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56" r:id="rId5"/>
    <p:sldId id="257" r:id="rId6"/>
    <p:sldId id="294" r:id="rId7"/>
    <p:sldId id="304" r:id="rId8"/>
    <p:sldId id="327" r:id="rId9"/>
    <p:sldId id="337" r:id="rId10"/>
    <p:sldId id="326" r:id="rId11"/>
    <p:sldId id="268" r:id="rId12"/>
    <p:sldId id="308" r:id="rId13"/>
    <p:sldId id="305" r:id="rId14"/>
    <p:sldId id="301" r:id="rId15"/>
    <p:sldId id="274" r:id="rId16"/>
    <p:sldId id="302" r:id="rId17"/>
    <p:sldId id="303" r:id="rId18"/>
    <p:sldId id="262" r:id="rId19"/>
    <p:sldId id="296" r:id="rId20"/>
    <p:sldId id="283" r:id="rId21"/>
    <p:sldId id="298" r:id="rId22"/>
    <p:sldId id="299" r:id="rId23"/>
    <p:sldId id="338" r:id="rId24"/>
    <p:sldId id="307" r:id="rId2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E697F0D-6CEC-DC80-9AC5-3B45EF60C104}" name="Peter McGilvray" initials="" userId="S::pmcgilvray@hntb.com::1786eb07-fe93-4179-a6c7-6a78b2b536e5" providerId="AD"/>
  <p188:author id="{8173C10E-F0EA-248F-3AFA-AE8024A4A0FB}" name="aasa.Backchecker/Updater" initials="AA" userId="aasa.Backchecker/Updater" providerId="None"/>
  <p188:author id="{C88F0A14-4C31-5876-2E78-740886DEA08F}" name="BComer.Verifier" initials="BC" userId="BComer.Verifier" providerId="None"/>
  <p188:author id="{247EC218-3572-7FE0-FF88-EB4946A2C15C}" name="agremillion.Verifier" initials="ABG" userId="agremillion.Verifier" providerId="None"/>
  <p188:author id="{0B927920-841E-3A6A-A0D5-20AB9BE66BB4}" name="BComer.Checker" initials="BC" userId="BComer.Checker" providerId="None"/>
  <p188:author id="{9BD2513E-36CB-883D-7C15-317A0B55DE80}" name="Troy Thompson" initials="TT" userId="S::trothompson@hntb.com::800366b4-bb27-41b8-8809-883825b077a5" providerId="AD"/>
  <p188:author id="{FA63C04E-B3B4-CA9B-3762-E7FD3D71F4C6}" name="Derek Barrs" initials="DB" userId="S::dbarrs@hntb.com::b89d9e06-176b-4a82-b89c-152f1eacc2e2" providerId="AD"/>
  <p188:author id="{724FDD66-6BDE-7FF6-E609-7D218FEB96F8}" name="Craig Toth" initials="CT" userId="S::ctoth@hntb.com::dbb7ed19-594b-4ec6-b7f3-72c458f2add6" providerId="AD"/>
  <p188:author id="{0F1DE666-27FF-4BAD-824C-9D8DA5D75A54}" name="Brian Comer" initials="" userId="S::BComer@hntb.com::98ae67d3-285b-4447-8d94-ad6efe299c29" providerId="AD"/>
  <p188:author id="{9E77F475-2A2C-C7F0-5825-FEE040DB3C93}" name="Ashley Gremillion" initials="AG" userId="S::agremillion@hntb.com::4bad348b-637b-4578-bb67-2b2beccc475c" providerId="AD"/>
  <p188:author id="{1FD45B86-478D-6CBD-1B66-53458B10DB1A}" name="agremillion.Checker" initials="ABG" userId="agremillion.Checker" providerId="None"/>
  <p188:author id="{57ADCB87-D824-F0E4-93E6-3155EDF37772}" name="aasa.Updater" initials="AA" userId="aasa.Updater" providerId="None"/>
  <p188:author id="{07D1968C-42FE-745D-B13B-337D0F01882A}" name="ctoth.Backchecker" initials="R" userId="ctoth.Backchecker" providerId="None"/>
  <p188:author id="{E711058F-A679-FC67-163B-6B26292EF0CE}" name="pmcgilvray.Checker" initials="PM" userId="pmcgilvray.Checker" providerId="None"/>
  <p188:author id="{5117E997-5C08-89B8-BB05-D655F179760E}" name="BComer.Backchecker/Updater" initials="BC" userId="BComer.Backchecker/Updater" providerId="None"/>
  <p188:author id="{E38322AE-191E-3334-71AC-5148C102EA83}" name="ctoth.Checker" initials="R" userId="ctoth.Checker" providerId="None"/>
  <p188:author id="{F5EF5AC6-03D2-CBCA-2510-7A926EADE7D0}" name="Brian Comer" initials="BC" userId="S::bcomer@hntb.com::98ae67d3-285b-4447-8d94-ad6efe299c29" providerId="AD"/>
  <p188:author id="{6C726BCE-7DA7-A09E-EB63-6C09A32A4396}" name="Angeline Asa" initials="AA" userId="S::aasa@hntb.com::b31c6c08-a56f-49b6-9282-a3d08e7612ee" providerId="AD"/>
  <p188:author id="{BDE553DC-7F77-DFBC-9407-1FBAB5A7BF7D}" name="Michael Schmidt" initials="MS" userId="S::mischmidt@hntb.com::49c7ea3b-4db3-44e2-9213-cfe1e6466263"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E14A28"/>
    <a:srgbClr val="4F5A5A"/>
    <a:srgbClr val="005367"/>
    <a:srgbClr val="06A6D0"/>
    <a:srgbClr val="E6F5F9"/>
    <a:srgbClr val="00A7CF"/>
    <a:srgbClr val="7A9B3E"/>
    <a:srgbClr val="E1FA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38AFA0-712E-4C8F-BE51-9132237CC569}" v="355" dt="2026-01-14T17:15:57.109"/>
    <p1510:client id="{E242A5AB-FEEF-6798-7C35-955226AC18E2}" v="8" dt="2026-01-16T17:05:02.4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365" y="72"/>
      </p:cViewPr>
      <p:guideLst/>
    </p:cSldViewPr>
  </p:slideViewPr>
  <p:notesTextViewPr>
    <p:cViewPr>
      <p:scale>
        <a:sx n="1" d="1"/>
        <a:sy n="1" d="1"/>
      </p:scale>
      <p:origin x="0" y="-182"/>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ian Comer" userId="98ae67d3-285b-4447-8d94-ad6efe299c29" providerId="ADAL" clId="{6138AFA0-712E-4C8F-BE51-9132237CC569}"/>
    <pc:docChg chg="undo custSel addSld delSld modSld sldOrd">
      <pc:chgData name="Brian Comer" userId="98ae67d3-285b-4447-8d94-ad6efe299c29" providerId="ADAL" clId="{6138AFA0-712E-4C8F-BE51-9132237CC569}" dt="2026-01-16T14:49:06.729" v="913" actId="14100"/>
      <pc:docMkLst>
        <pc:docMk/>
      </pc:docMkLst>
      <pc:sldChg chg="modSp mod">
        <pc:chgData name="Brian Comer" userId="98ae67d3-285b-4447-8d94-ad6efe299c29" providerId="ADAL" clId="{6138AFA0-712E-4C8F-BE51-9132237CC569}" dt="2026-01-13T20:21:00.658" v="455" actId="20577"/>
        <pc:sldMkLst>
          <pc:docMk/>
          <pc:sldMk cId="1137126150" sldId="256"/>
        </pc:sldMkLst>
        <pc:spChg chg="mod">
          <ac:chgData name="Brian Comer" userId="98ae67d3-285b-4447-8d94-ad6efe299c29" providerId="ADAL" clId="{6138AFA0-712E-4C8F-BE51-9132237CC569}" dt="2026-01-13T14:37:10.759" v="135" actId="20577"/>
          <ac:spMkLst>
            <pc:docMk/>
            <pc:sldMk cId="1137126150" sldId="256"/>
            <ac:spMk id="2" creationId="{DC1B046B-CFF8-F14F-9344-C5D4920A6FEA}"/>
          </ac:spMkLst>
        </pc:spChg>
        <pc:spChg chg="mod">
          <ac:chgData name="Brian Comer" userId="98ae67d3-285b-4447-8d94-ad6efe299c29" providerId="ADAL" clId="{6138AFA0-712E-4C8F-BE51-9132237CC569}" dt="2026-01-13T20:21:00.658" v="455" actId="20577"/>
          <ac:spMkLst>
            <pc:docMk/>
            <pc:sldMk cId="1137126150" sldId="256"/>
            <ac:spMk id="4" creationId="{CEA301A6-E6B4-BDE7-D2D5-AFBCADE09898}"/>
          </ac:spMkLst>
        </pc:spChg>
      </pc:sldChg>
      <pc:sldChg chg="addSp delSp modSp mod">
        <pc:chgData name="Brian Comer" userId="98ae67d3-285b-4447-8d94-ad6efe299c29" providerId="ADAL" clId="{6138AFA0-712E-4C8F-BE51-9132237CC569}" dt="2026-01-16T14:49:06.729" v="913" actId="14100"/>
        <pc:sldMkLst>
          <pc:docMk/>
          <pc:sldMk cId="3975933746" sldId="257"/>
        </pc:sldMkLst>
        <pc:spChg chg="add del mod">
          <ac:chgData name="Brian Comer" userId="98ae67d3-285b-4447-8d94-ad6efe299c29" providerId="ADAL" clId="{6138AFA0-712E-4C8F-BE51-9132237CC569}" dt="2026-01-16T14:49:06.729" v="913" actId="14100"/>
          <ac:spMkLst>
            <pc:docMk/>
            <pc:sldMk cId="3975933746" sldId="257"/>
            <ac:spMk id="2" creationId="{BBF96C51-1C7A-F3CB-04C1-A5F4A1692D4F}"/>
          </ac:spMkLst>
        </pc:spChg>
        <pc:spChg chg="mod">
          <ac:chgData name="Brian Comer" userId="98ae67d3-285b-4447-8d94-ad6efe299c29" providerId="ADAL" clId="{6138AFA0-712E-4C8F-BE51-9132237CC569}" dt="2026-01-13T14:37:37.805" v="160" actId="20577"/>
          <ac:spMkLst>
            <pc:docMk/>
            <pc:sldMk cId="3975933746" sldId="257"/>
            <ac:spMk id="3" creationId="{4A6BA797-A97C-9461-53F5-66A3342172E0}"/>
          </ac:spMkLst>
        </pc:spChg>
        <pc:spChg chg="add del mod">
          <ac:chgData name="Brian Comer" userId="98ae67d3-285b-4447-8d94-ad6efe299c29" providerId="ADAL" clId="{6138AFA0-712E-4C8F-BE51-9132237CC569}" dt="2026-01-16T14:48:59.728" v="904" actId="478"/>
          <ac:spMkLst>
            <pc:docMk/>
            <pc:sldMk cId="3975933746" sldId="257"/>
            <ac:spMk id="5" creationId="{3F3A2BF3-1A5D-068D-C418-33CF1CD59C20}"/>
          </ac:spMkLst>
        </pc:spChg>
      </pc:sldChg>
      <pc:sldChg chg="del mod modShow">
        <pc:chgData name="Brian Comer" userId="98ae67d3-285b-4447-8d94-ad6efe299c29" providerId="ADAL" clId="{6138AFA0-712E-4C8F-BE51-9132237CC569}" dt="2026-01-16T13:55:50.748" v="901" actId="47"/>
        <pc:sldMkLst>
          <pc:docMk/>
          <pc:sldMk cId="1557697688" sldId="258"/>
        </pc:sldMkLst>
      </pc:sldChg>
      <pc:sldChg chg="ord">
        <pc:chgData name="Brian Comer" userId="98ae67d3-285b-4447-8d94-ad6efe299c29" providerId="ADAL" clId="{6138AFA0-712E-4C8F-BE51-9132237CC569}" dt="2026-01-13T21:53:00.790" v="890" actId="20578"/>
        <pc:sldMkLst>
          <pc:docMk/>
          <pc:sldMk cId="29102143" sldId="262"/>
        </pc:sldMkLst>
      </pc:sldChg>
      <pc:sldChg chg="del mod modShow">
        <pc:chgData name="Brian Comer" userId="98ae67d3-285b-4447-8d94-ad6efe299c29" providerId="ADAL" clId="{6138AFA0-712E-4C8F-BE51-9132237CC569}" dt="2026-01-16T13:55:55.718" v="902" actId="47"/>
        <pc:sldMkLst>
          <pc:docMk/>
          <pc:sldMk cId="3185701726" sldId="264"/>
        </pc:sldMkLst>
      </pc:sldChg>
      <pc:sldChg chg="delSp modSp add mod">
        <pc:chgData name="Brian Comer" userId="98ae67d3-285b-4447-8d94-ad6efe299c29" providerId="ADAL" clId="{6138AFA0-712E-4C8F-BE51-9132237CC569}" dt="2026-01-13T21:19:09.696" v="741" actId="313"/>
        <pc:sldMkLst>
          <pc:docMk/>
          <pc:sldMk cId="3299913454" sldId="268"/>
        </pc:sldMkLst>
        <pc:spChg chg="mod">
          <ac:chgData name="Brian Comer" userId="98ae67d3-285b-4447-8d94-ad6efe299c29" providerId="ADAL" clId="{6138AFA0-712E-4C8F-BE51-9132237CC569}" dt="2026-01-13T21:19:09.696" v="741" actId="313"/>
          <ac:spMkLst>
            <pc:docMk/>
            <pc:sldMk cId="3299913454" sldId="268"/>
            <ac:spMk id="6" creationId="{28C863BB-81E2-E85D-997B-52DFB0AFDCBA}"/>
          </ac:spMkLst>
        </pc:spChg>
      </pc:sldChg>
      <pc:sldChg chg="modNotesTx">
        <pc:chgData name="Brian Comer" userId="98ae67d3-285b-4447-8d94-ad6efe299c29" providerId="ADAL" clId="{6138AFA0-712E-4C8F-BE51-9132237CC569}" dt="2026-01-13T21:37:45.063" v="867" actId="5793"/>
        <pc:sldMkLst>
          <pc:docMk/>
          <pc:sldMk cId="2584481218" sldId="274"/>
        </pc:sldMkLst>
      </pc:sldChg>
      <pc:sldChg chg="addSp delSp modSp add mod ord">
        <pc:chgData name="Brian Comer" userId="98ae67d3-285b-4447-8d94-ad6efe299c29" providerId="ADAL" clId="{6138AFA0-712E-4C8F-BE51-9132237CC569}" dt="2026-01-13T21:53:26.214" v="894" actId="1076"/>
        <pc:sldMkLst>
          <pc:docMk/>
          <pc:sldMk cId="446765156" sldId="283"/>
        </pc:sldMkLst>
        <pc:spChg chg="mod">
          <ac:chgData name="Brian Comer" userId="98ae67d3-285b-4447-8d94-ad6efe299c29" providerId="ADAL" clId="{6138AFA0-712E-4C8F-BE51-9132237CC569}" dt="2026-01-13T20:51:07.797" v="730" actId="5793"/>
          <ac:spMkLst>
            <pc:docMk/>
            <pc:sldMk cId="446765156" sldId="283"/>
            <ac:spMk id="6" creationId="{93ED7A34-A9CF-5EBF-0B0D-A5E6A77C1355}"/>
          </ac:spMkLst>
        </pc:spChg>
        <pc:spChg chg="add del mod">
          <ac:chgData name="Brian Comer" userId="98ae67d3-285b-4447-8d94-ad6efe299c29" providerId="ADAL" clId="{6138AFA0-712E-4C8F-BE51-9132237CC569}" dt="2026-01-13T20:50:35.826" v="707" actId="20577"/>
          <ac:spMkLst>
            <pc:docMk/>
            <pc:sldMk cId="446765156" sldId="283"/>
            <ac:spMk id="14" creationId="{4C23E748-7028-FC2F-8C8A-4597B0A21803}"/>
          </ac:spMkLst>
        </pc:spChg>
        <pc:picChg chg="add del">
          <ac:chgData name="Brian Comer" userId="98ae67d3-285b-4447-8d94-ad6efe299c29" providerId="ADAL" clId="{6138AFA0-712E-4C8F-BE51-9132237CC569}" dt="2026-01-13T20:50:32.759" v="706" actId="478"/>
          <ac:picMkLst>
            <pc:docMk/>
            <pc:sldMk cId="446765156" sldId="283"/>
            <ac:picMk id="4" creationId="{25B68D47-DAB3-1CEB-0BE8-8D12F161BD2C}"/>
          </ac:picMkLst>
        </pc:picChg>
        <pc:picChg chg="mod">
          <ac:chgData name="Brian Comer" userId="98ae67d3-285b-4447-8d94-ad6efe299c29" providerId="ADAL" clId="{6138AFA0-712E-4C8F-BE51-9132237CC569}" dt="2026-01-13T20:24:36.368" v="463" actId="2085"/>
          <ac:picMkLst>
            <pc:docMk/>
            <pc:sldMk cId="446765156" sldId="283"/>
            <ac:picMk id="5" creationId="{AE8C1366-A5F1-06EA-FEC5-D818A0D96261}"/>
          </ac:picMkLst>
        </pc:picChg>
        <pc:picChg chg="mod">
          <ac:chgData name="Brian Comer" userId="98ae67d3-285b-4447-8d94-ad6efe299c29" providerId="ADAL" clId="{6138AFA0-712E-4C8F-BE51-9132237CC569}" dt="2026-01-13T20:24:34.029" v="462" actId="2085"/>
          <ac:picMkLst>
            <pc:docMk/>
            <pc:sldMk cId="446765156" sldId="283"/>
            <ac:picMk id="10" creationId="{DEC5F660-8EFF-8AA4-30E7-BCBD168FD281}"/>
          </ac:picMkLst>
        </pc:picChg>
        <pc:picChg chg="add mod">
          <ac:chgData name="Brian Comer" userId="98ae67d3-285b-4447-8d94-ad6efe299c29" providerId="ADAL" clId="{6138AFA0-712E-4C8F-BE51-9132237CC569}" dt="2026-01-13T21:53:26.214" v="894" actId="1076"/>
          <ac:picMkLst>
            <pc:docMk/>
            <pc:sldMk cId="446765156" sldId="283"/>
            <ac:picMk id="2050" creationId="{1DFCB16D-6BD6-9287-C276-2A9C5E1898E1}"/>
          </ac:picMkLst>
        </pc:picChg>
      </pc:sldChg>
      <pc:sldChg chg="del mod modShow">
        <pc:chgData name="Brian Comer" userId="98ae67d3-285b-4447-8d94-ad6efe299c29" providerId="ADAL" clId="{6138AFA0-712E-4C8F-BE51-9132237CC569}" dt="2026-01-16T13:55:49.925" v="900" actId="47"/>
        <pc:sldMkLst>
          <pc:docMk/>
          <pc:sldMk cId="437712290" sldId="287"/>
        </pc:sldMkLst>
      </pc:sldChg>
      <pc:sldChg chg="modSp mod">
        <pc:chgData name="Brian Comer" userId="98ae67d3-285b-4447-8d94-ad6efe299c29" providerId="ADAL" clId="{6138AFA0-712E-4C8F-BE51-9132237CC569}" dt="2026-01-13T14:36:00.455" v="87" actId="20577"/>
        <pc:sldMkLst>
          <pc:docMk/>
          <pc:sldMk cId="1897716626" sldId="293"/>
        </pc:sldMkLst>
        <pc:spChg chg="mod">
          <ac:chgData name="Brian Comer" userId="98ae67d3-285b-4447-8d94-ad6efe299c29" providerId="ADAL" clId="{6138AFA0-712E-4C8F-BE51-9132237CC569}" dt="2026-01-13T14:36:00.455" v="87" actId="20577"/>
          <ac:spMkLst>
            <pc:docMk/>
            <pc:sldMk cId="1897716626" sldId="293"/>
            <ac:spMk id="2" creationId="{B0B0B272-5ABC-C9F7-565F-46CCA5A0B5F8}"/>
          </ac:spMkLst>
        </pc:spChg>
      </pc:sldChg>
      <pc:sldChg chg="modSp mod">
        <pc:chgData name="Brian Comer" userId="98ae67d3-285b-4447-8d94-ad6efe299c29" providerId="ADAL" clId="{6138AFA0-712E-4C8F-BE51-9132237CC569}" dt="2026-01-13T20:48:22.866" v="630" actId="5793"/>
        <pc:sldMkLst>
          <pc:docMk/>
          <pc:sldMk cId="452332835" sldId="296"/>
        </pc:sldMkLst>
        <pc:spChg chg="mod">
          <ac:chgData name="Brian Comer" userId="98ae67d3-285b-4447-8d94-ad6efe299c29" providerId="ADAL" clId="{6138AFA0-712E-4C8F-BE51-9132237CC569}" dt="2026-01-13T20:48:22.866" v="630" actId="5793"/>
          <ac:spMkLst>
            <pc:docMk/>
            <pc:sldMk cId="452332835" sldId="296"/>
            <ac:spMk id="2" creationId="{964E1213-4519-E99D-8934-C9FB3C9F9D0B}"/>
          </ac:spMkLst>
        </pc:spChg>
      </pc:sldChg>
      <pc:sldChg chg="del mod modShow">
        <pc:chgData name="Brian Comer" userId="98ae67d3-285b-4447-8d94-ad6efe299c29" providerId="ADAL" clId="{6138AFA0-712E-4C8F-BE51-9132237CC569}" dt="2026-01-16T13:55:49.086" v="899" actId="47"/>
        <pc:sldMkLst>
          <pc:docMk/>
          <pc:sldMk cId="2909179166" sldId="297"/>
        </pc:sldMkLst>
      </pc:sldChg>
      <pc:sldChg chg="modSp mod">
        <pc:chgData name="Brian Comer" userId="98ae67d3-285b-4447-8d94-ad6efe299c29" providerId="ADAL" clId="{6138AFA0-712E-4C8F-BE51-9132237CC569}" dt="2026-01-13T21:44:45.724" v="885" actId="20577"/>
        <pc:sldMkLst>
          <pc:docMk/>
          <pc:sldMk cId="2931136292" sldId="298"/>
        </pc:sldMkLst>
        <pc:spChg chg="mod">
          <ac:chgData name="Brian Comer" userId="98ae67d3-285b-4447-8d94-ad6efe299c29" providerId="ADAL" clId="{6138AFA0-712E-4C8F-BE51-9132237CC569}" dt="2026-01-13T21:44:45.724" v="885" actId="20577"/>
          <ac:spMkLst>
            <pc:docMk/>
            <pc:sldMk cId="2931136292" sldId="298"/>
            <ac:spMk id="2" creationId="{205E739E-0EC2-43D0-F468-2D3D6813E7E2}"/>
          </ac:spMkLst>
        </pc:spChg>
        <pc:spChg chg="mod">
          <ac:chgData name="Brian Comer" userId="98ae67d3-285b-4447-8d94-ad6efe299c29" providerId="ADAL" clId="{6138AFA0-712E-4C8F-BE51-9132237CC569}" dt="2026-01-13T20:48:45.137" v="655" actId="20577"/>
          <ac:spMkLst>
            <pc:docMk/>
            <pc:sldMk cId="2931136292" sldId="298"/>
            <ac:spMk id="3" creationId="{FCD21933-DB34-DA0C-0E7F-0D1D85F25D6E}"/>
          </ac:spMkLst>
        </pc:spChg>
      </pc:sldChg>
      <pc:sldChg chg="modSp mod">
        <pc:chgData name="Brian Comer" userId="98ae67d3-285b-4447-8d94-ad6efe299c29" providerId="ADAL" clId="{6138AFA0-712E-4C8F-BE51-9132237CC569}" dt="2026-01-13T21:32:22.400" v="779" actId="27636"/>
        <pc:sldMkLst>
          <pc:docMk/>
          <pc:sldMk cId="2722597937" sldId="299"/>
        </pc:sldMkLst>
        <pc:spChg chg="mod">
          <ac:chgData name="Brian Comer" userId="98ae67d3-285b-4447-8d94-ad6efe299c29" providerId="ADAL" clId="{6138AFA0-712E-4C8F-BE51-9132237CC569}" dt="2026-01-13T21:32:22.400" v="779" actId="27636"/>
          <ac:spMkLst>
            <pc:docMk/>
            <pc:sldMk cId="2722597937" sldId="299"/>
            <ac:spMk id="3" creationId="{2F0C82A3-B1F0-311E-5627-D52F333AF30A}"/>
          </ac:spMkLst>
        </pc:spChg>
      </pc:sldChg>
      <pc:sldChg chg="addSp delSp modSp mod">
        <pc:chgData name="Brian Comer" userId="98ae67d3-285b-4447-8d94-ad6efe299c29" providerId="ADAL" clId="{6138AFA0-712E-4C8F-BE51-9132237CC569}" dt="2026-01-14T17:14:52.157" v="897"/>
        <pc:sldMkLst>
          <pc:docMk/>
          <pc:sldMk cId="3420850396" sldId="304"/>
        </pc:sldMkLst>
        <pc:spChg chg="mod">
          <ac:chgData name="Brian Comer" userId="98ae67d3-285b-4447-8d94-ad6efe299c29" providerId="ADAL" clId="{6138AFA0-712E-4C8F-BE51-9132237CC569}" dt="2026-01-13T20:17:00.014" v="430" actId="20577"/>
          <ac:spMkLst>
            <pc:docMk/>
            <pc:sldMk cId="3420850396" sldId="304"/>
            <ac:spMk id="2" creationId="{E6E2A1CB-17DF-39A1-464F-4C678FE8A3E5}"/>
          </ac:spMkLst>
        </pc:spChg>
        <pc:spChg chg="mod">
          <ac:chgData name="Brian Comer" userId="98ae67d3-285b-4447-8d94-ad6efe299c29" providerId="ADAL" clId="{6138AFA0-712E-4C8F-BE51-9132237CC569}" dt="2026-01-14T17:14:52.157" v="897"/>
          <ac:spMkLst>
            <pc:docMk/>
            <pc:sldMk cId="3420850396" sldId="304"/>
            <ac:spMk id="5" creationId="{E5BB8B02-6006-00CA-315A-954FFC7FFABB}"/>
          </ac:spMkLst>
        </pc:spChg>
      </pc:sldChg>
      <pc:sldChg chg="modSp mod">
        <pc:chgData name="Brian Comer" userId="98ae67d3-285b-4447-8d94-ad6efe299c29" providerId="ADAL" clId="{6138AFA0-712E-4C8F-BE51-9132237CC569}" dt="2026-01-13T20:48:11.025" v="619" actId="5793"/>
        <pc:sldMkLst>
          <pc:docMk/>
          <pc:sldMk cId="4629633" sldId="305"/>
        </pc:sldMkLst>
        <pc:spChg chg="mod">
          <ac:chgData name="Brian Comer" userId="98ae67d3-285b-4447-8d94-ad6efe299c29" providerId="ADAL" clId="{6138AFA0-712E-4C8F-BE51-9132237CC569}" dt="2026-01-13T20:48:11.025" v="619" actId="5793"/>
          <ac:spMkLst>
            <pc:docMk/>
            <pc:sldMk cId="4629633" sldId="305"/>
            <ac:spMk id="2" creationId="{127D6C45-6FC4-A778-B3A7-39FB64AC7A69}"/>
          </ac:spMkLst>
        </pc:spChg>
      </pc:sldChg>
      <pc:sldChg chg="add">
        <pc:chgData name="Brian Comer" userId="98ae67d3-285b-4447-8d94-ad6efe299c29" providerId="ADAL" clId="{6138AFA0-712E-4C8F-BE51-9132237CC569}" dt="2026-01-13T20:11:02.530" v="167"/>
        <pc:sldMkLst>
          <pc:docMk/>
          <pc:sldMk cId="667188587" sldId="308"/>
        </pc:sldMkLst>
      </pc:sldChg>
      <pc:sldChg chg="modSp add mod">
        <pc:chgData name="Brian Comer" userId="98ae67d3-285b-4447-8d94-ad6efe299c29" providerId="ADAL" clId="{6138AFA0-712E-4C8F-BE51-9132237CC569}" dt="2026-01-13T21:17:11.066" v="737" actId="20577"/>
        <pc:sldMkLst>
          <pc:docMk/>
          <pc:sldMk cId="2062764894" sldId="326"/>
        </pc:sldMkLst>
        <pc:spChg chg="mod">
          <ac:chgData name="Brian Comer" userId="98ae67d3-285b-4447-8d94-ad6efe299c29" providerId="ADAL" clId="{6138AFA0-712E-4C8F-BE51-9132237CC569}" dt="2026-01-13T21:17:11.066" v="737" actId="20577"/>
          <ac:spMkLst>
            <pc:docMk/>
            <pc:sldMk cId="2062764894" sldId="326"/>
            <ac:spMk id="2" creationId="{3DBE920B-23BC-D57D-0D83-5D0585793F8B}"/>
          </ac:spMkLst>
        </pc:spChg>
      </pc:sldChg>
      <pc:sldChg chg="modSp add mod modNotesTx">
        <pc:chgData name="Brian Comer" userId="98ae67d3-285b-4447-8d94-ad6efe299c29" providerId="ADAL" clId="{6138AFA0-712E-4C8F-BE51-9132237CC569}" dt="2026-01-14T17:15:57.109" v="898" actId="20577"/>
        <pc:sldMkLst>
          <pc:docMk/>
          <pc:sldMk cId="545102117" sldId="327"/>
        </pc:sldMkLst>
        <pc:spChg chg="mod">
          <ac:chgData name="Brian Comer" userId="98ae67d3-285b-4447-8d94-ad6efe299c29" providerId="ADAL" clId="{6138AFA0-712E-4C8F-BE51-9132237CC569}" dt="2026-01-13T21:13:05.268" v="734" actId="20577"/>
          <ac:spMkLst>
            <pc:docMk/>
            <pc:sldMk cId="545102117" sldId="327"/>
            <ac:spMk id="3" creationId="{0BF6649C-F4D7-CD4B-AE17-500BFA3D5C6E}"/>
          </ac:spMkLst>
        </pc:spChg>
        <pc:spChg chg="mod">
          <ac:chgData name="Brian Comer" userId="98ae67d3-285b-4447-8d94-ad6efe299c29" providerId="ADAL" clId="{6138AFA0-712E-4C8F-BE51-9132237CC569}" dt="2026-01-13T20:43:08.823" v="515" actId="20577"/>
          <ac:spMkLst>
            <pc:docMk/>
            <pc:sldMk cId="545102117" sldId="327"/>
            <ac:spMk id="7" creationId="{0616B2EA-B0B1-D1C7-CD40-7FF0BBDA98CC}"/>
          </ac:spMkLst>
        </pc:spChg>
      </pc:sldChg>
      <pc:sldChg chg="modSp add mod">
        <pc:chgData name="Brian Comer" userId="98ae67d3-285b-4447-8d94-ad6efe299c29" providerId="ADAL" clId="{6138AFA0-712E-4C8F-BE51-9132237CC569}" dt="2026-01-13T20:44:21.891" v="577" actId="20577"/>
        <pc:sldMkLst>
          <pc:docMk/>
          <pc:sldMk cId="3515093132" sldId="337"/>
        </pc:sldMkLst>
        <pc:spChg chg="mod">
          <ac:chgData name="Brian Comer" userId="98ae67d3-285b-4447-8d94-ad6efe299c29" providerId="ADAL" clId="{6138AFA0-712E-4C8F-BE51-9132237CC569}" dt="2026-01-13T20:44:21.891" v="577" actId="20577"/>
          <ac:spMkLst>
            <pc:docMk/>
            <pc:sldMk cId="3515093132" sldId="337"/>
            <ac:spMk id="6" creationId="{28C863BB-81E2-E85D-997B-52DFB0AFDCBA}"/>
          </ac:spMkLst>
        </pc:spChg>
      </pc:sldChg>
      <pc:sldChg chg="delSp modSp add mod">
        <pc:chgData name="Brian Comer" userId="98ae67d3-285b-4447-8d94-ad6efe299c29" providerId="ADAL" clId="{6138AFA0-712E-4C8F-BE51-9132237CC569}" dt="2026-01-13T21:34:21.271" v="793" actId="478"/>
        <pc:sldMkLst>
          <pc:docMk/>
          <pc:sldMk cId="3820268921" sldId="338"/>
        </pc:sldMkLst>
        <pc:spChg chg="mod">
          <ac:chgData name="Brian Comer" userId="98ae67d3-285b-4447-8d94-ad6efe299c29" providerId="ADAL" clId="{6138AFA0-712E-4C8F-BE51-9132237CC569}" dt="2026-01-13T21:34:07.099" v="788" actId="20577"/>
          <ac:spMkLst>
            <pc:docMk/>
            <pc:sldMk cId="3820268921" sldId="338"/>
            <ac:spMk id="2" creationId="{2B74F50C-957E-DA62-75A7-4B43F0CF6196}"/>
          </ac:spMkLst>
        </pc:spChg>
      </pc:sldChg>
      <pc:sldMasterChg chg="delSldLayout">
        <pc:chgData name="Brian Comer" userId="98ae67d3-285b-4447-8d94-ad6efe299c29" providerId="ADAL" clId="{6138AFA0-712E-4C8F-BE51-9132237CC569}" dt="2026-01-13T20:35:12.855" v="502" actId="47"/>
        <pc:sldMasterMkLst>
          <pc:docMk/>
          <pc:sldMasterMk cId="3911419670" sldId="2147483648"/>
        </pc:sldMasterMkLst>
      </pc:sldMasterChg>
    </pc:docChg>
  </pc:docChgLst>
  <pc:docChgLst>
    <pc:chgData name="Ashley Gremillion" userId="4bad348b-637b-4578-bb67-2b2beccc475c" providerId="ADAL" clId="{98B5228C-8A8C-452B-8E47-C64E2785B54A}"/>
    <pc:docChg chg="modSld modNotesMaster">
      <pc:chgData name="Ashley Gremillion" userId="4bad348b-637b-4578-bb67-2b2beccc475c" providerId="ADAL" clId="{98B5228C-8A8C-452B-8E47-C64E2785B54A}" dt="2026-01-06T14:21:48.397" v="8"/>
      <pc:docMkLst>
        <pc:docMk/>
      </pc:docMkLst>
      <pc:sldChg chg="addSp modSp mod">
        <pc:chgData name="Ashley Gremillion" userId="4bad348b-637b-4578-bb67-2b2beccc475c" providerId="ADAL" clId="{98B5228C-8A8C-452B-8E47-C64E2785B54A}" dt="2025-12-22T18:45:44.995" v="7" actId="1076"/>
        <pc:sldMkLst>
          <pc:docMk/>
          <pc:sldMk cId="2931136292" sldId="298"/>
        </pc:sldMkLst>
        <pc:picChg chg="add mod modCrop">
          <ac:chgData name="Ashley Gremillion" userId="4bad348b-637b-4578-bb67-2b2beccc475c" providerId="ADAL" clId="{98B5228C-8A8C-452B-8E47-C64E2785B54A}" dt="2025-12-22T18:45:44.995" v="7" actId="1076"/>
          <ac:picMkLst>
            <pc:docMk/>
            <pc:sldMk cId="2931136292" sldId="298"/>
            <ac:picMk id="5" creationId="{0DA4E7E4-C617-726C-7230-21995CC118B5}"/>
          </ac:picMkLst>
        </pc:picChg>
      </pc:sldChg>
    </pc:docChg>
  </pc:docChgLst>
  <pc:docChgLst>
    <pc:chgData name="Angeline Asa" userId="b31c6c08-a56f-49b6-9282-a3d08e7612ee" providerId="ADAL" clId="{65F966B3-3BFD-4224-9E75-6DAB0CB1F443}"/>
    <pc:docChg chg="undo custSel addSld delSld modSld sldOrd">
      <pc:chgData name="Angeline Asa" userId="b31c6c08-a56f-49b6-9282-a3d08e7612ee" providerId="ADAL" clId="{65F966B3-3BFD-4224-9E75-6DAB0CB1F443}" dt="2026-01-14T16:40:07.676" v="509" actId="1076"/>
      <pc:docMkLst>
        <pc:docMk/>
      </pc:docMkLst>
      <pc:sldChg chg="modSp mod modClrScheme chgLayout">
        <pc:chgData name="Angeline Asa" userId="b31c6c08-a56f-49b6-9282-a3d08e7612ee" providerId="ADAL" clId="{65F966B3-3BFD-4224-9E75-6DAB0CB1F443}" dt="2026-01-14T14:35:31.047" v="242" actId="1076"/>
        <pc:sldMkLst>
          <pc:docMk/>
          <pc:sldMk cId="3975933746" sldId="257"/>
        </pc:sldMkLst>
        <pc:spChg chg="mod ord">
          <ac:chgData name="Angeline Asa" userId="b31c6c08-a56f-49b6-9282-a3d08e7612ee" providerId="ADAL" clId="{65F966B3-3BFD-4224-9E75-6DAB0CB1F443}" dt="2026-01-14T14:35:15.209" v="236" actId="255"/>
          <ac:spMkLst>
            <pc:docMk/>
            <pc:sldMk cId="3975933746" sldId="257"/>
            <ac:spMk id="2" creationId="{BBF96C51-1C7A-F3CB-04C1-A5F4A1692D4F}"/>
          </ac:spMkLst>
        </pc:spChg>
        <pc:spChg chg="mod ord">
          <ac:chgData name="Angeline Asa" userId="b31c6c08-a56f-49b6-9282-a3d08e7612ee" providerId="ADAL" clId="{65F966B3-3BFD-4224-9E75-6DAB0CB1F443}" dt="2026-01-14T14:35:31.047" v="242" actId="1076"/>
          <ac:spMkLst>
            <pc:docMk/>
            <pc:sldMk cId="3975933746" sldId="257"/>
            <ac:spMk id="3" creationId="{4A6BA797-A97C-9461-53F5-66A3342172E0}"/>
          </ac:spMkLst>
        </pc:spChg>
      </pc:sldChg>
      <pc:sldChg chg="addSp modSp mod modNotesTx">
        <pc:chgData name="Angeline Asa" userId="b31c6c08-a56f-49b6-9282-a3d08e7612ee" providerId="ADAL" clId="{65F966B3-3BFD-4224-9E75-6DAB0CB1F443}" dt="2026-01-14T16:13:48.883" v="454" actId="20577"/>
        <pc:sldMkLst>
          <pc:docMk/>
          <pc:sldMk cId="29102143" sldId="262"/>
        </pc:sldMkLst>
        <pc:spChg chg="mod">
          <ac:chgData name="Angeline Asa" userId="b31c6c08-a56f-49b6-9282-a3d08e7612ee" providerId="ADAL" clId="{65F966B3-3BFD-4224-9E75-6DAB0CB1F443}" dt="2026-01-14T16:13:03.754" v="446" actId="552"/>
          <ac:spMkLst>
            <pc:docMk/>
            <pc:sldMk cId="29102143" sldId="262"/>
            <ac:spMk id="14" creationId="{12B5D6E4-F0FB-0F8D-E950-907737FDF6D8}"/>
          </ac:spMkLst>
        </pc:spChg>
        <pc:spChg chg="mod">
          <ac:chgData name="Angeline Asa" userId="b31c6c08-a56f-49b6-9282-a3d08e7612ee" providerId="ADAL" clId="{65F966B3-3BFD-4224-9E75-6DAB0CB1F443}" dt="2026-01-14T16:12:58.179" v="444" actId="164"/>
          <ac:spMkLst>
            <pc:docMk/>
            <pc:sldMk cId="29102143" sldId="262"/>
            <ac:spMk id="19" creationId="{A3FA5F23-5664-A31C-475D-5331DE570A30}"/>
          </ac:spMkLst>
        </pc:spChg>
        <pc:spChg chg="mod">
          <ac:chgData name="Angeline Asa" userId="b31c6c08-a56f-49b6-9282-a3d08e7612ee" providerId="ADAL" clId="{65F966B3-3BFD-4224-9E75-6DAB0CB1F443}" dt="2026-01-14T16:12:58.179" v="444" actId="164"/>
          <ac:spMkLst>
            <pc:docMk/>
            <pc:sldMk cId="29102143" sldId="262"/>
            <ac:spMk id="20" creationId="{EEF29C39-8C39-38F9-512A-BD9685947B13}"/>
          </ac:spMkLst>
        </pc:spChg>
        <pc:grpChg chg="add mod">
          <ac:chgData name="Angeline Asa" userId="b31c6c08-a56f-49b6-9282-a3d08e7612ee" providerId="ADAL" clId="{65F966B3-3BFD-4224-9E75-6DAB0CB1F443}" dt="2026-01-14T16:13:03.754" v="446" actId="552"/>
          <ac:grpSpMkLst>
            <pc:docMk/>
            <pc:sldMk cId="29102143" sldId="262"/>
            <ac:grpSpMk id="8" creationId="{7F20B9A0-F633-977E-C70C-A2D559FE9BAA}"/>
          </ac:grpSpMkLst>
        </pc:grpChg>
        <pc:grpChg chg="mod">
          <ac:chgData name="Angeline Asa" userId="b31c6c08-a56f-49b6-9282-a3d08e7612ee" providerId="ADAL" clId="{65F966B3-3BFD-4224-9E75-6DAB0CB1F443}" dt="2026-01-14T16:12:58.179" v="444" actId="164"/>
          <ac:grpSpMkLst>
            <pc:docMk/>
            <pc:sldMk cId="29102143" sldId="262"/>
            <ac:grpSpMk id="17" creationId="{1988D11E-12E3-2BE5-1B2A-F3FD68579D83}"/>
          </ac:grpSpMkLst>
        </pc:grpChg>
        <pc:picChg chg="mod">
          <ac:chgData name="Angeline Asa" userId="b31c6c08-a56f-49b6-9282-a3d08e7612ee" providerId="ADAL" clId="{65F966B3-3BFD-4224-9E75-6DAB0CB1F443}" dt="2026-01-14T16:11:36.798" v="438" actId="14826"/>
          <ac:picMkLst>
            <pc:docMk/>
            <pc:sldMk cId="29102143" sldId="262"/>
            <ac:picMk id="12" creationId="{F0A3B767-CD2D-7E8D-7519-FBEE175EABAE}"/>
          </ac:picMkLst>
        </pc:picChg>
      </pc:sldChg>
      <pc:sldChg chg="modSp mod">
        <pc:chgData name="Angeline Asa" userId="b31c6c08-a56f-49b6-9282-a3d08e7612ee" providerId="ADAL" clId="{65F966B3-3BFD-4224-9E75-6DAB0CB1F443}" dt="2026-01-14T16:35:28.650" v="481" actId="1076"/>
        <pc:sldMkLst>
          <pc:docMk/>
          <pc:sldMk cId="3299913454" sldId="268"/>
        </pc:sldMkLst>
        <pc:picChg chg="mod">
          <ac:chgData name="Angeline Asa" userId="b31c6c08-a56f-49b6-9282-a3d08e7612ee" providerId="ADAL" clId="{65F966B3-3BFD-4224-9E75-6DAB0CB1F443}" dt="2026-01-14T16:35:28.650" v="481" actId="1076"/>
          <ac:picMkLst>
            <pc:docMk/>
            <pc:sldMk cId="3299913454" sldId="268"/>
            <ac:picMk id="3" creationId="{D41465CD-1142-CD38-6DFA-F91F0E676575}"/>
          </ac:picMkLst>
        </pc:picChg>
        <pc:picChg chg="mod">
          <ac:chgData name="Angeline Asa" userId="b31c6c08-a56f-49b6-9282-a3d08e7612ee" providerId="ADAL" clId="{65F966B3-3BFD-4224-9E75-6DAB0CB1F443}" dt="2026-01-14T16:35:17.444" v="478" actId="1076"/>
          <ac:picMkLst>
            <pc:docMk/>
            <pc:sldMk cId="3299913454" sldId="268"/>
            <ac:picMk id="4" creationId="{080BCF90-1510-241D-CCE3-90D038E3B6EC}"/>
          </ac:picMkLst>
        </pc:picChg>
        <pc:picChg chg="mod">
          <ac:chgData name="Angeline Asa" userId="b31c6c08-a56f-49b6-9282-a3d08e7612ee" providerId="ADAL" clId="{65F966B3-3BFD-4224-9E75-6DAB0CB1F443}" dt="2026-01-14T16:35:23.044" v="479" actId="1076"/>
          <ac:picMkLst>
            <pc:docMk/>
            <pc:sldMk cId="3299913454" sldId="268"/>
            <ac:picMk id="9" creationId="{3AE6483C-55AE-C208-AD84-051078FDAB8A}"/>
          </ac:picMkLst>
        </pc:picChg>
      </pc:sldChg>
      <pc:sldChg chg="addSp delSp modSp mod modNotesTx">
        <pc:chgData name="Angeline Asa" userId="b31c6c08-a56f-49b6-9282-a3d08e7612ee" providerId="ADAL" clId="{65F966B3-3BFD-4224-9E75-6DAB0CB1F443}" dt="2026-01-14T14:16:29.583" v="129" actId="14100"/>
        <pc:sldMkLst>
          <pc:docMk/>
          <pc:sldMk cId="2584481218" sldId="274"/>
        </pc:sldMkLst>
        <pc:spChg chg="mod">
          <ac:chgData name="Angeline Asa" userId="b31c6c08-a56f-49b6-9282-a3d08e7612ee" providerId="ADAL" clId="{65F966B3-3BFD-4224-9E75-6DAB0CB1F443}" dt="2026-01-14T14:16:29.583" v="129" actId="14100"/>
          <ac:spMkLst>
            <pc:docMk/>
            <pc:sldMk cId="2584481218" sldId="274"/>
            <ac:spMk id="20" creationId="{42E5E07C-F41A-E4A9-27F0-5C8857A1FE5E}"/>
          </ac:spMkLst>
        </pc:spChg>
        <pc:picChg chg="mod">
          <ac:chgData name="Angeline Asa" userId="b31c6c08-a56f-49b6-9282-a3d08e7612ee" providerId="ADAL" clId="{65F966B3-3BFD-4224-9E75-6DAB0CB1F443}" dt="2026-01-14T13:58:04.089" v="101" actId="34135"/>
          <ac:picMkLst>
            <pc:docMk/>
            <pc:sldMk cId="2584481218" sldId="274"/>
            <ac:picMk id="3" creationId="{53A16E79-8700-988E-BB8C-5ED59C75E9A8}"/>
          </ac:picMkLst>
        </pc:picChg>
      </pc:sldChg>
      <pc:sldChg chg="delSp modSp mod">
        <pc:chgData name="Angeline Asa" userId="b31c6c08-a56f-49b6-9282-a3d08e7612ee" providerId="ADAL" clId="{65F966B3-3BFD-4224-9E75-6DAB0CB1F443}" dt="2026-01-14T13:52:47.869" v="93" actId="14100"/>
        <pc:sldMkLst>
          <pc:docMk/>
          <pc:sldMk cId="446765156" sldId="283"/>
        </pc:sldMkLst>
        <pc:spChg chg="mod">
          <ac:chgData name="Angeline Asa" userId="b31c6c08-a56f-49b6-9282-a3d08e7612ee" providerId="ADAL" clId="{65F966B3-3BFD-4224-9E75-6DAB0CB1F443}" dt="2026-01-14T13:52:47.869" v="93" actId="14100"/>
          <ac:spMkLst>
            <pc:docMk/>
            <pc:sldMk cId="446765156" sldId="283"/>
            <ac:spMk id="2" creationId="{25A7A065-1106-5337-A3D1-DA9D7FCBF7B6}"/>
          </ac:spMkLst>
        </pc:spChg>
        <pc:spChg chg="mod">
          <ac:chgData name="Angeline Asa" userId="b31c6c08-a56f-49b6-9282-a3d08e7612ee" providerId="ADAL" clId="{65F966B3-3BFD-4224-9E75-6DAB0CB1F443}" dt="2026-01-14T13:51:44.531" v="80" actId="122"/>
          <ac:spMkLst>
            <pc:docMk/>
            <pc:sldMk cId="446765156" sldId="283"/>
            <ac:spMk id="22" creationId="{1E8027E0-1558-5EF8-6D70-65D1B103EC9C}"/>
          </ac:spMkLst>
        </pc:spChg>
        <pc:spChg chg="mod">
          <ac:chgData name="Angeline Asa" userId="b31c6c08-a56f-49b6-9282-a3d08e7612ee" providerId="ADAL" clId="{65F966B3-3BFD-4224-9E75-6DAB0CB1F443}" dt="2026-01-14T13:52:35.946" v="92" actId="14100"/>
          <ac:spMkLst>
            <pc:docMk/>
            <pc:sldMk cId="446765156" sldId="283"/>
            <ac:spMk id="24" creationId="{05F51595-1331-1104-FF2B-BFBD55F091FB}"/>
          </ac:spMkLst>
        </pc:spChg>
        <pc:spChg chg="mod">
          <ac:chgData name="Angeline Asa" userId="b31c6c08-a56f-49b6-9282-a3d08e7612ee" providerId="ADAL" clId="{65F966B3-3BFD-4224-9E75-6DAB0CB1F443}" dt="2026-01-14T13:52:27.196" v="91" actId="14100"/>
          <ac:spMkLst>
            <pc:docMk/>
            <pc:sldMk cId="446765156" sldId="283"/>
            <ac:spMk id="25" creationId="{21D84134-BC48-8395-9CB2-C7A850D74710}"/>
          </ac:spMkLst>
        </pc:spChg>
        <pc:spChg chg="mod">
          <ac:chgData name="Angeline Asa" userId="b31c6c08-a56f-49b6-9282-a3d08e7612ee" providerId="ADAL" clId="{65F966B3-3BFD-4224-9E75-6DAB0CB1F443}" dt="2026-01-14T13:51:48.701" v="81" actId="122"/>
          <ac:spMkLst>
            <pc:docMk/>
            <pc:sldMk cId="446765156" sldId="283"/>
            <ac:spMk id="26" creationId="{049B4017-4B19-FF17-292F-167F17E720D5}"/>
          </ac:spMkLst>
        </pc:spChg>
        <pc:picChg chg="mod">
          <ac:chgData name="Angeline Asa" userId="b31c6c08-a56f-49b6-9282-a3d08e7612ee" providerId="ADAL" clId="{65F966B3-3BFD-4224-9E75-6DAB0CB1F443}" dt="2026-01-14T13:51:23.817" v="76" actId="2085"/>
          <ac:picMkLst>
            <pc:docMk/>
            <pc:sldMk cId="446765156" sldId="283"/>
            <ac:picMk id="20" creationId="{56304CCC-3112-CD81-6EB3-E97E121B4CB3}"/>
          </ac:picMkLst>
        </pc:picChg>
        <pc:picChg chg="mod">
          <ac:chgData name="Angeline Asa" userId="b31c6c08-a56f-49b6-9282-a3d08e7612ee" providerId="ADAL" clId="{65F966B3-3BFD-4224-9E75-6DAB0CB1F443}" dt="2026-01-14T13:51:17.949" v="75" actId="18131"/>
          <ac:picMkLst>
            <pc:docMk/>
            <pc:sldMk cId="446765156" sldId="283"/>
            <ac:picMk id="2050" creationId="{1DFCB16D-6BD6-9287-C276-2A9C5E1898E1}"/>
          </ac:picMkLst>
        </pc:picChg>
      </pc:sldChg>
      <pc:sldChg chg="addSp delSp modSp">
        <pc:chgData name="Angeline Asa" userId="b31c6c08-a56f-49b6-9282-a3d08e7612ee" providerId="ADAL" clId="{65F966B3-3BFD-4224-9E75-6DAB0CB1F443}" dt="2026-01-14T14:38:17.652" v="287" actId="21"/>
        <pc:sldMkLst>
          <pc:docMk/>
          <pc:sldMk cId="394040328" sldId="294"/>
        </pc:sldMkLst>
      </pc:sldChg>
      <pc:sldChg chg="modSp mod modNotesTx">
        <pc:chgData name="Angeline Asa" userId="b31c6c08-a56f-49b6-9282-a3d08e7612ee" providerId="ADAL" clId="{65F966B3-3BFD-4224-9E75-6DAB0CB1F443}" dt="2026-01-14T13:50:50.935" v="68" actId="20577"/>
        <pc:sldMkLst>
          <pc:docMk/>
          <pc:sldMk cId="2931136292" sldId="298"/>
        </pc:sldMkLst>
        <pc:spChg chg="mod">
          <ac:chgData name="Angeline Asa" userId="b31c6c08-a56f-49b6-9282-a3d08e7612ee" providerId="ADAL" clId="{65F966B3-3BFD-4224-9E75-6DAB0CB1F443}" dt="2026-01-14T13:49:01.454" v="47" actId="20577"/>
          <ac:spMkLst>
            <pc:docMk/>
            <pc:sldMk cId="2931136292" sldId="298"/>
            <ac:spMk id="3" creationId="{FCD21933-DB34-DA0C-0E7F-0D1D85F25D6E}"/>
          </ac:spMkLst>
        </pc:spChg>
      </pc:sldChg>
      <pc:sldChg chg="addSp delSp modSp mod">
        <pc:chgData name="Angeline Asa" userId="b31c6c08-a56f-49b6-9282-a3d08e7612ee" providerId="ADAL" clId="{65F966B3-3BFD-4224-9E75-6DAB0CB1F443}" dt="2026-01-13T21:33:21.423" v="11" actId="732"/>
        <pc:sldMkLst>
          <pc:docMk/>
          <pc:sldMk cId="2722597937" sldId="299"/>
        </pc:sldMkLst>
        <pc:picChg chg="mod topLvl">
          <ac:chgData name="Angeline Asa" userId="b31c6c08-a56f-49b6-9282-a3d08e7612ee" providerId="ADAL" clId="{65F966B3-3BFD-4224-9E75-6DAB0CB1F443}" dt="2026-01-13T21:32:11.630" v="0" actId="165"/>
          <ac:picMkLst>
            <pc:docMk/>
            <pc:sldMk cId="2722597937" sldId="299"/>
            <ac:picMk id="5" creationId="{61A28B51-67B7-88BE-49A3-A98B6510F7A6}"/>
          </ac:picMkLst>
        </pc:picChg>
        <pc:picChg chg="add mod modCrop">
          <ac:chgData name="Angeline Asa" userId="b31c6c08-a56f-49b6-9282-a3d08e7612ee" providerId="ADAL" clId="{65F966B3-3BFD-4224-9E75-6DAB0CB1F443}" dt="2026-01-13T21:33:21.423" v="11" actId="732"/>
          <ac:picMkLst>
            <pc:docMk/>
            <pc:sldMk cId="2722597937" sldId="299"/>
            <ac:picMk id="6" creationId="{05723BA6-6FCB-5EC7-6984-4F355D4B4D39}"/>
          </ac:picMkLst>
        </pc:picChg>
        <pc:picChg chg="mod topLvl">
          <ac:chgData name="Angeline Asa" userId="b31c6c08-a56f-49b6-9282-a3d08e7612ee" providerId="ADAL" clId="{65F966B3-3BFD-4224-9E75-6DAB0CB1F443}" dt="2026-01-13T21:32:11.630" v="0" actId="165"/>
          <ac:picMkLst>
            <pc:docMk/>
            <pc:sldMk cId="2722597937" sldId="299"/>
            <ac:picMk id="7" creationId="{1450533F-81DE-D7B8-44C4-6AA5EEC17912}"/>
          </ac:picMkLst>
        </pc:picChg>
        <pc:picChg chg="mod topLvl">
          <ac:chgData name="Angeline Asa" userId="b31c6c08-a56f-49b6-9282-a3d08e7612ee" providerId="ADAL" clId="{65F966B3-3BFD-4224-9E75-6DAB0CB1F443}" dt="2026-01-13T21:32:11.630" v="0" actId="165"/>
          <ac:picMkLst>
            <pc:docMk/>
            <pc:sldMk cId="2722597937" sldId="299"/>
            <ac:picMk id="17" creationId="{23B81875-4C45-AB7B-051D-CF4908F25C1A}"/>
          </ac:picMkLst>
        </pc:picChg>
      </pc:sldChg>
      <pc:sldChg chg="addSp delSp modSp mod ord">
        <pc:chgData name="Angeline Asa" userId="b31c6c08-a56f-49b6-9282-a3d08e7612ee" providerId="ADAL" clId="{65F966B3-3BFD-4224-9E75-6DAB0CB1F443}" dt="2026-01-14T16:00:51.867" v="410" actId="465"/>
        <pc:sldMkLst>
          <pc:docMk/>
          <pc:sldMk cId="238340268" sldId="301"/>
        </pc:sldMkLst>
        <pc:spChg chg="add mod">
          <ac:chgData name="Angeline Asa" userId="b31c6c08-a56f-49b6-9282-a3d08e7612ee" providerId="ADAL" clId="{65F966B3-3BFD-4224-9E75-6DAB0CB1F443}" dt="2026-01-14T16:00:51.867" v="410" actId="465"/>
          <ac:spMkLst>
            <pc:docMk/>
            <pc:sldMk cId="238340268" sldId="301"/>
            <ac:spMk id="3" creationId="{05AB59F0-A82C-0645-9631-D725D31754C2}"/>
          </ac:spMkLst>
        </pc:spChg>
        <pc:spChg chg="add mod">
          <ac:chgData name="Angeline Asa" userId="b31c6c08-a56f-49b6-9282-a3d08e7612ee" providerId="ADAL" clId="{65F966B3-3BFD-4224-9E75-6DAB0CB1F443}" dt="2026-01-14T14:15:46.659" v="127"/>
          <ac:spMkLst>
            <pc:docMk/>
            <pc:sldMk cId="238340268" sldId="301"/>
            <ac:spMk id="4" creationId="{31A3260F-5B41-CFEE-F8E9-B2B9A6E5E7C5}"/>
          </ac:spMkLst>
        </pc:spChg>
        <pc:spChg chg="add mod">
          <ac:chgData name="Angeline Asa" userId="b31c6c08-a56f-49b6-9282-a3d08e7612ee" providerId="ADAL" clId="{65F966B3-3BFD-4224-9E75-6DAB0CB1F443}" dt="2026-01-14T16:00:47.827" v="409" actId="1076"/>
          <ac:spMkLst>
            <pc:docMk/>
            <pc:sldMk cId="238340268" sldId="301"/>
            <ac:spMk id="5" creationId="{D7926A0A-ACBE-F1B6-F65B-7DF823601ABA}"/>
          </ac:spMkLst>
        </pc:spChg>
        <pc:spChg chg="add mod">
          <ac:chgData name="Angeline Asa" userId="b31c6c08-a56f-49b6-9282-a3d08e7612ee" providerId="ADAL" clId="{65F966B3-3BFD-4224-9E75-6DAB0CB1F443}" dt="2026-01-14T16:00:43.224" v="408" actId="1076"/>
          <ac:spMkLst>
            <pc:docMk/>
            <pc:sldMk cId="238340268" sldId="301"/>
            <ac:spMk id="7" creationId="{7DDEAAB9-FB4E-63B3-67EA-F6A450E1BDC1}"/>
          </ac:spMkLst>
        </pc:spChg>
      </pc:sldChg>
      <pc:sldChg chg="addSp delSp modSp mod">
        <pc:chgData name="Angeline Asa" userId="b31c6c08-a56f-49b6-9282-a3d08e7612ee" providerId="ADAL" clId="{65F966B3-3BFD-4224-9E75-6DAB0CB1F443}" dt="2026-01-14T16:01:14.815" v="423" actId="207"/>
        <pc:sldMkLst>
          <pc:docMk/>
          <pc:sldMk cId="402841443" sldId="302"/>
        </pc:sldMkLst>
        <pc:spChg chg="add mod">
          <ac:chgData name="Angeline Asa" userId="b31c6c08-a56f-49b6-9282-a3d08e7612ee" providerId="ADAL" clId="{65F966B3-3BFD-4224-9E75-6DAB0CB1F443}" dt="2026-01-14T16:01:14.815" v="423" actId="207"/>
          <ac:spMkLst>
            <pc:docMk/>
            <pc:sldMk cId="402841443" sldId="302"/>
            <ac:spMk id="4" creationId="{AFC29B41-4625-691B-CD81-98AAB3C4AE08}"/>
          </ac:spMkLst>
        </pc:spChg>
        <pc:spChg chg="add mod">
          <ac:chgData name="Angeline Asa" userId="b31c6c08-a56f-49b6-9282-a3d08e7612ee" providerId="ADAL" clId="{65F966B3-3BFD-4224-9E75-6DAB0CB1F443}" dt="2026-01-14T14:00:55.268" v="125"/>
          <ac:spMkLst>
            <pc:docMk/>
            <pc:sldMk cId="402841443" sldId="302"/>
            <ac:spMk id="5" creationId="{5074E432-D8FB-9232-B670-48BB3FC41B8B}"/>
          </ac:spMkLst>
        </pc:spChg>
      </pc:sldChg>
      <pc:sldChg chg="addSp delSp modSp mod">
        <pc:chgData name="Angeline Asa" userId="b31c6c08-a56f-49b6-9282-a3d08e7612ee" providerId="ADAL" clId="{65F966B3-3BFD-4224-9E75-6DAB0CB1F443}" dt="2026-01-14T16:01:54.752" v="433" actId="207"/>
        <pc:sldMkLst>
          <pc:docMk/>
          <pc:sldMk cId="2779630414" sldId="303"/>
        </pc:sldMkLst>
        <pc:spChg chg="add mod">
          <ac:chgData name="Angeline Asa" userId="b31c6c08-a56f-49b6-9282-a3d08e7612ee" providerId="ADAL" clId="{65F966B3-3BFD-4224-9E75-6DAB0CB1F443}" dt="2026-01-14T14:00:32.208" v="123" actId="14100"/>
          <ac:spMkLst>
            <pc:docMk/>
            <pc:sldMk cId="2779630414" sldId="303"/>
            <ac:spMk id="4" creationId="{CA97A596-B5CD-D7FA-3C50-9FA8FEC6F9A7}"/>
          </ac:spMkLst>
        </pc:spChg>
        <pc:spChg chg="add mod">
          <ac:chgData name="Angeline Asa" userId="b31c6c08-a56f-49b6-9282-a3d08e7612ee" providerId="ADAL" clId="{65F966B3-3BFD-4224-9E75-6DAB0CB1F443}" dt="2026-01-14T16:01:54.752" v="433" actId="207"/>
          <ac:spMkLst>
            <pc:docMk/>
            <pc:sldMk cId="2779630414" sldId="303"/>
            <ac:spMk id="5" creationId="{6EFA2AF5-8F99-FE58-9360-FEAFC8A2DB98}"/>
          </ac:spMkLst>
        </pc:spChg>
      </pc:sldChg>
      <pc:sldChg chg="addSp delSp modSp mod">
        <pc:chgData name="Angeline Asa" userId="b31c6c08-a56f-49b6-9282-a3d08e7612ee" providerId="ADAL" clId="{65F966B3-3BFD-4224-9E75-6DAB0CB1F443}" dt="2026-01-14T16:34:58.295" v="476" actId="1076"/>
        <pc:sldMkLst>
          <pc:docMk/>
          <pc:sldMk cId="3420850396" sldId="304"/>
        </pc:sldMkLst>
        <pc:spChg chg="mod">
          <ac:chgData name="Angeline Asa" userId="b31c6c08-a56f-49b6-9282-a3d08e7612ee" providerId="ADAL" clId="{65F966B3-3BFD-4224-9E75-6DAB0CB1F443}" dt="2026-01-14T16:34:58.295" v="476" actId="1076"/>
          <ac:spMkLst>
            <pc:docMk/>
            <pc:sldMk cId="3420850396" sldId="304"/>
            <ac:spMk id="2" creationId="{E6E2A1CB-17DF-39A1-464F-4C678FE8A3E5}"/>
          </ac:spMkLst>
        </pc:spChg>
        <pc:spChg chg="mod">
          <ac:chgData name="Angeline Asa" userId="b31c6c08-a56f-49b6-9282-a3d08e7612ee" providerId="ADAL" clId="{65F966B3-3BFD-4224-9E75-6DAB0CB1F443}" dt="2026-01-14T16:34:58.295" v="476" actId="1076"/>
          <ac:spMkLst>
            <pc:docMk/>
            <pc:sldMk cId="3420850396" sldId="304"/>
            <ac:spMk id="5" creationId="{E5BB8B02-6006-00CA-315A-954FFC7FFABB}"/>
          </ac:spMkLst>
        </pc:spChg>
        <pc:picChg chg="add mod">
          <ac:chgData name="Angeline Asa" userId="b31c6c08-a56f-49b6-9282-a3d08e7612ee" providerId="ADAL" clId="{65F966B3-3BFD-4224-9E75-6DAB0CB1F443}" dt="2026-01-14T16:34:58.295" v="476" actId="1076"/>
          <ac:picMkLst>
            <pc:docMk/>
            <pc:sldMk cId="3420850396" sldId="304"/>
            <ac:picMk id="8" creationId="{FC2C799E-16EC-A1E9-56AB-233EC3F6FC07}"/>
          </ac:picMkLst>
        </pc:picChg>
      </pc:sldChg>
      <pc:sldChg chg="addSp modSp mod modCm">
        <pc:chgData name="Angeline Asa" userId="b31c6c08-a56f-49b6-9282-a3d08e7612ee" providerId="ADAL" clId="{65F966B3-3BFD-4224-9E75-6DAB0CB1F443}" dt="2026-01-14T16:40:07.676" v="509" actId="1076"/>
        <pc:sldMkLst>
          <pc:docMk/>
          <pc:sldMk cId="667188587" sldId="308"/>
        </pc:sldMkLst>
        <pc:spChg chg="mod">
          <ac:chgData name="Angeline Asa" userId="b31c6c08-a56f-49b6-9282-a3d08e7612ee" providerId="ADAL" clId="{65F966B3-3BFD-4224-9E75-6DAB0CB1F443}" dt="2026-01-14T16:40:07.676" v="509" actId="1076"/>
          <ac:spMkLst>
            <pc:docMk/>
            <pc:sldMk cId="667188587" sldId="308"/>
            <ac:spMk id="2" creationId="{D23C6DD7-A2E4-D854-BC2D-F09B9829DB94}"/>
          </ac:spMkLst>
        </pc:spChg>
        <pc:spChg chg="mod">
          <ac:chgData name="Angeline Asa" userId="b31c6c08-a56f-49b6-9282-a3d08e7612ee" providerId="ADAL" clId="{65F966B3-3BFD-4224-9E75-6DAB0CB1F443}" dt="2026-01-14T16:40:07.676" v="509" actId="1076"/>
          <ac:spMkLst>
            <pc:docMk/>
            <pc:sldMk cId="667188587" sldId="308"/>
            <ac:spMk id="5" creationId="{04B5BF12-E223-8F17-1BA2-E6B3AE7457D5}"/>
          </ac:spMkLst>
        </pc:spChg>
        <pc:picChg chg="add mod modCrop">
          <ac:chgData name="Angeline Asa" userId="b31c6c08-a56f-49b6-9282-a3d08e7612ee" providerId="ADAL" clId="{65F966B3-3BFD-4224-9E75-6DAB0CB1F443}" dt="2026-01-14T16:39:06.672" v="492" actId="18131"/>
          <ac:picMkLst>
            <pc:docMk/>
            <pc:sldMk cId="667188587" sldId="308"/>
            <ac:picMk id="4" creationId="{C50E694F-9882-408E-C9DE-E5D6ECA6E1A4}"/>
          </ac:picMkLst>
        </pc:picChg>
        <pc:picChg chg="add mod modCrop">
          <ac:chgData name="Angeline Asa" userId="b31c6c08-a56f-49b6-9282-a3d08e7612ee" providerId="ADAL" clId="{65F966B3-3BFD-4224-9E75-6DAB0CB1F443}" dt="2026-01-14T16:39:53.056" v="507" actId="18131"/>
          <ac:picMkLst>
            <pc:docMk/>
            <pc:sldMk cId="667188587" sldId="308"/>
            <ac:picMk id="7" creationId="{49B50297-2493-B75F-4867-0E3DDF3BF15D}"/>
          </ac:picMkLst>
        </pc:picChg>
        <pc:extLst>
          <p:ext xmlns:p="http://schemas.openxmlformats.org/presentationml/2006/main" uri="{D6D511B9-2390-475A-947B-AFAB55BFBCF1}">
            <pc226:cmChg xmlns:pc226="http://schemas.microsoft.com/office/powerpoint/2022/06/main/command" chg="mod">
              <pc226:chgData name="Angeline Asa" userId="b31c6c08-a56f-49b6-9282-a3d08e7612ee" providerId="ADAL" clId="{65F966B3-3BFD-4224-9E75-6DAB0CB1F443}" dt="2026-01-14T14:34:27.622" v="230" actId="20577"/>
              <pc2:cmMkLst xmlns:pc2="http://schemas.microsoft.com/office/powerpoint/2019/9/main/command">
                <pc:docMk/>
                <pc:sldMk cId="667188587" sldId="308"/>
                <pc2:cmMk id="{1BEEE54F-22CA-44C5-B1A2-A6A41AB020A5}"/>
              </pc2:cmMkLst>
            </pc226:cmChg>
          </p:ext>
        </pc:extLst>
      </pc:sldChg>
      <pc:sldChg chg="modSp mod">
        <pc:chgData name="Angeline Asa" userId="b31c6c08-a56f-49b6-9282-a3d08e7612ee" providerId="ADAL" clId="{65F966B3-3BFD-4224-9E75-6DAB0CB1F443}" dt="2026-01-14T16:33:10.685" v="458" actId="14100"/>
        <pc:sldMkLst>
          <pc:docMk/>
          <pc:sldMk cId="2062764894" sldId="326"/>
        </pc:sldMkLst>
        <pc:spChg chg="mod">
          <ac:chgData name="Angeline Asa" userId="b31c6c08-a56f-49b6-9282-a3d08e7612ee" providerId="ADAL" clId="{65F966B3-3BFD-4224-9E75-6DAB0CB1F443}" dt="2026-01-14T16:33:10.685" v="458" actId="14100"/>
          <ac:spMkLst>
            <pc:docMk/>
            <pc:sldMk cId="2062764894" sldId="326"/>
            <ac:spMk id="2" creationId="{3DBE920B-23BC-D57D-0D83-5D0585793F8B}"/>
          </ac:spMkLst>
        </pc:spChg>
        <pc:picChg chg="mod modCrop">
          <ac:chgData name="Angeline Asa" userId="b31c6c08-a56f-49b6-9282-a3d08e7612ee" providerId="ADAL" clId="{65F966B3-3BFD-4224-9E75-6DAB0CB1F443}" dt="2026-01-14T16:32:50.940" v="455" actId="14826"/>
          <ac:picMkLst>
            <pc:docMk/>
            <pc:sldMk cId="2062764894" sldId="326"/>
            <ac:picMk id="4" creationId="{C52C15C2-482E-C450-A225-94CC0CD4B577}"/>
          </ac:picMkLst>
        </pc:picChg>
      </pc:sldChg>
      <pc:sldChg chg="delSp modSp mod">
        <pc:chgData name="Angeline Asa" userId="b31c6c08-a56f-49b6-9282-a3d08e7612ee" providerId="ADAL" clId="{65F966B3-3BFD-4224-9E75-6DAB0CB1F443}" dt="2026-01-14T14:40:28.532" v="370" actId="1076"/>
        <pc:sldMkLst>
          <pc:docMk/>
          <pc:sldMk cId="545102117" sldId="327"/>
        </pc:sldMkLst>
        <pc:spChg chg="mod">
          <ac:chgData name="Angeline Asa" userId="b31c6c08-a56f-49b6-9282-a3d08e7612ee" providerId="ADAL" clId="{65F966B3-3BFD-4224-9E75-6DAB0CB1F443}" dt="2026-01-14T14:40:28.532" v="370" actId="1076"/>
          <ac:spMkLst>
            <pc:docMk/>
            <pc:sldMk cId="545102117" sldId="327"/>
            <ac:spMk id="3" creationId="{0BF6649C-F4D7-CD4B-AE17-500BFA3D5C6E}"/>
          </ac:spMkLst>
        </pc:spChg>
        <pc:spChg chg="mod">
          <ac:chgData name="Angeline Asa" userId="b31c6c08-a56f-49b6-9282-a3d08e7612ee" providerId="ADAL" clId="{65F966B3-3BFD-4224-9E75-6DAB0CB1F443}" dt="2026-01-14T14:40:19.015" v="366" actId="1076"/>
          <ac:spMkLst>
            <pc:docMk/>
            <pc:sldMk cId="545102117" sldId="327"/>
            <ac:spMk id="7" creationId="{0616B2EA-B0B1-D1C7-CD40-7FF0BBDA98CC}"/>
          </ac:spMkLst>
        </pc:spChg>
        <pc:picChg chg="mod">
          <ac:chgData name="Angeline Asa" userId="b31c6c08-a56f-49b6-9282-a3d08e7612ee" providerId="ADAL" clId="{65F966B3-3BFD-4224-9E75-6DAB0CB1F443}" dt="2026-01-14T14:40:10.610" v="363" actId="34135"/>
          <ac:picMkLst>
            <pc:docMk/>
            <pc:sldMk cId="545102117" sldId="327"/>
            <ac:picMk id="11" creationId="{3AF726A3-E7CA-4925-ADBA-B69B182BF443}"/>
          </ac:picMkLst>
        </pc:picChg>
      </pc:sldChg>
      <pc:sldChg chg="addSp delSp modSp mod setBg">
        <pc:chgData name="Angeline Asa" userId="b31c6c08-a56f-49b6-9282-a3d08e7612ee" providerId="ADAL" clId="{65F966B3-3BFD-4224-9E75-6DAB0CB1F443}" dt="2026-01-14T15:22:52.200" v="387" actId="26606"/>
        <pc:sldMkLst>
          <pc:docMk/>
          <pc:sldMk cId="3515093132" sldId="337"/>
        </pc:sldMkLst>
        <pc:spChg chg="mod">
          <ac:chgData name="Angeline Asa" userId="b31c6c08-a56f-49b6-9282-a3d08e7612ee" providerId="ADAL" clId="{65F966B3-3BFD-4224-9E75-6DAB0CB1F443}" dt="2026-01-14T15:22:52.200" v="387" actId="26606"/>
          <ac:spMkLst>
            <pc:docMk/>
            <pc:sldMk cId="3515093132" sldId="337"/>
            <ac:spMk id="2" creationId="{74068E72-8D4A-0C93-B458-91816D8195C5}"/>
          </ac:spMkLst>
        </pc:spChg>
        <pc:spChg chg="mod">
          <ac:chgData name="Angeline Asa" userId="b31c6c08-a56f-49b6-9282-a3d08e7612ee" providerId="ADAL" clId="{65F966B3-3BFD-4224-9E75-6DAB0CB1F443}" dt="2026-01-14T15:22:52.200" v="387" actId="26606"/>
          <ac:spMkLst>
            <pc:docMk/>
            <pc:sldMk cId="3515093132" sldId="337"/>
            <ac:spMk id="6" creationId="{28C863BB-81E2-E85D-997B-52DFB0AFDCBA}"/>
          </ac:spMkLst>
        </pc:spChg>
        <pc:picChg chg="mod ord">
          <ac:chgData name="Angeline Asa" userId="b31c6c08-a56f-49b6-9282-a3d08e7612ee" providerId="ADAL" clId="{65F966B3-3BFD-4224-9E75-6DAB0CB1F443}" dt="2026-01-14T15:22:52.200" v="387" actId="26606"/>
          <ac:picMkLst>
            <pc:docMk/>
            <pc:sldMk cId="3515093132" sldId="337"/>
            <ac:picMk id="4" creationId="{080BCF90-1510-241D-CCE3-90D038E3B6EC}"/>
          </ac:picMkLst>
        </pc:picChg>
        <pc:picChg chg="ord">
          <ac:chgData name="Angeline Asa" userId="b31c6c08-a56f-49b6-9282-a3d08e7612ee" providerId="ADAL" clId="{65F966B3-3BFD-4224-9E75-6DAB0CB1F443}" dt="2026-01-14T15:22:52.200" v="387" actId="26606"/>
          <ac:picMkLst>
            <pc:docMk/>
            <pc:sldMk cId="3515093132" sldId="337"/>
            <ac:picMk id="7" creationId="{D862ABA5-017F-D516-7404-1F78E1A9CB37}"/>
          </ac:picMkLst>
        </pc:picChg>
        <pc:picChg chg="mod">
          <ac:chgData name="Angeline Asa" userId="b31c6c08-a56f-49b6-9282-a3d08e7612ee" providerId="ADAL" clId="{65F966B3-3BFD-4224-9E75-6DAB0CB1F443}" dt="2026-01-14T15:22:52.200" v="387" actId="26606"/>
          <ac:picMkLst>
            <pc:docMk/>
            <pc:sldMk cId="3515093132" sldId="337"/>
            <ac:picMk id="9" creationId="{38C522EA-27E8-75E1-74EF-5C25CFDBE007}"/>
          </ac:picMkLst>
        </pc:picChg>
      </pc:sldChg>
      <pc:sldChg chg="addSp delSp modSp mod modClrScheme modCm chgLayout">
        <pc:chgData name="Angeline Asa" userId="b31c6c08-a56f-49b6-9282-a3d08e7612ee" providerId="ADAL" clId="{65F966B3-3BFD-4224-9E75-6DAB0CB1F443}" dt="2026-01-14T13:48:25.788" v="36" actId="255"/>
        <pc:sldMkLst>
          <pc:docMk/>
          <pc:sldMk cId="3820268921" sldId="338"/>
        </pc:sldMkLst>
        <pc:spChg chg="mod ord">
          <ac:chgData name="Angeline Asa" userId="b31c6c08-a56f-49b6-9282-a3d08e7612ee" providerId="ADAL" clId="{65F966B3-3BFD-4224-9E75-6DAB0CB1F443}" dt="2026-01-14T13:48:25.788" v="36" actId="255"/>
          <ac:spMkLst>
            <pc:docMk/>
            <pc:sldMk cId="3820268921" sldId="338"/>
            <ac:spMk id="2" creationId="{2B74F50C-957E-DA62-75A7-4B43F0CF6196}"/>
          </ac:spMkLst>
        </pc:spChg>
        <pc:picChg chg="add del mod">
          <ac:chgData name="Angeline Asa" userId="b31c6c08-a56f-49b6-9282-a3d08e7612ee" providerId="ADAL" clId="{65F966B3-3BFD-4224-9E75-6DAB0CB1F443}" dt="2026-01-14T13:48:02.024" v="33" actId="14826"/>
          <ac:picMkLst>
            <pc:docMk/>
            <pc:sldMk cId="3820268921" sldId="338"/>
            <ac:picMk id="10" creationId="{443100EB-D014-8D0F-5152-F2F7DDDE2F66}"/>
          </ac:picMkLst>
        </pc:picChg>
        <pc:extLst>
          <p:ext xmlns:p="http://schemas.openxmlformats.org/presentationml/2006/main" uri="{D6D511B9-2390-475A-947B-AFAB55BFBCF1}">
            <pc226:cmChg xmlns:pc226="http://schemas.microsoft.com/office/powerpoint/2022/06/main/command" chg="mod">
              <pc226:chgData name="Angeline Asa" userId="b31c6c08-a56f-49b6-9282-a3d08e7612ee" providerId="ADAL" clId="{65F966B3-3BFD-4224-9E75-6DAB0CB1F443}" dt="2026-01-14T13:44:53.588" v="29" actId="478"/>
              <pc2:cmMkLst xmlns:pc2="http://schemas.microsoft.com/office/powerpoint/2019/9/main/command">
                <pc:docMk/>
                <pc:sldMk cId="3820268921" sldId="338"/>
                <pc2:cmMk id="{F49488BC-F2F2-4015-8004-1477588D14C7}"/>
              </pc2:cmMkLst>
            </pc226:cmChg>
          </p:ext>
        </pc:extLst>
      </pc:sldChg>
    </pc:docChg>
  </pc:docChgLst>
  <pc:docChgLst>
    <pc:chgData name="Brian Comer" userId="98ae67d3-285b-4447-8d94-ad6efe299c29" providerId="ADAL" clId="{823EA0F9-8B60-455B-98D1-6D7813BADE36}"/>
    <pc:docChg chg="undo custSel addSld delSld modSld sldOrd">
      <pc:chgData name="Brian Comer" userId="98ae67d3-285b-4447-8d94-ad6efe299c29" providerId="ADAL" clId="{823EA0F9-8B60-455B-98D1-6D7813BADE36}" dt="2026-01-05T19:26:56.423" v="3235" actId="20577"/>
      <pc:docMkLst>
        <pc:docMk/>
      </pc:docMkLst>
      <pc:sldChg chg="modSp mod">
        <pc:chgData name="Brian Comer" userId="98ae67d3-285b-4447-8d94-ad6efe299c29" providerId="ADAL" clId="{823EA0F9-8B60-455B-98D1-6D7813BADE36}" dt="2026-01-05T14:54:25.390" v="2255" actId="20577"/>
        <pc:sldMkLst>
          <pc:docMk/>
          <pc:sldMk cId="1137126150" sldId="256"/>
        </pc:sldMkLst>
        <pc:spChg chg="mod">
          <ac:chgData name="Brian Comer" userId="98ae67d3-285b-4447-8d94-ad6efe299c29" providerId="ADAL" clId="{823EA0F9-8B60-455B-98D1-6D7813BADE36}" dt="2026-01-05T14:54:25.390" v="2255" actId="20577"/>
          <ac:spMkLst>
            <pc:docMk/>
            <pc:sldMk cId="1137126150" sldId="256"/>
            <ac:spMk id="2" creationId="{DC1B046B-CFF8-F14F-9344-C5D4920A6FEA}"/>
          </ac:spMkLst>
        </pc:spChg>
      </pc:sldChg>
      <pc:sldChg chg="delSp modSp mod modNotesTx">
        <pc:chgData name="Brian Comer" userId="98ae67d3-285b-4447-8d94-ad6efe299c29" providerId="ADAL" clId="{823EA0F9-8B60-455B-98D1-6D7813BADE36}" dt="2026-01-05T19:23:31.810" v="3003" actId="12"/>
        <pc:sldMkLst>
          <pc:docMk/>
          <pc:sldMk cId="3975933746" sldId="257"/>
        </pc:sldMkLst>
        <pc:spChg chg="mod">
          <ac:chgData name="Brian Comer" userId="98ae67d3-285b-4447-8d94-ad6efe299c29" providerId="ADAL" clId="{823EA0F9-8B60-455B-98D1-6D7813BADE36}" dt="2026-01-05T14:55:05.956" v="2269" actId="20577"/>
          <ac:spMkLst>
            <pc:docMk/>
            <pc:sldMk cId="3975933746" sldId="257"/>
            <ac:spMk id="3" creationId="{4A6BA797-A97C-9461-53F5-66A3342172E0}"/>
          </ac:spMkLst>
        </pc:spChg>
      </pc:sldChg>
      <pc:sldChg chg="delSp modSp add mod modNotesTx">
        <pc:chgData name="Brian Comer" userId="98ae67d3-285b-4447-8d94-ad6efe299c29" providerId="ADAL" clId="{823EA0F9-8B60-455B-98D1-6D7813BADE36}" dt="2026-01-05T19:26:04.041" v="3181" actId="12"/>
        <pc:sldMkLst>
          <pc:docMk/>
          <pc:sldMk cId="29102143" sldId="262"/>
        </pc:sldMkLst>
        <pc:spChg chg="mod">
          <ac:chgData name="Brian Comer" userId="98ae67d3-285b-4447-8d94-ad6efe299c29" providerId="ADAL" clId="{823EA0F9-8B60-455B-98D1-6D7813BADE36}" dt="2025-12-22T15:30:25.241" v="612" actId="20577"/>
          <ac:spMkLst>
            <pc:docMk/>
            <pc:sldMk cId="29102143" sldId="262"/>
            <ac:spMk id="6" creationId="{28C863BB-81E2-E85D-997B-52DFB0AFDCBA}"/>
          </ac:spMkLst>
        </pc:spChg>
        <pc:spChg chg="mod">
          <ac:chgData name="Brian Comer" userId="98ae67d3-285b-4447-8d94-ad6efe299c29" providerId="ADAL" clId="{823EA0F9-8B60-455B-98D1-6D7813BADE36}" dt="2026-01-05T15:10:38.754" v="2431" actId="20577"/>
          <ac:spMkLst>
            <pc:docMk/>
            <pc:sldMk cId="29102143" sldId="262"/>
            <ac:spMk id="14" creationId="{12B5D6E4-F0FB-0F8D-E950-907737FDF6D8}"/>
          </ac:spMkLst>
        </pc:spChg>
      </pc:sldChg>
      <pc:sldChg chg="delSp modSp mod ord modNotesTx">
        <pc:chgData name="Brian Comer" userId="98ae67d3-285b-4447-8d94-ad6efe299c29" providerId="ADAL" clId="{823EA0F9-8B60-455B-98D1-6D7813BADE36}" dt="2026-01-05T19:25:30.508" v="3172" actId="12"/>
        <pc:sldMkLst>
          <pc:docMk/>
          <pc:sldMk cId="2584481218" sldId="274"/>
        </pc:sldMkLst>
        <pc:spChg chg="mod">
          <ac:chgData name="Brian Comer" userId="98ae67d3-285b-4447-8d94-ad6efe299c29" providerId="ADAL" clId="{823EA0F9-8B60-455B-98D1-6D7813BADE36}" dt="2025-12-22T15:27:50.981" v="551" actId="14100"/>
          <ac:spMkLst>
            <pc:docMk/>
            <pc:sldMk cId="2584481218" sldId="274"/>
            <ac:spMk id="20" creationId="{42E5E07C-F41A-E4A9-27F0-5C8857A1FE5E}"/>
          </ac:spMkLst>
        </pc:spChg>
      </pc:sldChg>
      <pc:sldChg chg="modSp add mod ord modNotesTx">
        <pc:chgData name="Brian Comer" userId="98ae67d3-285b-4447-8d94-ad6efe299c29" providerId="ADAL" clId="{823EA0F9-8B60-455B-98D1-6D7813BADE36}" dt="2026-01-05T19:23:09.461" v="2966" actId="313"/>
        <pc:sldMkLst>
          <pc:docMk/>
          <pc:sldMk cId="1897716626" sldId="293"/>
        </pc:sldMkLst>
        <pc:spChg chg="mod">
          <ac:chgData name="Brian Comer" userId="98ae67d3-285b-4447-8d94-ad6efe299c29" providerId="ADAL" clId="{823EA0F9-8B60-455B-98D1-6D7813BADE36}" dt="2026-01-05T15:11:33.552" v="2432" actId="947"/>
          <ac:spMkLst>
            <pc:docMk/>
            <pc:sldMk cId="1897716626" sldId="293"/>
            <ac:spMk id="2" creationId="{B0B0B272-5ABC-C9F7-565F-46CCA5A0B5F8}"/>
          </ac:spMkLst>
        </pc:spChg>
      </pc:sldChg>
      <pc:sldChg chg="modSp add mod">
        <pc:chgData name="Brian Comer" userId="98ae67d3-285b-4447-8d94-ad6efe299c29" providerId="ADAL" clId="{823EA0F9-8B60-455B-98D1-6D7813BADE36}" dt="2026-01-05T14:00:08.601" v="2158" actId="313"/>
        <pc:sldMkLst>
          <pc:docMk/>
          <pc:sldMk cId="394040328" sldId="294"/>
        </pc:sldMkLst>
        <pc:spChg chg="mod">
          <ac:chgData name="Brian Comer" userId="98ae67d3-285b-4447-8d94-ad6efe299c29" providerId="ADAL" clId="{823EA0F9-8B60-455B-98D1-6D7813BADE36}" dt="2026-01-05T14:00:08.601" v="2158" actId="313"/>
          <ac:spMkLst>
            <pc:docMk/>
            <pc:sldMk cId="394040328" sldId="294"/>
            <ac:spMk id="2" creationId="{A0FDEBA8-4601-95E8-446D-09275FCAC148}"/>
          </ac:spMkLst>
        </pc:spChg>
      </pc:sldChg>
      <pc:sldChg chg="modSp add mod modNotesTx">
        <pc:chgData name="Brian Comer" userId="98ae67d3-285b-4447-8d94-ad6efe299c29" providerId="ADAL" clId="{823EA0F9-8B60-455B-98D1-6D7813BADE36}" dt="2026-01-05T19:26:20.698" v="3197" actId="12"/>
        <pc:sldMkLst>
          <pc:docMk/>
          <pc:sldMk cId="452332835" sldId="296"/>
        </pc:sldMkLst>
        <pc:spChg chg="mod">
          <ac:chgData name="Brian Comer" userId="98ae67d3-285b-4447-8d94-ad6efe299c29" providerId="ADAL" clId="{823EA0F9-8B60-455B-98D1-6D7813BADE36}" dt="2025-12-22T15:38:00.675" v="668" actId="20577"/>
          <ac:spMkLst>
            <pc:docMk/>
            <pc:sldMk cId="452332835" sldId="296"/>
            <ac:spMk id="2" creationId="{964E1213-4519-E99D-8934-C9FB3C9F9D0B}"/>
          </ac:spMkLst>
        </pc:spChg>
      </pc:sldChg>
      <pc:sldChg chg="modSp add mod modNotesTx">
        <pc:chgData name="Brian Comer" userId="98ae67d3-285b-4447-8d94-ad6efe299c29" providerId="ADAL" clId="{823EA0F9-8B60-455B-98D1-6D7813BADE36}" dt="2026-01-05T19:26:25.598" v="3202" actId="20577"/>
        <pc:sldMkLst>
          <pc:docMk/>
          <pc:sldMk cId="2931136292" sldId="298"/>
        </pc:sldMkLst>
        <pc:spChg chg="mod">
          <ac:chgData name="Brian Comer" userId="98ae67d3-285b-4447-8d94-ad6efe299c29" providerId="ADAL" clId="{823EA0F9-8B60-455B-98D1-6D7813BADE36}" dt="2025-12-22T15:40:52.571" v="791" actId="313"/>
          <ac:spMkLst>
            <pc:docMk/>
            <pc:sldMk cId="2931136292" sldId="298"/>
            <ac:spMk id="2" creationId="{205E739E-0EC2-43D0-F468-2D3D6813E7E2}"/>
          </ac:spMkLst>
        </pc:spChg>
        <pc:spChg chg="mod">
          <ac:chgData name="Brian Comer" userId="98ae67d3-285b-4447-8d94-ad6efe299c29" providerId="ADAL" clId="{823EA0F9-8B60-455B-98D1-6D7813BADE36}" dt="2025-12-22T15:50:46.099" v="1644" actId="20577"/>
          <ac:spMkLst>
            <pc:docMk/>
            <pc:sldMk cId="2931136292" sldId="298"/>
            <ac:spMk id="3" creationId="{FCD21933-DB34-DA0C-0E7F-0D1D85F25D6E}"/>
          </ac:spMkLst>
        </pc:spChg>
      </pc:sldChg>
      <pc:sldChg chg="addSp modSp add mod modNotesTx">
        <pc:chgData name="Brian Comer" userId="98ae67d3-285b-4447-8d94-ad6efe299c29" providerId="ADAL" clId="{823EA0F9-8B60-455B-98D1-6D7813BADE36}" dt="2026-01-05T19:26:29.730" v="3207" actId="20577"/>
        <pc:sldMkLst>
          <pc:docMk/>
          <pc:sldMk cId="2722597937" sldId="299"/>
        </pc:sldMkLst>
        <pc:spChg chg="mod">
          <ac:chgData name="Brian Comer" userId="98ae67d3-285b-4447-8d94-ad6efe299c29" providerId="ADAL" clId="{823EA0F9-8B60-455B-98D1-6D7813BADE36}" dt="2025-12-22T15:45:49.749" v="1171" actId="20577"/>
          <ac:spMkLst>
            <pc:docMk/>
            <pc:sldMk cId="2722597937" sldId="299"/>
            <ac:spMk id="2" creationId="{3B134946-BBB0-5D90-4C2D-4FF8A886CF2C}"/>
          </ac:spMkLst>
        </pc:spChg>
        <pc:spChg chg="mod">
          <ac:chgData name="Brian Comer" userId="98ae67d3-285b-4447-8d94-ad6efe299c29" providerId="ADAL" clId="{823EA0F9-8B60-455B-98D1-6D7813BADE36}" dt="2026-01-05T15:00:44.204" v="2423" actId="20577"/>
          <ac:spMkLst>
            <pc:docMk/>
            <pc:sldMk cId="2722597937" sldId="299"/>
            <ac:spMk id="3" creationId="{2F0C82A3-B1F0-311E-5627-D52F333AF30A}"/>
          </ac:spMkLst>
        </pc:spChg>
        <pc:picChg chg="add mod">
          <ac:chgData name="Brian Comer" userId="98ae67d3-285b-4447-8d94-ad6efe299c29" providerId="ADAL" clId="{823EA0F9-8B60-455B-98D1-6D7813BADE36}" dt="2025-12-22T15:49:58.431" v="1623" actId="1076"/>
          <ac:picMkLst>
            <pc:docMk/>
            <pc:sldMk cId="2722597937" sldId="299"/>
            <ac:picMk id="5" creationId="{61A28B51-67B7-88BE-49A3-A98B6510F7A6}"/>
          </ac:picMkLst>
        </pc:picChg>
      </pc:sldChg>
      <pc:sldChg chg="modNotesTx">
        <pc:chgData name="Brian Comer" userId="98ae67d3-285b-4447-8d94-ad6efe299c29" providerId="ADAL" clId="{823EA0F9-8B60-455B-98D1-6D7813BADE36}" dt="2026-01-05T19:25:48.984" v="3175" actId="12"/>
        <pc:sldMkLst>
          <pc:docMk/>
          <pc:sldMk cId="238340268" sldId="301"/>
        </pc:sldMkLst>
      </pc:sldChg>
      <pc:sldChg chg="modNotesTx">
        <pc:chgData name="Brian Comer" userId="98ae67d3-285b-4447-8d94-ad6efe299c29" providerId="ADAL" clId="{823EA0F9-8B60-455B-98D1-6D7813BADE36}" dt="2026-01-05T19:25:37.653" v="3173" actId="12"/>
        <pc:sldMkLst>
          <pc:docMk/>
          <pc:sldMk cId="402841443" sldId="302"/>
        </pc:sldMkLst>
      </pc:sldChg>
      <pc:sldChg chg="modNotesTx">
        <pc:chgData name="Brian Comer" userId="98ae67d3-285b-4447-8d94-ad6efe299c29" providerId="ADAL" clId="{823EA0F9-8B60-455B-98D1-6D7813BADE36}" dt="2026-01-05T19:25:42.592" v="3174" actId="12"/>
        <pc:sldMkLst>
          <pc:docMk/>
          <pc:sldMk cId="2779630414" sldId="303"/>
        </pc:sldMkLst>
      </pc:sldChg>
      <pc:sldChg chg="addSp delSp modSp mod modNotesTx">
        <pc:chgData name="Brian Comer" userId="98ae67d3-285b-4447-8d94-ad6efe299c29" providerId="ADAL" clId="{823EA0F9-8B60-455B-98D1-6D7813BADE36}" dt="2026-01-05T19:23:50.565" v="3042" actId="20577"/>
        <pc:sldMkLst>
          <pc:docMk/>
          <pc:sldMk cId="3420850396" sldId="304"/>
        </pc:sldMkLst>
        <pc:spChg chg="add mod">
          <ac:chgData name="Brian Comer" userId="98ae67d3-285b-4447-8d94-ad6efe299c29" providerId="ADAL" clId="{823EA0F9-8B60-455B-98D1-6D7813BADE36}" dt="2026-01-05T15:09:10.560" v="2428" actId="14100"/>
          <ac:spMkLst>
            <pc:docMk/>
            <pc:sldMk cId="3420850396" sldId="304"/>
            <ac:spMk id="2" creationId="{E6E2A1CB-17DF-39A1-464F-4C678FE8A3E5}"/>
          </ac:spMkLst>
        </pc:spChg>
        <pc:spChg chg="mod">
          <ac:chgData name="Brian Comer" userId="98ae67d3-285b-4447-8d94-ad6efe299c29" providerId="ADAL" clId="{823EA0F9-8B60-455B-98D1-6D7813BADE36}" dt="2026-01-05T15:17:07.097" v="2438" actId="20577"/>
          <ac:spMkLst>
            <pc:docMk/>
            <pc:sldMk cId="3420850396" sldId="304"/>
            <ac:spMk id="5" creationId="{E5BB8B02-6006-00CA-315A-954FFC7FFABB}"/>
          </ac:spMkLst>
        </pc:spChg>
      </pc:sldChg>
      <pc:sldChg chg="add modNotesTx">
        <pc:chgData name="Brian Comer" userId="98ae67d3-285b-4447-8d94-ad6efe299c29" providerId="ADAL" clId="{823EA0F9-8B60-455B-98D1-6D7813BADE36}" dt="2026-01-05T19:25:24.102" v="3171" actId="12"/>
        <pc:sldMkLst>
          <pc:docMk/>
          <pc:sldMk cId="4629633" sldId="305"/>
        </pc:sldMkLst>
      </pc:sldChg>
      <pc:sldChg chg="add modNotesTx">
        <pc:chgData name="Brian Comer" userId="98ae67d3-285b-4447-8d94-ad6efe299c29" providerId="ADAL" clId="{823EA0F9-8B60-455B-98D1-6D7813BADE36}" dt="2026-01-05T19:26:47.620" v="3223" actId="20577"/>
        <pc:sldMkLst>
          <pc:docMk/>
          <pc:sldMk cId="756693189" sldId="307"/>
        </pc:sldMkLst>
      </pc:sldChg>
    </pc:docChg>
  </pc:docChgLst>
  <pc:docChgLst>
    <pc:chgData name="Brian Comer" userId="S::bcomer@hntb.com::98ae67d3-285b-4447-8d94-ad6efe299c29" providerId="AD" clId="Web-{73675B56-8A58-5E13-DAE8-4DF18146A8AA}"/>
    <pc:docChg chg="addSld delSld modSld">
      <pc:chgData name="Brian Comer" userId="S::bcomer@hntb.com::98ae67d3-285b-4447-8d94-ad6efe299c29" providerId="AD" clId="Web-{73675B56-8A58-5E13-DAE8-4DF18146A8AA}" dt="2026-01-02T14:58:33.576" v="78"/>
      <pc:docMkLst>
        <pc:docMk/>
      </pc:docMkLst>
      <pc:sldChg chg="addSp delSp modSp">
        <pc:chgData name="Brian Comer" userId="S::bcomer@hntb.com::98ae67d3-285b-4447-8d94-ad6efe299c29" providerId="AD" clId="Web-{73675B56-8A58-5E13-DAE8-4DF18146A8AA}" dt="2026-01-02T14:56:04.062" v="55"/>
        <pc:sldMkLst>
          <pc:docMk/>
          <pc:sldMk cId="3975933746" sldId="257"/>
        </pc:sldMkLst>
        <pc:spChg chg="mod">
          <ac:chgData name="Brian Comer" userId="S::bcomer@hntb.com::98ae67d3-285b-4447-8d94-ad6efe299c29" providerId="AD" clId="Web-{73675B56-8A58-5E13-DAE8-4DF18146A8AA}" dt="2026-01-02T14:55:20.984" v="46" actId="20577"/>
          <ac:spMkLst>
            <pc:docMk/>
            <pc:sldMk cId="3975933746" sldId="257"/>
            <ac:spMk id="3" creationId="{4A6BA797-A97C-9461-53F5-66A3342172E0}"/>
          </ac:spMkLst>
        </pc:spChg>
      </pc:sldChg>
      <pc:sldChg chg="modSp">
        <pc:chgData name="Brian Comer" userId="S::bcomer@hntb.com::98ae67d3-285b-4447-8d94-ad6efe299c29" providerId="AD" clId="Web-{73675B56-8A58-5E13-DAE8-4DF18146A8AA}" dt="2026-01-02T14:50:04.442" v="16" actId="20577"/>
        <pc:sldMkLst>
          <pc:docMk/>
          <pc:sldMk cId="1897716626" sldId="293"/>
        </pc:sldMkLst>
        <pc:spChg chg="mod">
          <ac:chgData name="Brian Comer" userId="S::bcomer@hntb.com::98ae67d3-285b-4447-8d94-ad6efe299c29" providerId="AD" clId="Web-{73675B56-8A58-5E13-DAE8-4DF18146A8AA}" dt="2026-01-02T14:50:04.442" v="16" actId="20577"/>
          <ac:spMkLst>
            <pc:docMk/>
            <pc:sldMk cId="1897716626" sldId="293"/>
            <ac:spMk id="2" creationId="{B0B0B272-5ABC-C9F7-565F-46CCA5A0B5F8}"/>
          </ac:spMkLst>
        </pc:spChg>
      </pc:sldChg>
      <pc:sldChg chg="addSp delSp modSp add replId">
        <pc:chgData name="Brian Comer" userId="S::bcomer@hntb.com::98ae67d3-285b-4447-8d94-ad6efe299c29" providerId="AD" clId="Web-{73675B56-8A58-5E13-DAE8-4DF18146A8AA}" dt="2026-01-02T14:58:33.576" v="78"/>
        <pc:sldMkLst>
          <pc:docMk/>
          <pc:sldMk cId="3420850396" sldId="304"/>
        </pc:sldMkLst>
        <pc:spChg chg="add mod">
          <ac:chgData name="Brian Comer" userId="S::bcomer@hntb.com::98ae67d3-285b-4447-8d94-ad6efe299c29" providerId="AD" clId="Web-{73675B56-8A58-5E13-DAE8-4DF18146A8AA}" dt="2026-01-02T14:57:35.108" v="69" actId="14100"/>
          <ac:spMkLst>
            <pc:docMk/>
            <pc:sldMk cId="3420850396" sldId="304"/>
            <ac:spMk id="5" creationId="{E5BB8B02-6006-00CA-315A-954FFC7FFABB}"/>
          </ac:spMkLst>
        </pc:spChg>
      </pc:sldChg>
    </pc:docChg>
  </pc:docChgLst>
  <pc:docChgLst>
    <pc:chgData name="Ashley Gremillion" userId="S::agremillion@hntb.com::4bad348b-637b-4578-bb67-2b2beccc475c" providerId="AD" clId="Web-{E242A5AB-FEEF-6798-7C35-955226AC18E2}"/>
    <pc:docChg chg="modSld">
      <pc:chgData name="Ashley Gremillion" userId="S::agremillion@hntb.com::4bad348b-637b-4578-bb67-2b2beccc475c" providerId="AD" clId="Web-{E242A5AB-FEEF-6798-7C35-955226AC18E2}" dt="2026-01-16T17:05:02.432" v="6" actId="1076"/>
      <pc:docMkLst>
        <pc:docMk/>
      </pc:docMkLst>
      <pc:sldChg chg="addSp delSp modSp">
        <pc:chgData name="Ashley Gremillion" userId="S::agremillion@hntb.com::4bad348b-637b-4578-bb67-2b2beccc475c" providerId="AD" clId="Web-{E242A5AB-FEEF-6798-7C35-955226AC18E2}" dt="2026-01-16T17:05:02.432" v="6" actId="1076"/>
        <pc:sldMkLst>
          <pc:docMk/>
          <pc:sldMk cId="3299913454" sldId="268"/>
        </pc:sldMkLst>
        <pc:picChg chg="add mod">
          <ac:chgData name="Ashley Gremillion" userId="S::agremillion@hntb.com::4bad348b-637b-4578-bb67-2b2beccc475c" providerId="AD" clId="Web-{E242A5AB-FEEF-6798-7C35-955226AC18E2}" dt="2026-01-16T17:05:02.432" v="6" actId="1076"/>
          <ac:picMkLst>
            <pc:docMk/>
            <pc:sldMk cId="3299913454" sldId="268"/>
            <ac:picMk id="5" creationId="{A5AB57C7-B18C-7429-7EFA-A97EF4CE4A50}"/>
          </ac:picMkLst>
        </pc:picChg>
        <pc:picChg chg="del">
          <ac:chgData name="Ashley Gremillion" userId="S::agremillion@hntb.com::4bad348b-637b-4578-bb67-2b2beccc475c" providerId="AD" clId="Web-{E242A5AB-FEEF-6798-7C35-955226AC18E2}" dt="2026-01-16T17:04:44.057" v="2"/>
          <ac:picMkLst>
            <pc:docMk/>
            <pc:sldMk cId="3299913454" sldId="268"/>
            <ac:picMk id="9" creationId="{3AE6483C-55AE-C208-AD84-051078FDAB8A}"/>
          </ac:picMkLst>
        </pc:picChg>
      </pc:sldChg>
    </pc:docChg>
  </pc:docChgLst>
  <pc:docChgLst>
    <pc:chgData name="Troy Thompson" userId="S::trothompson@hntb.com::800366b4-bb27-41b8-8809-883825b077a5" providerId="AD" clId="Web-{41E77DAB-DC74-01F2-A413-F61A1788274A}"/>
    <pc:docChg chg="mod">
      <pc:chgData name="Troy Thompson" userId="S::trothompson@hntb.com::800366b4-bb27-41b8-8809-883825b077a5" providerId="AD" clId="Web-{41E77DAB-DC74-01F2-A413-F61A1788274A}" dt="2026-01-05T17:50:28.447" v="0"/>
      <pc:docMkLst>
        <pc:docMk/>
      </pc:docMkLst>
    </pc:docChg>
  </pc:docChgLst>
  <pc:docChgLst>
    <pc:chgData name="Angeline Asa" userId="b31c6c08-a56f-49b6-9282-a3d08e7612ee" providerId="ADAL" clId="{91E01AAA-F54F-470E-BB08-0642DD5EB0EB}"/>
    <pc:docChg chg="undo redo custSel addSld delSld modSld">
      <pc:chgData name="Angeline Asa" userId="b31c6c08-a56f-49b6-9282-a3d08e7612ee" providerId="ADAL" clId="{91E01AAA-F54F-470E-BB08-0642DD5EB0EB}" dt="2026-01-06T14:54:14.128" v="557" actId="1076"/>
      <pc:docMkLst>
        <pc:docMk/>
      </pc:docMkLst>
      <pc:sldChg chg="addSp delSp modSp mod delAnim modAnim">
        <pc:chgData name="Angeline Asa" userId="b31c6c08-a56f-49b6-9282-a3d08e7612ee" providerId="ADAL" clId="{91E01AAA-F54F-470E-BB08-0642DD5EB0EB}" dt="2026-01-06T14:53:14.702" v="545" actId="21"/>
        <pc:sldMkLst>
          <pc:docMk/>
          <pc:sldMk cId="1137126150" sldId="256"/>
        </pc:sldMkLst>
      </pc:sldChg>
      <pc:sldChg chg="addSp delSp modSp mod">
        <pc:chgData name="Angeline Asa" userId="b31c6c08-a56f-49b6-9282-a3d08e7612ee" providerId="ADAL" clId="{91E01AAA-F54F-470E-BB08-0642DD5EB0EB}" dt="2025-12-23T15:35:29.795" v="539" actId="1076"/>
        <pc:sldMkLst>
          <pc:docMk/>
          <pc:sldMk cId="29102143" sldId="262"/>
        </pc:sldMkLst>
        <pc:spChg chg="add mod">
          <ac:chgData name="Angeline Asa" userId="b31c6c08-a56f-49b6-9282-a3d08e7612ee" providerId="ADAL" clId="{91E01AAA-F54F-470E-BB08-0642DD5EB0EB}" dt="2025-12-23T15:34:10.389" v="518" actId="164"/>
          <ac:spMkLst>
            <pc:docMk/>
            <pc:sldMk cId="29102143" sldId="262"/>
            <ac:spMk id="5" creationId="{8AD01CB0-82AD-4842-9D63-1B7EA4A92A8B}"/>
          </ac:spMkLst>
        </pc:spChg>
        <pc:spChg chg="add mod">
          <ac:chgData name="Angeline Asa" userId="b31c6c08-a56f-49b6-9282-a3d08e7612ee" providerId="ADAL" clId="{91E01AAA-F54F-470E-BB08-0642DD5EB0EB}" dt="2025-12-23T15:34:10.389" v="518" actId="164"/>
          <ac:spMkLst>
            <pc:docMk/>
            <pc:sldMk cId="29102143" sldId="262"/>
            <ac:spMk id="13" creationId="{EA496D80-CB60-8709-7D88-41EDB5845B74}"/>
          </ac:spMkLst>
        </pc:spChg>
        <pc:spChg chg="add mod">
          <ac:chgData name="Angeline Asa" userId="b31c6c08-a56f-49b6-9282-a3d08e7612ee" providerId="ADAL" clId="{91E01AAA-F54F-470E-BB08-0642DD5EB0EB}" dt="2025-12-22T19:38:14.369" v="277" actId="12"/>
          <ac:spMkLst>
            <pc:docMk/>
            <pc:sldMk cId="29102143" sldId="262"/>
            <ac:spMk id="14" creationId="{12B5D6E4-F0FB-0F8D-E950-907737FDF6D8}"/>
          </ac:spMkLst>
        </pc:spChg>
        <pc:spChg chg="add mod">
          <ac:chgData name="Angeline Asa" userId="b31c6c08-a56f-49b6-9282-a3d08e7612ee" providerId="ADAL" clId="{91E01AAA-F54F-470E-BB08-0642DD5EB0EB}" dt="2025-12-23T15:34:10.389" v="518" actId="164"/>
          <ac:spMkLst>
            <pc:docMk/>
            <pc:sldMk cId="29102143" sldId="262"/>
            <ac:spMk id="16" creationId="{2E898EFF-23C5-C892-6154-30A5AAE26A5C}"/>
          </ac:spMkLst>
        </pc:spChg>
        <pc:spChg chg="add mod">
          <ac:chgData name="Angeline Asa" userId="b31c6c08-a56f-49b6-9282-a3d08e7612ee" providerId="ADAL" clId="{91E01AAA-F54F-470E-BB08-0642DD5EB0EB}" dt="2025-12-23T15:34:48.895" v="531" actId="1076"/>
          <ac:spMkLst>
            <pc:docMk/>
            <pc:sldMk cId="29102143" sldId="262"/>
            <ac:spMk id="19" creationId="{A3FA5F23-5664-A31C-475D-5331DE570A30}"/>
          </ac:spMkLst>
        </pc:spChg>
        <pc:spChg chg="add mod">
          <ac:chgData name="Angeline Asa" userId="b31c6c08-a56f-49b6-9282-a3d08e7612ee" providerId="ADAL" clId="{91E01AAA-F54F-470E-BB08-0642DD5EB0EB}" dt="2025-12-23T15:35:14.304" v="535" actId="1582"/>
          <ac:spMkLst>
            <pc:docMk/>
            <pc:sldMk cId="29102143" sldId="262"/>
            <ac:spMk id="20" creationId="{EEF29C39-8C39-38F9-512A-BD9685947B13}"/>
          </ac:spMkLst>
        </pc:spChg>
        <pc:grpChg chg="add mod">
          <ac:chgData name="Angeline Asa" userId="b31c6c08-a56f-49b6-9282-a3d08e7612ee" providerId="ADAL" clId="{91E01AAA-F54F-470E-BB08-0642DD5EB0EB}" dt="2025-12-23T15:34:34.613" v="530" actId="1076"/>
          <ac:grpSpMkLst>
            <pc:docMk/>
            <pc:sldMk cId="29102143" sldId="262"/>
            <ac:grpSpMk id="17" creationId="{1988D11E-12E3-2BE5-1B2A-F3FD68579D83}"/>
          </ac:grpSpMkLst>
        </pc:grpChg>
        <pc:picChg chg="mod modCrop">
          <ac:chgData name="Angeline Asa" userId="b31c6c08-a56f-49b6-9282-a3d08e7612ee" providerId="ADAL" clId="{91E01AAA-F54F-470E-BB08-0642DD5EB0EB}" dt="2025-12-23T15:34:10.389" v="518" actId="164"/>
          <ac:picMkLst>
            <pc:docMk/>
            <pc:sldMk cId="29102143" sldId="262"/>
            <ac:picMk id="3" creationId="{F75DB49D-BA86-50AF-9216-DFA26072A0D3}"/>
          </ac:picMkLst>
        </pc:picChg>
        <pc:picChg chg="mod">
          <ac:chgData name="Angeline Asa" userId="b31c6c08-a56f-49b6-9282-a3d08e7612ee" providerId="ADAL" clId="{91E01AAA-F54F-470E-BB08-0642DD5EB0EB}" dt="2025-12-23T15:31:54.536" v="416" actId="34135"/>
          <ac:picMkLst>
            <pc:docMk/>
            <pc:sldMk cId="29102143" sldId="262"/>
            <ac:picMk id="4" creationId="{080BCF90-1510-241D-CCE3-90D038E3B6EC}"/>
          </ac:picMkLst>
        </pc:picChg>
        <pc:picChg chg="add mod">
          <ac:chgData name="Angeline Asa" userId="b31c6c08-a56f-49b6-9282-a3d08e7612ee" providerId="ADAL" clId="{91E01AAA-F54F-470E-BB08-0642DD5EB0EB}" dt="2025-12-23T15:35:29.795" v="539" actId="1076"/>
          <ac:picMkLst>
            <pc:docMk/>
            <pc:sldMk cId="29102143" sldId="262"/>
            <ac:picMk id="12" creationId="{F0A3B767-CD2D-7E8D-7519-FBEE175EABAE}"/>
          </ac:picMkLst>
        </pc:picChg>
      </pc:sldChg>
      <pc:sldChg chg="addSp delSp modSp mod">
        <pc:chgData name="Angeline Asa" userId="b31c6c08-a56f-49b6-9282-a3d08e7612ee" providerId="ADAL" clId="{91E01AAA-F54F-470E-BB08-0642DD5EB0EB}" dt="2025-12-23T15:31:07.397" v="396" actId="1076"/>
        <pc:sldMkLst>
          <pc:docMk/>
          <pc:sldMk cId="2584481218" sldId="274"/>
        </pc:sldMkLst>
        <pc:spChg chg="add mod">
          <ac:chgData name="Angeline Asa" userId="b31c6c08-a56f-49b6-9282-a3d08e7612ee" providerId="ADAL" clId="{91E01AAA-F54F-470E-BB08-0642DD5EB0EB}" dt="2025-12-23T15:31:07.397" v="396" actId="1076"/>
          <ac:spMkLst>
            <pc:docMk/>
            <pc:sldMk cId="2584481218" sldId="274"/>
            <ac:spMk id="2" creationId="{E831C74E-C828-B972-3CFC-A098EA27F2A1}"/>
          </ac:spMkLst>
        </pc:spChg>
        <pc:spChg chg="mod">
          <ac:chgData name="Angeline Asa" userId="b31c6c08-a56f-49b6-9282-a3d08e7612ee" providerId="ADAL" clId="{91E01AAA-F54F-470E-BB08-0642DD5EB0EB}" dt="2025-12-22T16:37:37.463" v="228" actId="1076"/>
          <ac:spMkLst>
            <pc:docMk/>
            <pc:sldMk cId="2584481218" sldId="274"/>
            <ac:spMk id="8" creationId="{02CC8160-A26E-5B24-97F5-CECEB292F016}"/>
          </ac:spMkLst>
        </pc:spChg>
        <pc:spChg chg="mod">
          <ac:chgData name="Angeline Asa" userId="b31c6c08-a56f-49b6-9282-a3d08e7612ee" providerId="ADAL" clId="{91E01AAA-F54F-470E-BB08-0642DD5EB0EB}" dt="2025-12-23T15:30:28.256" v="372" actId="1076"/>
          <ac:spMkLst>
            <pc:docMk/>
            <pc:sldMk cId="2584481218" sldId="274"/>
            <ac:spMk id="20" creationId="{42E5E07C-F41A-E4A9-27F0-5C8857A1FE5E}"/>
          </ac:spMkLst>
        </pc:spChg>
        <pc:picChg chg="add mod">
          <ac:chgData name="Angeline Asa" userId="b31c6c08-a56f-49b6-9282-a3d08e7612ee" providerId="ADAL" clId="{91E01AAA-F54F-470E-BB08-0642DD5EB0EB}" dt="2025-12-22T17:16:02.237" v="254" actId="14826"/>
          <ac:picMkLst>
            <pc:docMk/>
            <pc:sldMk cId="2584481218" sldId="274"/>
            <ac:picMk id="3" creationId="{53A16E79-8700-988E-BB8C-5ED59C75E9A8}"/>
          </ac:picMkLst>
        </pc:picChg>
      </pc:sldChg>
      <pc:sldChg chg="addSp delSp modSp mod modClrScheme chgLayout">
        <pc:chgData name="Angeline Asa" userId="b31c6c08-a56f-49b6-9282-a3d08e7612ee" providerId="ADAL" clId="{91E01AAA-F54F-470E-BB08-0642DD5EB0EB}" dt="2025-12-22T19:39:24.407" v="286" actId="478"/>
        <pc:sldMkLst>
          <pc:docMk/>
          <pc:sldMk cId="2931136292" sldId="298"/>
        </pc:sldMkLst>
        <pc:spChg chg="mod ord">
          <ac:chgData name="Angeline Asa" userId="b31c6c08-a56f-49b6-9282-a3d08e7612ee" providerId="ADAL" clId="{91E01AAA-F54F-470E-BB08-0642DD5EB0EB}" dt="2025-12-22T16:25:39.553" v="145" actId="167"/>
          <ac:spMkLst>
            <pc:docMk/>
            <pc:sldMk cId="2931136292" sldId="298"/>
            <ac:spMk id="2" creationId="{205E739E-0EC2-43D0-F468-2D3D6813E7E2}"/>
          </ac:spMkLst>
        </pc:spChg>
        <pc:spChg chg="mod ord">
          <ac:chgData name="Angeline Asa" userId="b31c6c08-a56f-49b6-9282-a3d08e7612ee" providerId="ADAL" clId="{91E01AAA-F54F-470E-BB08-0642DD5EB0EB}" dt="2025-12-22T16:32:03.235" v="185" actId="20577"/>
          <ac:spMkLst>
            <pc:docMk/>
            <pc:sldMk cId="2931136292" sldId="298"/>
            <ac:spMk id="3" creationId="{FCD21933-DB34-DA0C-0E7F-0D1D85F25D6E}"/>
          </ac:spMkLst>
        </pc:spChg>
        <pc:picChg chg="mod ord modCrop">
          <ac:chgData name="Angeline Asa" userId="b31c6c08-a56f-49b6-9282-a3d08e7612ee" providerId="ADAL" clId="{91E01AAA-F54F-470E-BB08-0642DD5EB0EB}" dt="2025-12-22T19:39:23.069" v="285" actId="167"/>
          <ac:picMkLst>
            <pc:docMk/>
            <pc:sldMk cId="2931136292" sldId="298"/>
            <ac:picMk id="5" creationId="{0DA4E7E4-C617-726C-7230-21995CC118B5}"/>
          </ac:picMkLst>
        </pc:picChg>
        <pc:picChg chg="add mod">
          <ac:chgData name="Angeline Asa" userId="b31c6c08-a56f-49b6-9282-a3d08e7612ee" providerId="ADAL" clId="{91E01AAA-F54F-470E-BB08-0642DD5EB0EB}" dt="2025-12-22T16:25:48.747" v="148" actId="1076"/>
          <ac:picMkLst>
            <pc:docMk/>
            <pc:sldMk cId="2931136292" sldId="298"/>
            <ac:picMk id="8" creationId="{B9CEF3D7-1B67-E826-F05D-95A190E08059}"/>
          </ac:picMkLst>
        </pc:picChg>
        <pc:picChg chg="add mod modCrop">
          <ac:chgData name="Angeline Asa" userId="b31c6c08-a56f-49b6-9282-a3d08e7612ee" providerId="ADAL" clId="{91E01AAA-F54F-470E-BB08-0642DD5EB0EB}" dt="2025-12-22T16:31:01.379" v="178" actId="555"/>
          <ac:picMkLst>
            <pc:docMk/>
            <pc:sldMk cId="2931136292" sldId="298"/>
            <ac:picMk id="9" creationId="{351CEEC5-DCBA-9144-47B4-D9D53D280EB7}"/>
          </ac:picMkLst>
        </pc:picChg>
        <pc:picChg chg="add mod">
          <ac:chgData name="Angeline Asa" userId="b31c6c08-a56f-49b6-9282-a3d08e7612ee" providerId="ADAL" clId="{91E01AAA-F54F-470E-BB08-0642DD5EB0EB}" dt="2025-12-22T16:31:05.689" v="181" actId="1037"/>
          <ac:picMkLst>
            <pc:docMk/>
            <pc:sldMk cId="2931136292" sldId="298"/>
            <ac:picMk id="12" creationId="{87065615-ADBB-F92C-A2FF-BD16653F600F}"/>
          </ac:picMkLst>
        </pc:picChg>
        <pc:picChg chg="add mod">
          <ac:chgData name="Angeline Asa" userId="b31c6c08-a56f-49b6-9282-a3d08e7612ee" providerId="ADAL" clId="{91E01AAA-F54F-470E-BB08-0642DD5EB0EB}" dt="2025-12-22T16:31:05.689" v="181" actId="1037"/>
          <ac:picMkLst>
            <pc:docMk/>
            <pc:sldMk cId="2931136292" sldId="298"/>
            <ac:picMk id="13" creationId="{7501EA0A-FB93-578A-C9DD-FA10A9E04849}"/>
          </ac:picMkLst>
        </pc:picChg>
      </pc:sldChg>
      <pc:sldChg chg="addSp delSp modSp mod modClrScheme chgLayout">
        <pc:chgData name="Angeline Asa" userId="b31c6c08-a56f-49b6-9282-a3d08e7612ee" providerId="ADAL" clId="{91E01AAA-F54F-470E-BB08-0642DD5EB0EB}" dt="2025-12-22T16:24:49.790" v="137" actId="14100"/>
        <pc:sldMkLst>
          <pc:docMk/>
          <pc:sldMk cId="2722597937" sldId="299"/>
        </pc:sldMkLst>
        <pc:spChg chg="mod ord">
          <ac:chgData name="Angeline Asa" userId="b31c6c08-a56f-49b6-9282-a3d08e7612ee" providerId="ADAL" clId="{91E01AAA-F54F-470E-BB08-0642DD5EB0EB}" dt="2025-12-22T16:24:49.790" v="137" actId="14100"/>
          <ac:spMkLst>
            <pc:docMk/>
            <pc:sldMk cId="2722597937" sldId="299"/>
            <ac:spMk id="2" creationId="{3B134946-BBB0-5D90-4C2D-4FF8A886CF2C}"/>
          </ac:spMkLst>
        </pc:spChg>
        <pc:spChg chg="mod ord">
          <ac:chgData name="Angeline Asa" userId="b31c6c08-a56f-49b6-9282-a3d08e7612ee" providerId="ADAL" clId="{91E01AAA-F54F-470E-BB08-0642DD5EB0EB}" dt="2025-12-22T16:24:42.435" v="135" actId="1076"/>
          <ac:spMkLst>
            <pc:docMk/>
            <pc:sldMk cId="2722597937" sldId="299"/>
            <ac:spMk id="3" creationId="{2F0C82A3-B1F0-311E-5627-D52F333AF30A}"/>
          </ac:spMkLst>
        </pc:spChg>
        <pc:picChg chg="mod modCrop">
          <ac:chgData name="Angeline Asa" userId="b31c6c08-a56f-49b6-9282-a3d08e7612ee" providerId="ADAL" clId="{91E01AAA-F54F-470E-BB08-0642DD5EB0EB}" dt="2025-12-22T16:24:21.544" v="128" actId="164"/>
          <ac:picMkLst>
            <pc:docMk/>
            <pc:sldMk cId="2722597937" sldId="299"/>
            <ac:picMk id="5" creationId="{61A28B51-67B7-88BE-49A3-A98B6510F7A6}"/>
          </ac:picMkLst>
        </pc:picChg>
        <pc:picChg chg="add mod modCrop">
          <ac:chgData name="Angeline Asa" userId="b31c6c08-a56f-49b6-9282-a3d08e7612ee" providerId="ADAL" clId="{91E01AAA-F54F-470E-BB08-0642DD5EB0EB}" dt="2025-12-22T16:24:21.544" v="128" actId="164"/>
          <ac:picMkLst>
            <pc:docMk/>
            <pc:sldMk cId="2722597937" sldId="299"/>
            <ac:picMk id="7" creationId="{1450533F-81DE-D7B8-44C4-6AA5EEC17912}"/>
          </ac:picMkLst>
        </pc:picChg>
        <pc:picChg chg="add mod modCrop">
          <ac:chgData name="Angeline Asa" userId="b31c6c08-a56f-49b6-9282-a3d08e7612ee" providerId="ADAL" clId="{91E01AAA-F54F-470E-BB08-0642DD5EB0EB}" dt="2025-12-22T16:24:21.544" v="128" actId="164"/>
          <ac:picMkLst>
            <pc:docMk/>
            <pc:sldMk cId="2722597937" sldId="299"/>
            <ac:picMk id="17" creationId="{23B81875-4C45-AB7B-051D-CF4908F25C1A}"/>
          </ac:picMkLst>
        </pc:picChg>
      </pc:sldChg>
      <pc:sldChg chg="addSp delSp modSp add mod">
        <pc:chgData name="Angeline Asa" userId="b31c6c08-a56f-49b6-9282-a3d08e7612ee" providerId="ADAL" clId="{91E01AAA-F54F-470E-BB08-0642DD5EB0EB}" dt="2025-12-22T17:16:31.846" v="257"/>
        <pc:sldMkLst>
          <pc:docMk/>
          <pc:sldMk cId="238340268" sldId="301"/>
        </pc:sldMkLst>
        <pc:spChg chg="add mod">
          <ac:chgData name="Angeline Asa" userId="b31c6c08-a56f-49b6-9282-a3d08e7612ee" providerId="ADAL" clId="{91E01AAA-F54F-470E-BB08-0642DD5EB0EB}" dt="2025-12-22T17:16:31.846" v="257"/>
          <ac:spMkLst>
            <pc:docMk/>
            <pc:sldMk cId="238340268" sldId="301"/>
            <ac:spMk id="2" creationId="{A8BB5D35-9BE4-3864-D36F-F4BCFCCAEA27}"/>
          </ac:spMkLst>
        </pc:spChg>
      </pc:sldChg>
      <pc:sldChg chg="addSp modSp add mod">
        <pc:chgData name="Angeline Asa" userId="b31c6c08-a56f-49b6-9282-a3d08e7612ee" providerId="ADAL" clId="{91E01AAA-F54F-470E-BB08-0642DD5EB0EB}" dt="2025-12-23T15:31:21.005" v="404" actId="207"/>
        <pc:sldMkLst>
          <pc:docMk/>
          <pc:sldMk cId="402841443" sldId="302"/>
        </pc:sldMkLst>
        <pc:picChg chg="mod">
          <ac:chgData name="Angeline Asa" userId="b31c6c08-a56f-49b6-9282-a3d08e7612ee" providerId="ADAL" clId="{91E01AAA-F54F-470E-BB08-0642DD5EB0EB}" dt="2025-12-22T17:14:06.065" v="245" actId="14826"/>
          <ac:picMkLst>
            <pc:docMk/>
            <pc:sldMk cId="402841443" sldId="302"/>
            <ac:picMk id="3" creationId="{AD64F481-F529-502E-FC97-7C76CEAE2CD2}"/>
          </ac:picMkLst>
        </pc:picChg>
      </pc:sldChg>
      <pc:sldChg chg="addSp modSp add del mod">
        <pc:chgData name="Angeline Asa" userId="b31c6c08-a56f-49b6-9282-a3d08e7612ee" providerId="ADAL" clId="{91E01AAA-F54F-470E-BB08-0642DD5EB0EB}" dt="2025-12-23T15:31:35.803" v="413" actId="20577"/>
        <pc:sldMkLst>
          <pc:docMk/>
          <pc:sldMk cId="2779630414" sldId="303"/>
        </pc:sldMkLst>
        <pc:picChg chg="mod">
          <ac:chgData name="Angeline Asa" userId="b31c6c08-a56f-49b6-9282-a3d08e7612ee" providerId="ADAL" clId="{91E01AAA-F54F-470E-BB08-0642DD5EB0EB}" dt="2025-12-22T17:16:08.337" v="255" actId="14826"/>
          <ac:picMkLst>
            <pc:docMk/>
            <pc:sldMk cId="2779630414" sldId="303"/>
            <ac:picMk id="3" creationId="{3AD93D5F-FB0D-5AB6-29DB-98EF7A839BA0}"/>
          </ac:picMkLst>
        </pc:picChg>
      </pc:sldChg>
    </pc:docChg>
  </pc:docChgLst>
  <pc:docChgLst>
    <pc:chgData name="Ashley Gremillion" userId="S::agremillion@hntb.com::4bad348b-637b-4578-bb67-2b2beccc475c" providerId="AD" clId="Web-{AD1781BB-73BB-A592-6728-50965CADD6F8}"/>
    <pc:docChg chg="modSld">
      <pc:chgData name="Ashley Gremillion" userId="S::agremillion@hntb.com::4bad348b-637b-4578-bb67-2b2beccc475c" providerId="AD" clId="Web-{AD1781BB-73BB-A592-6728-50965CADD6F8}" dt="2026-01-13T21:48:36.336" v="81" actId="1076"/>
      <pc:docMkLst>
        <pc:docMk/>
      </pc:docMkLst>
      <pc:sldChg chg="addSp modSp">
        <pc:chgData name="Ashley Gremillion" userId="S::agremillion@hntb.com::4bad348b-637b-4578-bb67-2b2beccc475c" providerId="AD" clId="Web-{AD1781BB-73BB-A592-6728-50965CADD6F8}" dt="2026-01-13T21:48:36.336" v="81" actId="1076"/>
        <pc:sldMkLst>
          <pc:docMk/>
          <pc:sldMk cId="3299913454" sldId="268"/>
        </pc:sldMkLst>
        <pc:picChg chg="add mod modCrop">
          <ac:chgData name="Ashley Gremillion" userId="S::agremillion@hntb.com::4bad348b-637b-4578-bb67-2b2beccc475c" providerId="AD" clId="Web-{AD1781BB-73BB-A592-6728-50965CADD6F8}" dt="2026-01-13T21:48:36.336" v="81" actId="1076"/>
          <ac:picMkLst>
            <pc:docMk/>
            <pc:sldMk cId="3299913454" sldId="268"/>
            <ac:picMk id="3" creationId="{D41465CD-1142-CD38-6DFA-F91F0E676575}"/>
          </ac:picMkLst>
        </pc:picChg>
        <pc:picChg chg="mod">
          <ac:chgData name="Ashley Gremillion" userId="S::agremillion@hntb.com::4bad348b-637b-4578-bb67-2b2beccc475c" providerId="AD" clId="Web-{AD1781BB-73BB-A592-6728-50965CADD6F8}" dt="2026-01-13T21:30:05.558" v="52" actId="1076"/>
          <ac:picMkLst>
            <pc:docMk/>
            <pc:sldMk cId="3299913454" sldId="268"/>
            <ac:picMk id="9" creationId="{3AE6483C-55AE-C208-AD84-051078FDAB8A}"/>
          </ac:picMkLst>
        </pc:picChg>
      </pc:sldChg>
      <pc:sldChg chg="addSp modSp">
        <pc:chgData name="Ashley Gremillion" userId="S::agremillion@hntb.com::4bad348b-637b-4578-bb67-2b2beccc475c" providerId="AD" clId="Web-{AD1781BB-73BB-A592-6728-50965CADD6F8}" dt="2026-01-13T21:24:07.527" v="39" actId="1076"/>
        <pc:sldMkLst>
          <pc:docMk/>
          <pc:sldMk cId="446765156" sldId="283"/>
        </pc:sldMkLst>
        <pc:spChg chg="add mod">
          <ac:chgData name="Ashley Gremillion" userId="S::agremillion@hntb.com::4bad348b-637b-4578-bb67-2b2beccc475c" providerId="AD" clId="Web-{AD1781BB-73BB-A592-6728-50965CADD6F8}" dt="2026-01-13T21:24:04.167" v="38" actId="1076"/>
          <ac:spMkLst>
            <pc:docMk/>
            <pc:sldMk cId="446765156" sldId="283"/>
            <ac:spMk id="2" creationId="{25A7A065-1106-5337-A3D1-DA9D7FCBF7B6}"/>
          </ac:spMkLst>
        </pc:spChg>
        <pc:spChg chg="mod">
          <ac:chgData name="Ashley Gremillion" userId="S::agremillion@hntb.com::4bad348b-637b-4578-bb67-2b2beccc475c" providerId="AD" clId="Web-{AD1781BB-73BB-A592-6728-50965CADD6F8}" dt="2026-01-13T21:23:09.496" v="28" actId="1076"/>
          <ac:spMkLst>
            <pc:docMk/>
            <pc:sldMk cId="446765156" sldId="283"/>
            <ac:spMk id="22" creationId="{1E8027E0-1558-5EF8-6D70-65D1B103EC9C}"/>
          </ac:spMkLst>
        </pc:spChg>
        <pc:spChg chg="mod">
          <ac:chgData name="Ashley Gremillion" userId="S::agremillion@hntb.com::4bad348b-637b-4578-bb67-2b2beccc475c" providerId="AD" clId="Web-{AD1781BB-73BB-A592-6728-50965CADD6F8}" dt="2026-01-13T21:22:54.246" v="24" actId="1076"/>
          <ac:spMkLst>
            <pc:docMk/>
            <pc:sldMk cId="446765156" sldId="283"/>
            <ac:spMk id="24" creationId="{05F51595-1331-1104-FF2B-BFBD55F091FB}"/>
          </ac:spMkLst>
        </pc:spChg>
        <pc:spChg chg="mod">
          <ac:chgData name="Ashley Gremillion" userId="S::agremillion@hntb.com::4bad348b-637b-4578-bb67-2b2beccc475c" providerId="AD" clId="Web-{AD1781BB-73BB-A592-6728-50965CADD6F8}" dt="2026-01-13T21:23:21.699" v="31" actId="1076"/>
          <ac:spMkLst>
            <pc:docMk/>
            <pc:sldMk cId="446765156" sldId="283"/>
            <ac:spMk id="25" creationId="{21D84134-BC48-8395-9CB2-C7A850D74710}"/>
          </ac:spMkLst>
        </pc:spChg>
        <pc:spChg chg="mod">
          <ac:chgData name="Ashley Gremillion" userId="S::agremillion@hntb.com::4bad348b-637b-4578-bb67-2b2beccc475c" providerId="AD" clId="Web-{AD1781BB-73BB-A592-6728-50965CADD6F8}" dt="2026-01-13T21:23:35.855" v="34" actId="14100"/>
          <ac:spMkLst>
            <pc:docMk/>
            <pc:sldMk cId="446765156" sldId="283"/>
            <ac:spMk id="26" creationId="{049B4017-4B19-FF17-292F-167F17E720D5}"/>
          </ac:spMkLst>
        </pc:spChg>
        <pc:picChg chg="mod">
          <ac:chgData name="Ashley Gremillion" userId="S::agremillion@hntb.com::4bad348b-637b-4578-bb67-2b2beccc475c" providerId="AD" clId="Web-{AD1781BB-73BB-A592-6728-50965CADD6F8}" dt="2026-01-13T21:23:01.652" v="26" actId="1076"/>
          <ac:picMkLst>
            <pc:docMk/>
            <pc:sldMk cId="446765156" sldId="283"/>
            <ac:picMk id="4" creationId="{25B68D47-DAB3-1CEB-0BE8-8D12F161BD2C}"/>
          </ac:picMkLst>
        </pc:picChg>
        <pc:picChg chg="mod">
          <ac:chgData name="Ashley Gremillion" userId="S::agremillion@hntb.com::4bad348b-637b-4578-bb67-2b2beccc475c" providerId="AD" clId="Web-{AD1781BB-73BB-A592-6728-50965CADD6F8}" dt="2026-01-13T21:22:54.246" v="23" actId="1076"/>
          <ac:picMkLst>
            <pc:docMk/>
            <pc:sldMk cId="446765156" sldId="283"/>
            <ac:picMk id="5" creationId="{AE8C1366-A5F1-06EA-FEC5-D818A0D96261}"/>
          </ac:picMkLst>
        </pc:picChg>
        <pc:picChg chg="mod">
          <ac:chgData name="Ashley Gremillion" userId="S::agremillion@hntb.com::4bad348b-637b-4578-bb67-2b2beccc475c" providerId="AD" clId="Web-{AD1781BB-73BB-A592-6728-50965CADD6F8}" dt="2026-01-13T21:23:21.699" v="30" actId="1076"/>
          <ac:picMkLst>
            <pc:docMk/>
            <pc:sldMk cId="446765156" sldId="283"/>
            <ac:picMk id="9" creationId="{B8B49E93-C990-79DA-6DC1-8AED335D6318}"/>
          </ac:picMkLst>
        </pc:picChg>
        <pc:picChg chg="mod">
          <ac:chgData name="Ashley Gremillion" userId="S::agremillion@hntb.com::4bad348b-637b-4578-bb67-2b2beccc475c" providerId="AD" clId="Web-{AD1781BB-73BB-A592-6728-50965CADD6F8}" dt="2026-01-13T21:23:27.667" v="32" actId="14100"/>
          <ac:picMkLst>
            <pc:docMk/>
            <pc:sldMk cId="446765156" sldId="283"/>
            <ac:picMk id="10" creationId="{DEC5F660-8EFF-8AA4-30E7-BCBD168FD281}"/>
          </ac:picMkLst>
        </pc:picChg>
        <pc:picChg chg="mod">
          <ac:chgData name="Ashley Gremillion" userId="S::agremillion@hntb.com::4bad348b-637b-4578-bb67-2b2beccc475c" providerId="AD" clId="Web-{AD1781BB-73BB-A592-6728-50965CADD6F8}" dt="2026-01-13T21:23:09.496" v="27" actId="1076"/>
          <ac:picMkLst>
            <pc:docMk/>
            <pc:sldMk cId="446765156" sldId="283"/>
            <ac:picMk id="20" creationId="{56304CCC-3112-CD81-6EB3-E97E121B4CB3}"/>
          </ac:picMkLst>
        </pc:picChg>
      </pc:sldChg>
      <pc:sldChg chg="modSp">
        <pc:chgData name="Ashley Gremillion" userId="S::agremillion@hntb.com::4bad348b-637b-4578-bb67-2b2beccc475c" providerId="AD" clId="Web-{AD1781BB-73BB-A592-6728-50965CADD6F8}" dt="2026-01-13T21:30:50.073" v="56" actId="20577"/>
        <pc:sldMkLst>
          <pc:docMk/>
          <pc:sldMk cId="2931136292" sldId="298"/>
        </pc:sldMkLst>
        <pc:spChg chg="mod">
          <ac:chgData name="Ashley Gremillion" userId="S::agremillion@hntb.com::4bad348b-637b-4578-bb67-2b2beccc475c" providerId="AD" clId="Web-{AD1781BB-73BB-A592-6728-50965CADD6F8}" dt="2026-01-13T21:30:50.073" v="56" actId="20577"/>
          <ac:spMkLst>
            <pc:docMk/>
            <pc:sldMk cId="2931136292" sldId="298"/>
            <ac:spMk id="3" creationId="{FCD21933-DB34-DA0C-0E7F-0D1D85F25D6E}"/>
          </ac:spMkLst>
        </pc:spChg>
      </pc:sldChg>
      <pc:sldChg chg="modSp">
        <pc:chgData name="Ashley Gremillion" userId="S::agremillion@hntb.com::4bad348b-637b-4578-bb67-2b2beccc475c" providerId="AD" clId="Web-{AD1781BB-73BB-A592-6728-50965CADD6F8}" dt="2026-01-13T21:31:55.791" v="80" actId="20577"/>
        <pc:sldMkLst>
          <pc:docMk/>
          <pc:sldMk cId="2722597937" sldId="299"/>
        </pc:sldMkLst>
        <pc:spChg chg="mod">
          <ac:chgData name="Ashley Gremillion" userId="S::agremillion@hntb.com::4bad348b-637b-4578-bb67-2b2beccc475c" providerId="AD" clId="Web-{AD1781BB-73BB-A592-6728-50965CADD6F8}" dt="2026-01-13T21:31:55.791" v="80" actId="20577"/>
          <ac:spMkLst>
            <pc:docMk/>
            <pc:sldMk cId="2722597937" sldId="299"/>
            <ac:spMk id="3" creationId="{2F0C82A3-B1F0-311E-5627-D52F333AF30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263E88B8-EDE5-427A-885F-54634ED9D62D}" type="datetimeFigureOut">
              <a:rPr lang="en-US" smtClean="0"/>
              <a:t>1/21/2026</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8B33B383-B5BD-4F93-BB44-EE50E4684F2E}" type="slidenum">
              <a:rPr lang="en-US" smtClean="0"/>
              <a:t>‹#›</a:t>
            </a:fld>
            <a:endParaRPr lang="en-US" dirty="0"/>
          </a:p>
        </p:txBody>
      </p:sp>
    </p:spTree>
    <p:extLst>
      <p:ext uri="{BB962C8B-B14F-4D97-AF65-F5344CB8AC3E}">
        <p14:creationId xmlns:p14="http://schemas.microsoft.com/office/powerpoint/2010/main" val="1858642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B33B383-B5BD-4F93-BB44-EE50E4684F2E}" type="slidenum">
              <a:rPr lang="en-US" smtClean="0"/>
              <a:t>1</a:t>
            </a:fld>
            <a:endParaRPr lang="en-US" dirty="0"/>
          </a:p>
        </p:txBody>
      </p:sp>
    </p:spTree>
    <p:extLst>
      <p:ext uri="{BB962C8B-B14F-4D97-AF65-F5344CB8AC3E}">
        <p14:creationId xmlns:p14="http://schemas.microsoft.com/office/powerpoint/2010/main" val="349105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dirty="0"/>
              <a:t>Brian to provide overview of Agenda </a:t>
            </a:r>
          </a:p>
        </p:txBody>
      </p:sp>
      <p:sp>
        <p:nvSpPr>
          <p:cNvPr id="4" name="Slide Number Placeholder 3"/>
          <p:cNvSpPr>
            <a:spLocks noGrp="1"/>
          </p:cNvSpPr>
          <p:nvPr>
            <p:ph type="sldNum" sz="quarter" idx="5"/>
          </p:nvPr>
        </p:nvSpPr>
        <p:spPr/>
        <p:txBody>
          <a:bodyPr/>
          <a:lstStyle/>
          <a:p>
            <a:fld id="{8B33B383-B5BD-4F93-BB44-EE50E4684F2E}" type="slidenum">
              <a:rPr lang="en-US" smtClean="0"/>
              <a:t>2</a:t>
            </a:fld>
            <a:endParaRPr lang="en-US" dirty="0"/>
          </a:p>
        </p:txBody>
      </p:sp>
    </p:spTree>
    <p:extLst>
      <p:ext uri="{BB962C8B-B14F-4D97-AF65-F5344CB8AC3E}">
        <p14:creationId xmlns:p14="http://schemas.microsoft.com/office/powerpoint/2010/main" val="2578472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B33B383-B5BD-4F93-BB44-EE50E4684F2E}" type="slidenum">
              <a:rPr lang="en-US" smtClean="0"/>
              <a:t>3</a:t>
            </a:fld>
            <a:endParaRPr lang="en-US" dirty="0"/>
          </a:p>
        </p:txBody>
      </p:sp>
    </p:spTree>
    <p:extLst>
      <p:ext uri="{BB962C8B-B14F-4D97-AF65-F5344CB8AC3E}">
        <p14:creationId xmlns:p14="http://schemas.microsoft.com/office/powerpoint/2010/main" val="42786860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11526-637D-DA97-B6F1-6D1738D3D1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F1B3DB-9450-1089-0478-027C2DE7F0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D7F2CE-F4B8-BEE0-723D-4404F551DE24}"/>
              </a:ext>
            </a:extLst>
          </p:cNvPr>
          <p:cNvSpPr>
            <a:spLocks noGrp="1"/>
          </p:cNvSpPr>
          <p:nvPr>
            <p:ph type="body" idx="1"/>
          </p:nvPr>
        </p:nvSpPr>
        <p:spPr/>
        <p:txBody>
          <a:bodyPr/>
          <a:lstStyle/>
          <a:p>
            <a:pPr marL="174708" indent="-174708" defTabSz="931774">
              <a:buFont typeface="Arial" panose="020B0604020202020204" pitchFamily="34" charset="0"/>
              <a:buChar char="•"/>
              <a:defRPr/>
            </a:pPr>
            <a:r>
              <a:rPr lang="en-US" dirty="0"/>
              <a:t>Brian to provide project background </a:t>
            </a:r>
          </a:p>
          <a:p>
            <a:endParaRPr lang="en-US" dirty="0"/>
          </a:p>
        </p:txBody>
      </p:sp>
      <p:sp>
        <p:nvSpPr>
          <p:cNvPr id="4" name="Slide Number Placeholder 3">
            <a:extLst>
              <a:ext uri="{FF2B5EF4-FFF2-40B4-BE49-F238E27FC236}">
                <a16:creationId xmlns:a16="http://schemas.microsoft.com/office/drawing/2014/main" id="{0D85C085-6BD5-FC70-CABE-88C0A87E25B2}"/>
              </a:ext>
            </a:extLst>
          </p:cNvPr>
          <p:cNvSpPr>
            <a:spLocks noGrp="1"/>
          </p:cNvSpPr>
          <p:nvPr>
            <p:ph type="sldNum" sz="quarter" idx="5"/>
          </p:nvPr>
        </p:nvSpPr>
        <p:spPr/>
        <p:txBody>
          <a:bodyPr/>
          <a:lstStyle/>
          <a:p>
            <a:fld id="{8B33B383-B5BD-4F93-BB44-EE50E4684F2E}" type="slidenum">
              <a:rPr lang="en-US" smtClean="0"/>
              <a:t>4</a:t>
            </a:fld>
            <a:endParaRPr lang="en-US" dirty="0"/>
          </a:p>
        </p:txBody>
      </p:sp>
    </p:spTree>
    <p:extLst>
      <p:ext uri="{BB962C8B-B14F-4D97-AF65-F5344CB8AC3E}">
        <p14:creationId xmlns:p14="http://schemas.microsoft.com/office/powerpoint/2010/main" val="2315460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remain eligible to receive Federal Highway Aid pursuant to Title 23 of the Code of Federal Regulations, states must administer a program that enforce vehicle size and weight regulations.</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Back pocket Note: 23 CFR 657 requires states to establish a program that is documented in the State Enforcement Plan. 23 CFR 658 establishes the specific Size and Weight regulations that states must adopt.</a:t>
            </a:r>
          </a:p>
          <a:p>
            <a:endParaRPr lang="en-US" dirty="0"/>
          </a:p>
        </p:txBody>
      </p:sp>
      <p:sp>
        <p:nvSpPr>
          <p:cNvPr id="4" name="Slide Number Placeholder 3"/>
          <p:cNvSpPr>
            <a:spLocks noGrp="1"/>
          </p:cNvSpPr>
          <p:nvPr>
            <p:ph type="sldNum" sz="quarter" idx="5"/>
          </p:nvPr>
        </p:nvSpPr>
        <p:spPr/>
        <p:txBody>
          <a:bodyPr/>
          <a:lstStyle/>
          <a:p>
            <a:fld id="{8B33B383-B5BD-4F93-BB44-EE50E4684F2E}" type="slidenum">
              <a:rPr lang="en-US" smtClean="0"/>
              <a:t>5</a:t>
            </a:fld>
            <a:endParaRPr lang="en-US" dirty="0"/>
          </a:p>
        </p:txBody>
      </p:sp>
    </p:spTree>
    <p:extLst>
      <p:ext uri="{BB962C8B-B14F-4D97-AF65-F5344CB8AC3E}">
        <p14:creationId xmlns:p14="http://schemas.microsoft.com/office/powerpoint/2010/main" val="15695912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Asset Preservation Speaking Point: Could discuss that protecting the state's highway and bridge infrastructure increases the asset's life, ultimately reducing the cost to maintain and replace the asset.</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Time &amp; Money: Could replace with Efficiency. Recommend it say "Increase efficiency by utilizing technology to sort compliant vehicles to remain on the mainline, reducing delays and congestion</a:t>
            </a:r>
            <a:endParaRPr lang="en-US" dirty="0"/>
          </a:p>
        </p:txBody>
      </p:sp>
      <p:sp>
        <p:nvSpPr>
          <p:cNvPr id="4" name="Slide Number Placeholder 3"/>
          <p:cNvSpPr>
            <a:spLocks noGrp="1"/>
          </p:cNvSpPr>
          <p:nvPr>
            <p:ph type="sldNum" sz="quarter" idx="5"/>
          </p:nvPr>
        </p:nvSpPr>
        <p:spPr/>
        <p:txBody>
          <a:bodyPr/>
          <a:lstStyle/>
          <a:p>
            <a:fld id="{8B33B383-B5BD-4F93-BB44-EE50E4684F2E}" type="slidenum">
              <a:rPr lang="en-US" smtClean="0"/>
              <a:t>6</a:t>
            </a:fld>
            <a:endParaRPr lang="en-US" dirty="0"/>
          </a:p>
        </p:txBody>
      </p:sp>
    </p:spTree>
    <p:extLst>
      <p:ext uri="{BB962C8B-B14F-4D97-AF65-F5344CB8AC3E}">
        <p14:creationId xmlns:p14="http://schemas.microsoft.com/office/powerpoint/2010/main" val="124527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F613D-7E19-E535-ED01-5CBA358B3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9F7130-4EFE-5CDE-3680-6C5DC9179E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FF9002-6104-53B1-D665-FFE90D920C0E}"/>
              </a:ext>
            </a:extLst>
          </p:cNvPr>
          <p:cNvSpPr>
            <a:spLocks noGrp="1"/>
          </p:cNvSpPr>
          <p:nvPr>
            <p:ph type="body" idx="1"/>
          </p:nvPr>
        </p:nvSpPr>
        <p:spPr/>
        <p:txBody>
          <a:bodyPr/>
          <a:lstStyle/>
          <a:p>
            <a:pPr marL="174708" indent="-174708" defTabSz="931774">
              <a:buFont typeface="Arial" panose="020B0604020202020204" pitchFamily="34" charset="0"/>
              <a:buChar char="•"/>
              <a:defRPr/>
            </a:pPr>
            <a:r>
              <a:rPr lang="en-US" dirty="0"/>
              <a:t>Brian to provide project background </a:t>
            </a:r>
          </a:p>
          <a:p>
            <a:endParaRPr lang="en-US" dirty="0"/>
          </a:p>
        </p:txBody>
      </p:sp>
      <p:sp>
        <p:nvSpPr>
          <p:cNvPr id="4" name="Slide Number Placeholder 3">
            <a:extLst>
              <a:ext uri="{FF2B5EF4-FFF2-40B4-BE49-F238E27FC236}">
                <a16:creationId xmlns:a16="http://schemas.microsoft.com/office/drawing/2014/main" id="{E5D15170-9DBB-4CB0-78F9-5035EDF463A6}"/>
              </a:ext>
            </a:extLst>
          </p:cNvPr>
          <p:cNvSpPr>
            <a:spLocks noGrp="1"/>
          </p:cNvSpPr>
          <p:nvPr>
            <p:ph type="sldNum" sz="quarter" idx="5"/>
          </p:nvPr>
        </p:nvSpPr>
        <p:spPr/>
        <p:txBody>
          <a:bodyPr/>
          <a:lstStyle/>
          <a:p>
            <a:fld id="{8B33B383-B5BD-4F93-BB44-EE50E4684F2E}" type="slidenum">
              <a:rPr lang="en-US" smtClean="0"/>
              <a:t>9</a:t>
            </a:fld>
            <a:endParaRPr lang="en-US" dirty="0"/>
          </a:p>
        </p:txBody>
      </p:sp>
    </p:spTree>
    <p:extLst>
      <p:ext uri="{BB962C8B-B14F-4D97-AF65-F5344CB8AC3E}">
        <p14:creationId xmlns:p14="http://schemas.microsoft.com/office/powerpoint/2010/main" val="377257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dirty="0"/>
              <a:t>Troy </a:t>
            </a:r>
          </a:p>
        </p:txBody>
      </p:sp>
      <p:sp>
        <p:nvSpPr>
          <p:cNvPr id="4" name="Slide Number Placeholder 3"/>
          <p:cNvSpPr>
            <a:spLocks noGrp="1"/>
          </p:cNvSpPr>
          <p:nvPr>
            <p:ph type="sldNum" sz="quarter" idx="5"/>
          </p:nvPr>
        </p:nvSpPr>
        <p:spPr/>
        <p:txBody>
          <a:bodyPr/>
          <a:lstStyle/>
          <a:p>
            <a:fld id="{8B33B383-B5BD-4F93-BB44-EE50E4684F2E}" type="slidenum">
              <a:rPr lang="en-US" smtClean="0"/>
              <a:t>10</a:t>
            </a:fld>
            <a:endParaRPr lang="en-US" dirty="0"/>
          </a:p>
        </p:txBody>
      </p:sp>
    </p:spTree>
    <p:extLst>
      <p:ext uri="{BB962C8B-B14F-4D97-AF65-F5344CB8AC3E}">
        <p14:creationId xmlns:p14="http://schemas.microsoft.com/office/powerpoint/2010/main" val="10837087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85BD1-750A-847C-FEB4-E1DF7B280A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580EA5-8F65-0818-BC41-82B588F28C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DEDBFA-C7CB-299B-5215-8E36081C7CB9}"/>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In addition to discussing the entire process, point out that the vehicle is tracked throughout the entire process to ensure the driver receives effective communication for sorting. </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From a question by Chief Melchior, it worked well discussing that we are developing technology (Freight Operations eXChange) that will validate compliance at a scale (eventually a port or freight distribution center) that can be used to allow vehicles to bypass weigh stations downstream. </a:t>
            </a:r>
          </a:p>
          <a:p>
            <a:endParaRPr lang="en-US" dirty="0"/>
          </a:p>
        </p:txBody>
      </p:sp>
      <p:sp>
        <p:nvSpPr>
          <p:cNvPr id="4" name="Slide Number Placeholder 3">
            <a:extLst>
              <a:ext uri="{FF2B5EF4-FFF2-40B4-BE49-F238E27FC236}">
                <a16:creationId xmlns:a16="http://schemas.microsoft.com/office/drawing/2014/main" id="{A557F6C6-E57E-69F1-A505-D8771787E464}"/>
              </a:ext>
            </a:extLst>
          </p:cNvPr>
          <p:cNvSpPr>
            <a:spLocks noGrp="1"/>
          </p:cNvSpPr>
          <p:nvPr>
            <p:ph type="sldNum" sz="quarter" idx="5"/>
          </p:nvPr>
        </p:nvSpPr>
        <p:spPr/>
        <p:txBody>
          <a:bodyPr/>
          <a:lstStyle/>
          <a:p>
            <a:fld id="{8B33B383-B5BD-4F93-BB44-EE50E4684F2E}" type="slidenum">
              <a:rPr lang="en-US" smtClean="0"/>
              <a:t>11</a:t>
            </a:fld>
            <a:endParaRPr lang="en-US" dirty="0"/>
          </a:p>
        </p:txBody>
      </p:sp>
    </p:spTree>
    <p:extLst>
      <p:ext uri="{BB962C8B-B14F-4D97-AF65-F5344CB8AC3E}">
        <p14:creationId xmlns:p14="http://schemas.microsoft.com/office/powerpoint/2010/main" val="15426668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marR="0" lvl="0" indent="-174708" algn="l" defTabSz="93177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kern="1200" dirty="0">
                <a:solidFill>
                  <a:schemeClr val="tx1"/>
                </a:solidFill>
                <a:effectLst/>
                <a:latin typeface="+mn-lt"/>
                <a:ea typeface="+mn-ea"/>
                <a:cs typeface="+mn-cs"/>
              </a:rPr>
              <a:t>In addition to discussing the signs at each point, discuss that there are static signs up to 2 miles in advance directing trucks to the right lane and that mainline screening occurs approximately 1 mile in advance giving time to drivers to review signs for direction. Additionally, Bypass provider signs will also provide direction to the driver. </a:t>
            </a:r>
            <a:br>
              <a:rPr lang="en-US" sz="1600" kern="1200" dirty="0">
                <a:solidFill>
                  <a:schemeClr val="tx1"/>
                </a:solidFill>
                <a:effectLst/>
                <a:latin typeface="+mn-lt"/>
                <a:ea typeface="+mn-ea"/>
                <a:cs typeface="+mn-cs"/>
              </a:rPr>
            </a:br>
            <a:endParaRPr lang="en-US" sz="1600" dirty="0"/>
          </a:p>
          <a:p>
            <a:pPr marL="174708" marR="0" lvl="0" indent="-174708" algn="l" defTabSz="93177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t>Not for writing citations - </a:t>
            </a:r>
            <a:r>
              <a:rPr lang="en-US" sz="1600" kern="1200" dirty="0">
                <a:solidFill>
                  <a:schemeClr val="tx1"/>
                </a:solidFill>
                <a:effectLst/>
                <a:latin typeface="+mn-lt"/>
                <a:ea typeface="+mn-ea"/>
                <a:cs typeface="+mn-cs"/>
              </a:rPr>
              <a:t>this technology is for screening purposes and is not intended to result in direct enforcement. </a:t>
            </a:r>
          </a:p>
          <a:p>
            <a:pPr marL="174708" indent="-174708" defTabSz="931774">
              <a:buFont typeface="Arial" panose="020B0604020202020204" pitchFamily="34" charset="0"/>
              <a:buChar char="•"/>
              <a:defRPr/>
            </a:pPr>
            <a:endParaRPr lang="en-US" dirty="0"/>
          </a:p>
        </p:txBody>
      </p:sp>
      <p:sp>
        <p:nvSpPr>
          <p:cNvPr id="4" name="Slide Number Placeholder 3"/>
          <p:cNvSpPr>
            <a:spLocks noGrp="1"/>
          </p:cNvSpPr>
          <p:nvPr>
            <p:ph type="sldNum" sz="quarter" idx="5"/>
          </p:nvPr>
        </p:nvSpPr>
        <p:spPr/>
        <p:txBody>
          <a:bodyPr/>
          <a:lstStyle/>
          <a:p>
            <a:fld id="{8B33B383-B5BD-4F93-BB44-EE50E4684F2E}" type="slidenum">
              <a:rPr lang="en-US" smtClean="0"/>
              <a:t>12</a:t>
            </a:fld>
            <a:endParaRPr lang="en-US" dirty="0"/>
          </a:p>
        </p:txBody>
      </p:sp>
    </p:spTree>
    <p:extLst>
      <p:ext uri="{BB962C8B-B14F-4D97-AF65-F5344CB8AC3E}">
        <p14:creationId xmlns:p14="http://schemas.microsoft.com/office/powerpoint/2010/main" val="18203676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77767-F74B-8178-8338-001E78516E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F1FE38-A761-1277-59E5-22680ECF91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4BAD2E-6D21-DBE3-51C2-C73BE807BECB}"/>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Vehicles not directed to remain on the mainline will be sorted onto the ramp for a secondary screening. This allows for a more accurate screening at a lower speed with the intent of sorting compliant vehicles to the mainline. Not only are slower speeds more accurate, some drivers do not position their trucks in the lane for an accurate mainline weighing. </a:t>
            </a:r>
          </a:p>
          <a:p>
            <a:endParaRPr lang="en-US" dirty="0"/>
          </a:p>
        </p:txBody>
      </p:sp>
      <p:sp>
        <p:nvSpPr>
          <p:cNvPr id="4" name="Slide Number Placeholder 3">
            <a:extLst>
              <a:ext uri="{FF2B5EF4-FFF2-40B4-BE49-F238E27FC236}">
                <a16:creationId xmlns:a16="http://schemas.microsoft.com/office/drawing/2014/main" id="{87C62D35-E2CA-E912-2632-1579172497BB}"/>
              </a:ext>
            </a:extLst>
          </p:cNvPr>
          <p:cNvSpPr>
            <a:spLocks noGrp="1"/>
          </p:cNvSpPr>
          <p:nvPr>
            <p:ph type="sldNum" sz="quarter" idx="5"/>
          </p:nvPr>
        </p:nvSpPr>
        <p:spPr/>
        <p:txBody>
          <a:bodyPr/>
          <a:lstStyle/>
          <a:p>
            <a:fld id="{8B33B383-B5BD-4F93-BB44-EE50E4684F2E}" type="slidenum">
              <a:rPr lang="en-US" smtClean="0"/>
              <a:t>13</a:t>
            </a:fld>
            <a:endParaRPr lang="en-US" dirty="0"/>
          </a:p>
        </p:txBody>
      </p:sp>
    </p:spTree>
    <p:extLst>
      <p:ext uri="{BB962C8B-B14F-4D97-AF65-F5344CB8AC3E}">
        <p14:creationId xmlns:p14="http://schemas.microsoft.com/office/powerpoint/2010/main" val="2247112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89B59-4E69-12E5-1507-8D120DA27E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757C44-D584-4E91-77C9-C3DB956E65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57480B-69C6-2BF6-9894-13C8E59C5993}"/>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Make a point that vehicles not sorted back to the mainline from the WIM screening devices will be sorted to the static scales for the most accurate measurement of size and weight.</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n-US" sz="1200" kern="1200" dirty="0" err="1">
                <a:solidFill>
                  <a:schemeClr val="tx1"/>
                </a:solidFill>
                <a:effectLst/>
                <a:latin typeface="+mn-lt"/>
                <a:ea typeface="+mn-ea"/>
                <a:cs typeface="+mn-cs"/>
              </a:rPr>
              <a:t>Backpocket</a:t>
            </a:r>
            <a:r>
              <a:rPr lang="en-US" sz="1200" kern="1200" dirty="0">
                <a:solidFill>
                  <a:schemeClr val="tx1"/>
                </a:solidFill>
                <a:effectLst/>
                <a:latin typeface="+mn-lt"/>
                <a:ea typeface="+mn-ea"/>
                <a:cs typeface="+mn-cs"/>
              </a:rPr>
              <a:t> Note: Most states, including Louisiana recognize the National Institute of Standards and Technology Handbook 44 as the authority for weighing/measuring device performance and testing standards for certification. NIST is much more technical but the standard is certifying within 10%. States generally exceed these standards by being with 1-5% for WIM and under 1% for static weights. </a:t>
            </a:r>
          </a:p>
          <a:p>
            <a:endParaRPr lang="en-US" dirty="0"/>
          </a:p>
        </p:txBody>
      </p:sp>
      <p:sp>
        <p:nvSpPr>
          <p:cNvPr id="4" name="Slide Number Placeholder 3">
            <a:extLst>
              <a:ext uri="{FF2B5EF4-FFF2-40B4-BE49-F238E27FC236}">
                <a16:creationId xmlns:a16="http://schemas.microsoft.com/office/drawing/2014/main" id="{DE549225-A013-195D-6A32-132169CE4B2B}"/>
              </a:ext>
            </a:extLst>
          </p:cNvPr>
          <p:cNvSpPr>
            <a:spLocks noGrp="1"/>
          </p:cNvSpPr>
          <p:nvPr>
            <p:ph type="sldNum" sz="quarter" idx="5"/>
          </p:nvPr>
        </p:nvSpPr>
        <p:spPr/>
        <p:txBody>
          <a:bodyPr/>
          <a:lstStyle/>
          <a:p>
            <a:fld id="{8B33B383-B5BD-4F93-BB44-EE50E4684F2E}" type="slidenum">
              <a:rPr lang="en-US" smtClean="0"/>
              <a:t>14</a:t>
            </a:fld>
            <a:endParaRPr lang="en-US"/>
          </a:p>
        </p:txBody>
      </p:sp>
    </p:spTree>
    <p:extLst>
      <p:ext uri="{BB962C8B-B14F-4D97-AF65-F5344CB8AC3E}">
        <p14:creationId xmlns:p14="http://schemas.microsoft.com/office/powerpoint/2010/main" val="13875441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a:t>Most states have some sort of screening technologies </a:t>
            </a:r>
          </a:p>
          <a:p>
            <a:pPr marL="174708" marR="0" lvl="0" indent="-1747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a:solidFill>
                  <a:schemeClr val="tx1"/>
                </a:solidFill>
                <a:effectLst/>
                <a:latin typeface="+mn-lt"/>
                <a:ea typeface="+mn-ea"/>
                <a:cs typeface="+mn-cs"/>
              </a:rPr>
              <a:t>Discuss that we are able to ensure the accuracy of WIM technology by constantly calibrating the weights recorded on the static scale against the weights recorded on the WIM scales. </a:t>
            </a:r>
          </a:p>
          <a:p>
            <a:pPr marL="174708" marR="0" lvl="0" indent="-1747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a:solidFill>
                  <a:schemeClr val="tx1"/>
                </a:solidFill>
                <a:effectLst/>
                <a:latin typeface="+mn-lt"/>
                <a:ea typeface="+mn-ea"/>
                <a:cs typeface="+mn-cs"/>
              </a:rPr>
              <a:t>Also, the reduction of vehicles required to come into weigh stations decreases congestion and wait times, so that trucks can return to their trip as quickly as possible. </a:t>
            </a:r>
          </a:p>
          <a:p>
            <a:pPr marL="174708" marR="0" lvl="0" indent="-1747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a:solidFill>
                  <a:schemeClr val="tx1"/>
                </a:solidFill>
                <a:effectLst/>
                <a:latin typeface="+mn-lt"/>
                <a:ea typeface="+mn-ea"/>
                <a:cs typeface="+mn-cs"/>
              </a:rPr>
              <a:t>the 20% is needed to validate and calibrate the WIM. We can note that the average stop at the static scale is less than 1 minute, so minor disruption.</a:t>
            </a:r>
          </a:p>
          <a:p>
            <a:pPr marL="174708" indent="-174708">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8B33B383-B5BD-4F93-BB44-EE50E4684F2E}" type="slidenum">
              <a:rPr lang="en-US" smtClean="0"/>
              <a:t>15</a:t>
            </a:fld>
            <a:endParaRPr lang="en-US"/>
          </a:p>
        </p:txBody>
      </p:sp>
    </p:spTree>
    <p:extLst>
      <p:ext uri="{BB962C8B-B14F-4D97-AF65-F5344CB8AC3E}">
        <p14:creationId xmlns:p14="http://schemas.microsoft.com/office/powerpoint/2010/main" val="33381717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a:t>Brian</a:t>
            </a:r>
          </a:p>
        </p:txBody>
      </p:sp>
      <p:sp>
        <p:nvSpPr>
          <p:cNvPr id="4" name="Slide Number Placeholder 3"/>
          <p:cNvSpPr>
            <a:spLocks noGrp="1"/>
          </p:cNvSpPr>
          <p:nvPr>
            <p:ph type="sldNum" sz="quarter" idx="5"/>
          </p:nvPr>
        </p:nvSpPr>
        <p:spPr/>
        <p:txBody>
          <a:bodyPr/>
          <a:lstStyle/>
          <a:p>
            <a:fld id="{8B33B383-B5BD-4F93-BB44-EE50E4684F2E}" type="slidenum">
              <a:rPr lang="en-US" smtClean="0"/>
              <a:t>16</a:t>
            </a:fld>
            <a:endParaRPr lang="en-US"/>
          </a:p>
        </p:txBody>
      </p:sp>
    </p:spTree>
    <p:extLst>
      <p:ext uri="{BB962C8B-B14F-4D97-AF65-F5344CB8AC3E}">
        <p14:creationId xmlns:p14="http://schemas.microsoft.com/office/powerpoint/2010/main" val="11465430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B33B383-B5BD-4F93-BB44-EE50E4684F2E}" type="slidenum">
              <a:rPr lang="en-US" smtClean="0"/>
              <a:t>17</a:t>
            </a:fld>
            <a:endParaRPr lang="en-US"/>
          </a:p>
        </p:txBody>
      </p:sp>
    </p:spTree>
    <p:extLst>
      <p:ext uri="{BB962C8B-B14F-4D97-AF65-F5344CB8AC3E}">
        <p14:creationId xmlns:p14="http://schemas.microsoft.com/office/powerpoint/2010/main" val="24010774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Brian</a:t>
            </a:r>
          </a:p>
          <a:p>
            <a:pPr marL="171450" indent="-171450">
              <a:buFont typeface="Arial" panose="020B0604020202020204" pitchFamily="34" charset="0"/>
              <a:buChar char="•"/>
            </a:pPr>
            <a:r>
              <a:rPr lang="en-US"/>
              <a:t>s</a:t>
            </a:r>
            <a:r>
              <a:rPr lang="en-US" sz="1200" kern="1200">
                <a:solidFill>
                  <a:schemeClr val="tx1"/>
                </a:solidFill>
                <a:effectLst/>
                <a:latin typeface="+mn-lt"/>
                <a:ea typeface="+mn-ea"/>
                <a:cs typeface="+mn-cs"/>
              </a:rPr>
              <a:t>ign upgrades are for uniformity across the state to support drivers.</a:t>
            </a:r>
            <a:endParaRPr lang="en-US"/>
          </a:p>
        </p:txBody>
      </p:sp>
      <p:sp>
        <p:nvSpPr>
          <p:cNvPr id="4" name="Slide Number Placeholder 3"/>
          <p:cNvSpPr>
            <a:spLocks noGrp="1"/>
          </p:cNvSpPr>
          <p:nvPr>
            <p:ph type="sldNum" sz="quarter" idx="5"/>
          </p:nvPr>
        </p:nvSpPr>
        <p:spPr/>
        <p:txBody>
          <a:bodyPr/>
          <a:lstStyle/>
          <a:p>
            <a:fld id="{8B33B383-B5BD-4F93-BB44-EE50E4684F2E}" type="slidenum">
              <a:rPr lang="en-US" smtClean="0"/>
              <a:t>18</a:t>
            </a:fld>
            <a:endParaRPr lang="en-US"/>
          </a:p>
        </p:txBody>
      </p:sp>
    </p:spTree>
    <p:extLst>
      <p:ext uri="{BB962C8B-B14F-4D97-AF65-F5344CB8AC3E}">
        <p14:creationId xmlns:p14="http://schemas.microsoft.com/office/powerpoint/2010/main" val="19623370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Brian</a:t>
            </a:r>
          </a:p>
        </p:txBody>
      </p:sp>
      <p:sp>
        <p:nvSpPr>
          <p:cNvPr id="4" name="Slide Number Placeholder 3"/>
          <p:cNvSpPr>
            <a:spLocks noGrp="1"/>
          </p:cNvSpPr>
          <p:nvPr>
            <p:ph type="sldNum" sz="quarter" idx="5"/>
          </p:nvPr>
        </p:nvSpPr>
        <p:spPr/>
        <p:txBody>
          <a:bodyPr/>
          <a:lstStyle/>
          <a:p>
            <a:fld id="{8B33B383-B5BD-4F93-BB44-EE50E4684F2E}" type="slidenum">
              <a:rPr lang="en-US" smtClean="0"/>
              <a:t>19</a:t>
            </a:fld>
            <a:endParaRPr lang="en-US"/>
          </a:p>
        </p:txBody>
      </p:sp>
    </p:spTree>
    <p:extLst>
      <p:ext uri="{BB962C8B-B14F-4D97-AF65-F5344CB8AC3E}">
        <p14:creationId xmlns:p14="http://schemas.microsoft.com/office/powerpoint/2010/main" val="28379938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32F75-6B41-C149-A532-3F4DA8B05C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DE3CF8-CB15-1CF7-2C30-7A13BFC300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313E67-93C4-CF04-DB96-4AFC5FF2E11D}"/>
              </a:ext>
            </a:extLst>
          </p:cNvPr>
          <p:cNvSpPr>
            <a:spLocks noGrp="1"/>
          </p:cNvSpPr>
          <p:nvPr>
            <p:ph type="body" idx="1"/>
          </p:nvPr>
        </p:nvSpPr>
        <p:spPr/>
        <p:txBody>
          <a:bodyPr/>
          <a:lstStyle/>
          <a:p>
            <a:r>
              <a:rPr lang="en-US"/>
              <a:t>Brian</a:t>
            </a:r>
          </a:p>
        </p:txBody>
      </p:sp>
      <p:sp>
        <p:nvSpPr>
          <p:cNvPr id="4" name="Slide Number Placeholder 3">
            <a:extLst>
              <a:ext uri="{FF2B5EF4-FFF2-40B4-BE49-F238E27FC236}">
                <a16:creationId xmlns:a16="http://schemas.microsoft.com/office/drawing/2014/main" id="{3F728D0F-2DF3-F70A-26DB-AE4F7611D9E1}"/>
              </a:ext>
            </a:extLst>
          </p:cNvPr>
          <p:cNvSpPr>
            <a:spLocks noGrp="1"/>
          </p:cNvSpPr>
          <p:nvPr>
            <p:ph type="sldNum" sz="quarter" idx="5"/>
          </p:nvPr>
        </p:nvSpPr>
        <p:spPr/>
        <p:txBody>
          <a:bodyPr/>
          <a:lstStyle/>
          <a:p>
            <a:fld id="{8B33B383-B5BD-4F93-BB44-EE50E4684F2E}" type="slidenum">
              <a:rPr lang="en-US" smtClean="0"/>
              <a:t>20</a:t>
            </a:fld>
            <a:endParaRPr lang="en-US"/>
          </a:p>
        </p:txBody>
      </p:sp>
    </p:spTree>
    <p:extLst>
      <p:ext uri="{BB962C8B-B14F-4D97-AF65-F5344CB8AC3E}">
        <p14:creationId xmlns:p14="http://schemas.microsoft.com/office/powerpoint/2010/main" val="28868601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A2C82-EB2B-909E-5784-2FD45AED62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75BA49-C14C-6683-4C8B-631B29B5F9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BCE8AA-FD5A-BBBE-69FC-07EEEB28B0CB}"/>
              </a:ext>
            </a:extLst>
          </p:cNvPr>
          <p:cNvSpPr>
            <a:spLocks noGrp="1"/>
          </p:cNvSpPr>
          <p:nvPr>
            <p:ph type="body" idx="1"/>
          </p:nvPr>
        </p:nvSpPr>
        <p:spPr/>
        <p:txBody>
          <a:bodyPr/>
          <a:lstStyle/>
          <a:p>
            <a:r>
              <a:rPr lang="en-US" dirty="0"/>
              <a:t>Brian </a:t>
            </a:r>
          </a:p>
        </p:txBody>
      </p:sp>
      <p:sp>
        <p:nvSpPr>
          <p:cNvPr id="4" name="Slide Number Placeholder 3">
            <a:extLst>
              <a:ext uri="{FF2B5EF4-FFF2-40B4-BE49-F238E27FC236}">
                <a16:creationId xmlns:a16="http://schemas.microsoft.com/office/drawing/2014/main" id="{24644611-5924-0060-A29D-CDA458694213}"/>
              </a:ext>
            </a:extLst>
          </p:cNvPr>
          <p:cNvSpPr>
            <a:spLocks noGrp="1"/>
          </p:cNvSpPr>
          <p:nvPr>
            <p:ph type="sldNum" sz="quarter" idx="5"/>
          </p:nvPr>
        </p:nvSpPr>
        <p:spPr/>
        <p:txBody>
          <a:bodyPr/>
          <a:lstStyle/>
          <a:p>
            <a:fld id="{8B33B383-B5BD-4F93-BB44-EE50E4684F2E}" type="slidenum">
              <a:rPr lang="en-US" smtClean="0"/>
              <a:t>21</a:t>
            </a:fld>
            <a:endParaRPr lang="en-US" dirty="0"/>
          </a:p>
        </p:txBody>
      </p:sp>
    </p:spTree>
    <p:extLst>
      <p:ext uri="{BB962C8B-B14F-4D97-AF65-F5344CB8AC3E}">
        <p14:creationId xmlns:p14="http://schemas.microsoft.com/office/powerpoint/2010/main" val="1395858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5A201-A6DF-24EA-0061-0ADA82A1EC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CB697E6-C942-CE6D-DBE6-8489B5611D82}"/>
              </a:ext>
            </a:extLst>
          </p:cNvPr>
          <p:cNvSpPr>
            <a:spLocks noGrp="1"/>
          </p:cNvSpPr>
          <p:nvPr>
            <p:ph type="dt" sz="half" idx="10"/>
          </p:nvPr>
        </p:nvSpPr>
        <p:spPr/>
        <p:txBody>
          <a:bodyPr/>
          <a:lstStyle/>
          <a:p>
            <a:fld id="{6A43447C-9640-4B8D-8FD2-A861BB62E358}" type="datetimeFigureOut">
              <a:rPr lang="en-US" smtClean="0"/>
              <a:t>1/21/2026</a:t>
            </a:fld>
            <a:endParaRPr lang="en-US" dirty="0"/>
          </a:p>
        </p:txBody>
      </p:sp>
      <p:sp>
        <p:nvSpPr>
          <p:cNvPr id="4" name="Footer Placeholder 3">
            <a:extLst>
              <a:ext uri="{FF2B5EF4-FFF2-40B4-BE49-F238E27FC236}">
                <a16:creationId xmlns:a16="http://schemas.microsoft.com/office/drawing/2014/main" id="{A91C4EBC-ED4F-3AE6-3D50-3E7D903FE13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33112D37-2BA6-20D6-9071-DE2EF3CC0999}"/>
              </a:ext>
            </a:extLst>
          </p:cNvPr>
          <p:cNvSpPr>
            <a:spLocks noGrp="1"/>
          </p:cNvSpPr>
          <p:nvPr>
            <p:ph type="sldNum" sz="quarter" idx="12"/>
          </p:nvPr>
        </p:nvSpPr>
        <p:spPr/>
        <p:txBody>
          <a:bodyPr/>
          <a:lstStyle/>
          <a:p>
            <a:fld id="{9680B8C0-5240-4689-A980-79E7CC250078}" type="slidenum">
              <a:rPr lang="en-US" smtClean="0"/>
              <a:t>‹#›</a:t>
            </a:fld>
            <a:endParaRPr lang="en-US" dirty="0"/>
          </a:p>
        </p:txBody>
      </p:sp>
    </p:spTree>
    <p:extLst>
      <p:ext uri="{BB962C8B-B14F-4D97-AF65-F5344CB8AC3E}">
        <p14:creationId xmlns:p14="http://schemas.microsoft.com/office/powerpoint/2010/main" val="3906264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2318F-BD77-92EC-5F1C-D39AA79FFB6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2844B0F-37B9-BDD3-EDD4-39BE8F261483}"/>
              </a:ext>
            </a:extLst>
          </p:cNvPr>
          <p:cNvSpPr>
            <a:spLocks noGrp="1"/>
          </p:cNvSpPr>
          <p:nvPr>
            <p:ph type="dt" sz="half" idx="10"/>
          </p:nvPr>
        </p:nvSpPr>
        <p:spPr/>
        <p:txBody>
          <a:bodyPr/>
          <a:lstStyle/>
          <a:p>
            <a:fld id="{6A43447C-9640-4B8D-8FD2-A861BB62E358}" type="datetimeFigureOut">
              <a:rPr lang="en-US" smtClean="0"/>
              <a:t>1/21/2026</a:t>
            </a:fld>
            <a:endParaRPr lang="en-US" dirty="0"/>
          </a:p>
        </p:txBody>
      </p:sp>
      <p:sp>
        <p:nvSpPr>
          <p:cNvPr id="4" name="Footer Placeholder 3">
            <a:extLst>
              <a:ext uri="{FF2B5EF4-FFF2-40B4-BE49-F238E27FC236}">
                <a16:creationId xmlns:a16="http://schemas.microsoft.com/office/drawing/2014/main" id="{6FB03728-4F08-C5C5-6B5E-05274A901B5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9A637DB-F266-DF7C-A328-61D7D98D9066}"/>
              </a:ext>
            </a:extLst>
          </p:cNvPr>
          <p:cNvSpPr>
            <a:spLocks noGrp="1"/>
          </p:cNvSpPr>
          <p:nvPr>
            <p:ph type="sldNum" sz="quarter" idx="12"/>
          </p:nvPr>
        </p:nvSpPr>
        <p:spPr/>
        <p:txBody>
          <a:bodyPr/>
          <a:lstStyle/>
          <a:p>
            <a:fld id="{9680B8C0-5240-4689-A980-79E7CC250078}" type="slidenum">
              <a:rPr lang="en-US" smtClean="0"/>
              <a:t>‹#›</a:t>
            </a:fld>
            <a:endParaRPr lang="en-US" dirty="0"/>
          </a:p>
        </p:txBody>
      </p:sp>
      <p:grpSp>
        <p:nvGrpSpPr>
          <p:cNvPr id="6" name="Group 5">
            <a:extLst>
              <a:ext uri="{FF2B5EF4-FFF2-40B4-BE49-F238E27FC236}">
                <a16:creationId xmlns:a16="http://schemas.microsoft.com/office/drawing/2014/main" id="{B6B4188F-6071-D948-313B-EB569BE1FD7F}"/>
              </a:ext>
            </a:extLst>
          </p:cNvPr>
          <p:cNvGrpSpPr/>
          <p:nvPr userDrawn="1"/>
        </p:nvGrpSpPr>
        <p:grpSpPr>
          <a:xfrm>
            <a:off x="-546100" y="0"/>
            <a:ext cx="7404100" cy="6858000"/>
            <a:chOff x="-546100" y="0"/>
            <a:chExt cx="7404100" cy="6858000"/>
          </a:xfrm>
        </p:grpSpPr>
        <p:pic>
          <p:nvPicPr>
            <p:cNvPr id="7" name="Graphic 6">
              <a:extLst>
                <a:ext uri="{FF2B5EF4-FFF2-40B4-BE49-F238E27FC236}">
                  <a16:creationId xmlns:a16="http://schemas.microsoft.com/office/drawing/2014/main" id="{7A950431-13BC-FA85-9FB9-25741654CC93}"/>
                </a:ext>
              </a:extLst>
            </p:cNvPr>
            <p:cNvPicPr/>
            <p:nvPr/>
          </p:nvPicPr>
          <p:blipFill>
            <a:blip r:embed="rId2">
              <a:extLst>
                <a:ext uri="{96DAC541-7B7A-43D3-8B79-37D633B846F1}">
                  <asvg:svgBlip xmlns:asvg="http://schemas.microsoft.com/office/drawing/2016/SVG/main" r:embed="rId3"/>
                </a:ext>
              </a:extLst>
            </a:blip>
            <a:stretch>
              <a:fillRect/>
            </a:stretch>
          </p:blipFill>
          <p:spPr>
            <a:xfrm>
              <a:off x="0" y="0"/>
              <a:ext cx="6858000" cy="6858000"/>
            </a:xfrm>
            <a:prstGeom prst="rect">
              <a:avLst/>
            </a:prstGeom>
          </p:spPr>
        </p:pic>
        <p:pic>
          <p:nvPicPr>
            <p:cNvPr id="8" name="Graphic 7">
              <a:extLst>
                <a:ext uri="{FF2B5EF4-FFF2-40B4-BE49-F238E27FC236}">
                  <a16:creationId xmlns:a16="http://schemas.microsoft.com/office/drawing/2014/main" id="{EA6571C3-8B82-EDCB-FB6B-E0F0B73A6A48}"/>
                </a:ext>
              </a:extLst>
            </p:cNvPr>
            <p:cNvPicPr/>
            <p:nvPr/>
          </p:nvPicPr>
          <p:blipFill>
            <a:blip r:embed="rId2">
              <a:extLst>
                <a:ext uri="{96DAC541-7B7A-43D3-8B79-37D633B846F1}">
                  <asvg:svgBlip xmlns:asvg="http://schemas.microsoft.com/office/drawing/2016/SVG/main" r:embed="rId3"/>
                </a:ext>
              </a:extLst>
            </a:blip>
            <a:stretch>
              <a:fillRect/>
            </a:stretch>
          </p:blipFill>
          <p:spPr>
            <a:xfrm>
              <a:off x="-546100" y="0"/>
              <a:ext cx="6858000" cy="6858000"/>
            </a:xfrm>
            <a:prstGeom prst="rect">
              <a:avLst/>
            </a:prstGeom>
          </p:spPr>
        </p:pic>
      </p:grpSp>
      <p:pic>
        <p:nvPicPr>
          <p:cNvPr id="9" name="Graphic 8">
            <a:extLst>
              <a:ext uri="{FF2B5EF4-FFF2-40B4-BE49-F238E27FC236}">
                <a16:creationId xmlns:a16="http://schemas.microsoft.com/office/drawing/2014/main" id="{EA78E1F1-0662-EE6F-0EEF-6285687E2BA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3117863" y="3303602"/>
            <a:ext cx="6486519" cy="250797"/>
          </a:xfrm>
          <a:prstGeom prst="rect">
            <a:avLst/>
          </a:prstGeom>
        </p:spPr>
      </p:pic>
    </p:spTree>
    <p:extLst>
      <p:ext uri="{BB962C8B-B14F-4D97-AF65-F5344CB8AC3E}">
        <p14:creationId xmlns:p14="http://schemas.microsoft.com/office/powerpoint/2010/main" val="795307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46E7E4-F668-13B6-3A5B-79B9E2956C57}"/>
              </a:ext>
            </a:extLst>
          </p:cNvPr>
          <p:cNvSpPr>
            <a:spLocks noGrp="1"/>
          </p:cNvSpPr>
          <p:nvPr>
            <p:ph type="dt" sz="half" idx="10"/>
          </p:nvPr>
        </p:nvSpPr>
        <p:spPr/>
        <p:txBody>
          <a:bodyPr/>
          <a:lstStyle/>
          <a:p>
            <a:fld id="{6A43447C-9640-4B8D-8FD2-A861BB62E358}" type="datetimeFigureOut">
              <a:rPr lang="en-US" smtClean="0"/>
              <a:t>1/21/2026</a:t>
            </a:fld>
            <a:endParaRPr lang="en-US" dirty="0"/>
          </a:p>
        </p:txBody>
      </p:sp>
      <p:sp>
        <p:nvSpPr>
          <p:cNvPr id="3" name="Footer Placeholder 2">
            <a:extLst>
              <a:ext uri="{FF2B5EF4-FFF2-40B4-BE49-F238E27FC236}">
                <a16:creationId xmlns:a16="http://schemas.microsoft.com/office/drawing/2014/main" id="{46F70C66-37B0-D2A3-9EDE-6547BCBA5DA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FE78D1E-78AC-04E0-2E3A-6ACFB1CABD3F}"/>
              </a:ext>
            </a:extLst>
          </p:cNvPr>
          <p:cNvSpPr>
            <a:spLocks noGrp="1"/>
          </p:cNvSpPr>
          <p:nvPr>
            <p:ph type="sldNum" sz="quarter" idx="12"/>
          </p:nvPr>
        </p:nvSpPr>
        <p:spPr/>
        <p:txBody>
          <a:bodyPr/>
          <a:lstStyle/>
          <a:p>
            <a:fld id="{9680B8C0-5240-4689-A980-79E7CC250078}" type="slidenum">
              <a:rPr lang="en-US" smtClean="0"/>
              <a:t>‹#›</a:t>
            </a:fld>
            <a:endParaRPr lang="en-US" dirty="0"/>
          </a:p>
        </p:txBody>
      </p:sp>
      <p:pic>
        <p:nvPicPr>
          <p:cNvPr id="6" name="Graphic 5">
            <a:extLst>
              <a:ext uri="{FF2B5EF4-FFF2-40B4-BE49-F238E27FC236}">
                <a16:creationId xmlns:a16="http://schemas.microsoft.com/office/drawing/2014/main" id="{A07639B1-5EEB-1947-1738-71E90F7FD25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8" name="Text Placeholder 7">
            <a:extLst>
              <a:ext uri="{FF2B5EF4-FFF2-40B4-BE49-F238E27FC236}">
                <a16:creationId xmlns:a16="http://schemas.microsoft.com/office/drawing/2014/main" id="{69507371-0BD8-C093-061E-845972182C8D}"/>
              </a:ext>
            </a:extLst>
          </p:cNvPr>
          <p:cNvSpPr>
            <a:spLocks noGrp="1"/>
          </p:cNvSpPr>
          <p:nvPr>
            <p:ph type="body" sz="quarter" idx="13"/>
          </p:nvPr>
        </p:nvSpPr>
        <p:spPr>
          <a:xfrm>
            <a:off x="4476750" y="2381250"/>
            <a:ext cx="7253288" cy="1047750"/>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99671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E0668BB2-129E-3CC8-4B48-B3D5DC0ACF9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 y="-5754"/>
            <a:ext cx="12192000" cy="6862626"/>
          </a:xfrm>
          <a:prstGeom prst="rect">
            <a:avLst/>
          </a:prstGeom>
        </p:spPr>
      </p:pic>
      <p:sp>
        <p:nvSpPr>
          <p:cNvPr id="2" name="Title 1">
            <a:extLst>
              <a:ext uri="{FF2B5EF4-FFF2-40B4-BE49-F238E27FC236}">
                <a16:creationId xmlns:a16="http://schemas.microsoft.com/office/drawing/2014/main" id="{08025D1E-5EA6-B1E1-D2D3-DFFD873C2E0D}"/>
              </a:ext>
            </a:extLst>
          </p:cNvPr>
          <p:cNvSpPr>
            <a:spLocks noGrp="1"/>
          </p:cNvSpPr>
          <p:nvPr>
            <p:ph type="title"/>
          </p:nvPr>
        </p:nvSpPr>
        <p:spPr>
          <a:xfrm>
            <a:off x="165538" y="136526"/>
            <a:ext cx="7987862" cy="888234"/>
          </a:xfrm>
          <a:prstGeom prst="rect">
            <a:avLst/>
          </a:prstGeom>
        </p:spPr>
        <p:txBody>
          <a:bodyPr>
            <a:normAutofit/>
          </a:bodyPr>
          <a:lstStyle>
            <a:lvl1pPr>
              <a:defRPr sz="5400">
                <a:solidFill>
                  <a:schemeClr val="bg1"/>
                </a:solidFill>
                <a:latin typeface="Bebas Neue" panose="020B0606020202050201"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id="{E6DF09E3-F63B-70C7-A445-151C6CB8E380}"/>
              </a:ext>
            </a:extLst>
          </p:cNvPr>
          <p:cNvSpPr>
            <a:spLocks noGrp="1"/>
          </p:cNvSpPr>
          <p:nvPr>
            <p:ph idx="1"/>
          </p:nvPr>
        </p:nvSpPr>
        <p:spPr>
          <a:xfrm>
            <a:off x="183930" y="1379483"/>
            <a:ext cx="11824138" cy="439857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A2B8A8-CA24-3575-1F11-9C959E2BDE73}"/>
              </a:ext>
            </a:extLst>
          </p:cNvPr>
          <p:cNvSpPr>
            <a:spLocks noGrp="1"/>
          </p:cNvSpPr>
          <p:nvPr>
            <p:ph type="dt" sz="half" idx="10"/>
          </p:nvPr>
        </p:nvSpPr>
        <p:spPr/>
        <p:txBody>
          <a:bodyPr/>
          <a:lstStyle/>
          <a:p>
            <a:fld id="{6A43447C-9640-4B8D-8FD2-A861BB62E358}" type="datetimeFigureOut">
              <a:rPr lang="en-US" smtClean="0"/>
              <a:t>1/21/2026</a:t>
            </a:fld>
            <a:endParaRPr lang="en-US" dirty="0"/>
          </a:p>
        </p:txBody>
      </p:sp>
      <p:sp>
        <p:nvSpPr>
          <p:cNvPr id="5" name="Footer Placeholder 4">
            <a:extLst>
              <a:ext uri="{FF2B5EF4-FFF2-40B4-BE49-F238E27FC236}">
                <a16:creationId xmlns:a16="http://schemas.microsoft.com/office/drawing/2014/main" id="{A3BF6A5E-D537-6CF8-27C2-6A377F322E3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8F16AA-FEAE-526D-9676-9520FBDB286D}"/>
              </a:ext>
            </a:extLst>
          </p:cNvPr>
          <p:cNvSpPr>
            <a:spLocks noGrp="1"/>
          </p:cNvSpPr>
          <p:nvPr>
            <p:ph type="sldNum" sz="quarter" idx="12"/>
          </p:nvPr>
        </p:nvSpPr>
        <p:spPr/>
        <p:txBody>
          <a:bodyPr/>
          <a:lstStyle/>
          <a:p>
            <a:fld id="{9680B8C0-5240-4689-A980-79E7CC250078}" type="slidenum">
              <a:rPr lang="en-US" smtClean="0"/>
              <a:t>‹#›</a:t>
            </a:fld>
            <a:endParaRPr lang="en-US" dirty="0"/>
          </a:p>
        </p:txBody>
      </p:sp>
      <p:pic>
        <p:nvPicPr>
          <p:cNvPr id="8" name="Graphic 7">
            <a:extLst>
              <a:ext uri="{FF2B5EF4-FFF2-40B4-BE49-F238E27FC236}">
                <a16:creationId xmlns:a16="http://schemas.microsoft.com/office/drawing/2014/main" id="{44E4B673-1C7F-CC6F-22C3-8CACCE3E8EF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926320" y="271463"/>
            <a:ext cx="2142490" cy="688657"/>
          </a:xfrm>
          <a:prstGeom prst="rect">
            <a:avLst/>
          </a:prstGeom>
        </p:spPr>
      </p:pic>
      <p:sp>
        <p:nvSpPr>
          <p:cNvPr id="9" name="Text Placeholder 7">
            <a:extLst>
              <a:ext uri="{FF2B5EF4-FFF2-40B4-BE49-F238E27FC236}">
                <a16:creationId xmlns:a16="http://schemas.microsoft.com/office/drawing/2014/main" id="{6A679521-963E-B172-82C5-3C813C3C782B}"/>
              </a:ext>
            </a:extLst>
          </p:cNvPr>
          <p:cNvSpPr>
            <a:spLocks noGrp="1"/>
          </p:cNvSpPr>
          <p:nvPr>
            <p:ph type="body" sz="quarter" idx="13"/>
          </p:nvPr>
        </p:nvSpPr>
        <p:spPr>
          <a:xfrm>
            <a:off x="183356" y="6220952"/>
            <a:ext cx="7253288" cy="500521"/>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99288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01F23A5C-6421-EBB7-248E-6013D27BDB83}"/>
              </a:ext>
            </a:extLst>
          </p:cNvPr>
          <p:cNvPicPr>
            <a:picLocks noChangeAspect="1"/>
          </p:cNvPicPr>
          <p:nvPr userDrawn="1"/>
        </p:nvPicPr>
        <p:blipFill>
          <a:blip r:embed="rId2">
            <a:extLst>
              <a:ext uri="{96DAC541-7B7A-43D3-8B79-37D633B846F1}">
                <asvg:svgBlip xmlns:asvg="http://schemas.microsoft.com/office/drawing/2016/SVG/main" r:embed="rId3"/>
              </a:ext>
            </a:extLst>
          </a:blip>
          <a:srcRect l="11214"/>
          <a:stretch/>
        </p:blipFill>
        <p:spPr>
          <a:xfrm>
            <a:off x="0" y="0"/>
            <a:ext cx="7843434" cy="6858000"/>
          </a:xfrm>
          <a:prstGeom prst="rect">
            <a:avLst/>
          </a:prstGeom>
        </p:spPr>
      </p:pic>
      <p:pic>
        <p:nvPicPr>
          <p:cNvPr id="7" name="Graphic 6">
            <a:extLst>
              <a:ext uri="{FF2B5EF4-FFF2-40B4-BE49-F238E27FC236}">
                <a16:creationId xmlns:a16="http://schemas.microsoft.com/office/drawing/2014/main" id="{1933F14B-4BA3-7D90-EBAB-D4729141748C}"/>
              </a:ext>
            </a:extLst>
          </p:cNvPr>
          <p:cNvPicPr>
            <a:picLocks noChangeAspect="1"/>
          </p:cNvPicPr>
          <p:nvPr userDrawn="1"/>
        </p:nvPicPr>
        <p:blipFill>
          <a:blip r:embed="rId2">
            <a:extLst>
              <a:ext uri="{96DAC541-7B7A-43D3-8B79-37D633B846F1}">
                <asvg:svgBlip xmlns:asvg="http://schemas.microsoft.com/office/drawing/2016/SVG/main" r:embed="rId3"/>
              </a:ext>
            </a:extLst>
          </a:blip>
          <a:srcRect l="11214"/>
          <a:stretch/>
        </p:blipFill>
        <p:spPr>
          <a:xfrm rot="10800000">
            <a:off x="10520515" y="4960960"/>
            <a:ext cx="2169627" cy="1897039"/>
          </a:xfrm>
          <a:prstGeom prst="rect">
            <a:avLst/>
          </a:prstGeom>
        </p:spPr>
      </p:pic>
      <p:pic>
        <p:nvPicPr>
          <p:cNvPr id="9" name="Graphic 8">
            <a:extLst>
              <a:ext uri="{FF2B5EF4-FFF2-40B4-BE49-F238E27FC236}">
                <a16:creationId xmlns:a16="http://schemas.microsoft.com/office/drawing/2014/main" id="{7692DC09-7475-B17A-CA57-F6F2E2E3F53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926320" y="250031"/>
            <a:ext cx="2142490" cy="688657"/>
          </a:xfrm>
          <a:prstGeom prst="rect">
            <a:avLst/>
          </a:prstGeom>
        </p:spPr>
      </p:pic>
      <p:sp>
        <p:nvSpPr>
          <p:cNvPr id="2" name="Title 1">
            <a:extLst>
              <a:ext uri="{FF2B5EF4-FFF2-40B4-BE49-F238E27FC236}">
                <a16:creationId xmlns:a16="http://schemas.microsoft.com/office/drawing/2014/main" id="{DD7A651A-FCCB-5BDB-A795-FABDA0730542}"/>
              </a:ext>
            </a:extLst>
          </p:cNvPr>
          <p:cNvSpPr>
            <a:spLocks noGrp="1"/>
          </p:cNvSpPr>
          <p:nvPr>
            <p:ph type="title"/>
          </p:nvPr>
        </p:nvSpPr>
        <p:spPr>
          <a:xfrm>
            <a:off x="441158" y="336884"/>
            <a:ext cx="3039979" cy="3408949"/>
          </a:xfrm>
          <a:prstGeom prst="rect">
            <a:avLst/>
          </a:prstGeom>
        </p:spPr>
        <p:txBody>
          <a:bodyPr anchor="b"/>
          <a:lstStyle>
            <a:lvl1pPr>
              <a:defRPr sz="6000">
                <a:solidFill>
                  <a:schemeClr val="bg1"/>
                </a:solidFill>
              </a:defRPr>
            </a:lvl1pPr>
          </a:lstStyle>
          <a:p>
            <a:r>
              <a:rPr lang="en-US"/>
              <a:t>Click to edit Master title style</a:t>
            </a:r>
          </a:p>
        </p:txBody>
      </p:sp>
      <p:sp>
        <p:nvSpPr>
          <p:cNvPr id="4" name="Date Placeholder 3">
            <a:extLst>
              <a:ext uri="{FF2B5EF4-FFF2-40B4-BE49-F238E27FC236}">
                <a16:creationId xmlns:a16="http://schemas.microsoft.com/office/drawing/2014/main" id="{2246DAD0-9A22-54E3-099B-88D8D0DC8C36}"/>
              </a:ext>
            </a:extLst>
          </p:cNvPr>
          <p:cNvSpPr>
            <a:spLocks noGrp="1"/>
          </p:cNvSpPr>
          <p:nvPr>
            <p:ph type="dt" sz="half" idx="10"/>
          </p:nvPr>
        </p:nvSpPr>
        <p:spPr/>
        <p:txBody>
          <a:bodyPr/>
          <a:lstStyle/>
          <a:p>
            <a:fld id="{6A43447C-9640-4B8D-8FD2-A861BB62E358}" type="datetimeFigureOut">
              <a:rPr lang="en-US" smtClean="0"/>
              <a:t>1/21/2026</a:t>
            </a:fld>
            <a:endParaRPr lang="en-US" dirty="0"/>
          </a:p>
        </p:txBody>
      </p:sp>
      <p:sp>
        <p:nvSpPr>
          <p:cNvPr id="5" name="Footer Placeholder 4">
            <a:extLst>
              <a:ext uri="{FF2B5EF4-FFF2-40B4-BE49-F238E27FC236}">
                <a16:creationId xmlns:a16="http://schemas.microsoft.com/office/drawing/2014/main" id="{8CCAE0BA-DB83-B37C-4FA2-604FC529DE7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2AF8E3C-6512-38E9-42EC-91FEFE307D0A}"/>
              </a:ext>
            </a:extLst>
          </p:cNvPr>
          <p:cNvSpPr>
            <a:spLocks noGrp="1"/>
          </p:cNvSpPr>
          <p:nvPr>
            <p:ph type="sldNum" sz="quarter" idx="12"/>
          </p:nvPr>
        </p:nvSpPr>
        <p:spPr/>
        <p:txBody>
          <a:bodyPr/>
          <a:lstStyle/>
          <a:p>
            <a:fld id="{9680B8C0-5240-4689-A980-79E7CC250078}" type="slidenum">
              <a:rPr lang="en-US" smtClean="0"/>
              <a:t>‹#›</a:t>
            </a:fld>
            <a:endParaRPr lang="en-US" dirty="0"/>
          </a:p>
        </p:txBody>
      </p:sp>
      <p:sp>
        <p:nvSpPr>
          <p:cNvPr id="10" name="Content Placeholder 2">
            <a:extLst>
              <a:ext uri="{FF2B5EF4-FFF2-40B4-BE49-F238E27FC236}">
                <a16:creationId xmlns:a16="http://schemas.microsoft.com/office/drawing/2014/main" id="{3CE54608-012C-A4E3-B134-4EFEF37AEA34}"/>
              </a:ext>
            </a:extLst>
          </p:cNvPr>
          <p:cNvSpPr>
            <a:spLocks noGrp="1"/>
          </p:cNvSpPr>
          <p:nvPr>
            <p:ph idx="1"/>
          </p:nvPr>
        </p:nvSpPr>
        <p:spPr>
          <a:xfrm>
            <a:off x="6384758" y="1897041"/>
            <a:ext cx="4969043" cy="388102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01513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8A189614-4218-541B-8460-F1C5834F3FB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EBF341C-6A5E-1078-D082-F93E54BE973B}"/>
              </a:ext>
            </a:extLst>
          </p:cNvPr>
          <p:cNvSpPr>
            <a:spLocks noGrp="1"/>
          </p:cNvSpPr>
          <p:nvPr>
            <p:ph type="title"/>
          </p:nvPr>
        </p:nvSpPr>
        <p:spPr>
          <a:xfrm>
            <a:off x="3457385" y="2766218"/>
            <a:ext cx="5277230" cy="1325563"/>
          </a:xfrm>
          <a:prstGeom prst="rect">
            <a:avLst/>
          </a:prstGeom>
        </p:spPr>
        <p:txBody>
          <a:bodyPr>
            <a:noAutofit/>
          </a:bodyPr>
          <a:lstStyle>
            <a:lvl1pPr algn="ctr">
              <a:defRPr sz="6000"/>
            </a:lvl1pPr>
          </a:lstStyle>
          <a:p>
            <a:r>
              <a:rPr lang="en-US"/>
              <a:t>Click to edit Master title style</a:t>
            </a:r>
          </a:p>
        </p:txBody>
      </p:sp>
      <p:sp>
        <p:nvSpPr>
          <p:cNvPr id="5" name="Date Placeholder 4">
            <a:extLst>
              <a:ext uri="{FF2B5EF4-FFF2-40B4-BE49-F238E27FC236}">
                <a16:creationId xmlns:a16="http://schemas.microsoft.com/office/drawing/2014/main" id="{6EC70AD6-09C8-BBEE-2BB3-FBE9122EA9CE}"/>
              </a:ext>
            </a:extLst>
          </p:cNvPr>
          <p:cNvSpPr>
            <a:spLocks noGrp="1"/>
          </p:cNvSpPr>
          <p:nvPr>
            <p:ph type="dt" sz="half" idx="10"/>
          </p:nvPr>
        </p:nvSpPr>
        <p:spPr/>
        <p:txBody>
          <a:bodyPr/>
          <a:lstStyle/>
          <a:p>
            <a:fld id="{6A43447C-9640-4B8D-8FD2-A861BB62E358}" type="datetimeFigureOut">
              <a:rPr lang="en-US" smtClean="0"/>
              <a:t>1/21/2026</a:t>
            </a:fld>
            <a:endParaRPr lang="en-US" dirty="0"/>
          </a:p>
        </p:txBody>
      </p:sp>
      <p:sp>
        <p:nvSpPr>
          <p:cNvPr id="6" name="Footer Placeholder 5">
            <a:extLst>
              <a:ext uri="{FF2B5EF4-FFF2-40B4-BE49-F238E27FC236}">
                <a16:creationId xmlns:a16="http://schemas.microsoft.com/office/drawing/2014/main" id="{F83C34DD-8342-F829-FBE0-652F51DA2B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0F74E14-BE7C-F6A0-B4B7-15E11480EEBD}"/>
              </a:ext>
            </a:extLst>
          </p:cNvPr>
          <p:cNvSpPr>
            <a:spLocks noGrp="1"/>
          </p:cNvSpPr>
          <p:nvPr>
            <p:ph type="sldNum" sz="quarter" idx="12"/>
          </p:nvPr>
        </p:nvSpPr>
        <p:spPr/>
        <p:txBody>
          <a:bodyPr/>
          <a:lstStyle/>
          <a:p>
            <a:fld id="{9680B8C0-5240-4689-A980-79E7CC250078}" type="slidenum">
              <a:rPr lang="en-US" smtClean="0"/>
              <a:t>‹#›</a:t>
            </a:fld>
            <a:endParaRPr lang="en-US" dirty="0"/>
          </a:p>
        </p:txBody>
      </p:sp>
    </p:spTree>
    <p:extLst>
      <p:ext uri="{BB962C8B-B14F-4D97-AF65-F5344CB8AC3E}">
        <p14:creationId xmlns:p14="http://schemas.microsoft.com/office/powerpoint/2010/main" val="1929597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F6ECD408-2730-C4F7-8244-F62D844F9F56}"/>
              </a:ext>
            </a:extLst>
          </p:cNvPr>
          <p:cNvPicPr>
            <a:picLocks noGrp="1" noRot="1" noMove="1" noResize="1" noEditPoints="1" noAdjustHandles="1" noChangeArrowheads="1" noChangeShapeType="1" noCrop="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5928CBD-93A8-E64A-7BC1-22218986AF8F}"/>
              </a:ext>
            </a:extLst>
          </p:cNvPr>
          <p:cNvSpPr>
            <a:spLocks noGrp="1"/>
          </p:cNvSpPr>
          <p:nvPr>
            <p:ph type="title"/>
          </p:nvPr>
        </p:nvSpPr>
        <p:spPr>
          <a:xfrm>
            <a:off x="504497" y="136526"/>
            <a:ext cx="11161986" cy="823912"/>
          </a:xfrm>
          <a:prstGeom prst="rect">
            <a:avLst/>
          </a:prstGeom>
        </p:spPr>
        <p:txBody>
          <a:bodyPr/>
          <a:lstStyle>
            <a:lvl1pPr>
              <a:defRPr>
                <a:solidFill>
                  <a:schemeClr val="bg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3000D119-DE06-057C-BDAF-CA79222B6468}"/>
              </a:ext>
            </a:extLst>
          </p:cNvPr>
          <p:cNvSpPr>
            <a:spLocks noGrp="1"/>
          </p:cNvSpPr>
          <p:nvPr>
            <p:ph sz="half" idx="2"/>
          </p:nvPr>
        </p:nvSpPr>
        <p:spPr>
          <a:xfrm>
            <a:off x="634836" y="1790535"/>
            <a:ext cx="5009219" cy="4399128"/>
          </a:xfrm>
          <a:prstGeom prst="rect">
            <a:avLst/>
          </a:prstGeo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252C88C-FAC8-B379-D81D-191776B16D78}"/>
              </a:ext>
            </a:extLst>
          </p:cNvPr>
          <p:cNvSpPr>
            <a:spLocks noGrp="1"/>
          </p:cNvSpPr>
          <p:nvPr>
            <p:ph type="dt" sz="half" idx="10"/>
          </p:nvPr>
        </p:nvSpPr>
        <p:spPr/>
        <p:txBody>
          <a:bodyPr/>
          <a:lstStyle/>
          <a:p>
            <a:fld id="{6A43447C-9640-4B8D-8FD2-A861BB62E358}" type="datetimeFigureOut">
              <a:rPr lang="en-US" smtClean="0"/>
              <a:t>1/21/2026</a:t>
            </a:fld>
            <a:endParaRPr lang="en-US" dirty="0"/>
          </a:p>
        </p:txBody>
      </p:sp>
      <p:sp>
        <p:nvSpPr>
          <p:cNvPr id="8" name="Footer Placeholder 7">
            <a:extLst>
              <a:ext uri="{FF2B5EF4-FFF2-40B4-BE49-F238E27FC236}">
                <a16:creationId xmlns:a16="http://schemas.microsoft.com/office/drawing/2014/main" id="{1A736F15-9A1F-0F20-DA08-ED9A9CD469F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06B97841-B504-FCFE-E7C4-4B2EF79E95E3}"/>
              </a:ext>
            </a:extLst>
          </p:cNvPr>
          <p:cNvSpPr>
            <a:spLocks noGrp="1"/>
          </p:cNvSpPr>
          <p:nvPr>
            <p:ph type="sldNum" sz="quarter" idx="12"/>
          </p:nvPr>
        </p:nvSpPr>
        <p:spPr/>
        <p:txBody>
          <a:bodyPr/>
          <a:lstStyle/>
          <a:p>
            <a:fld id="{9680B8C0-5240-4689-A980-79E7CC250078}" type="slidenum">
              <a:rPr lang="en-US" smtClean="0"/>
              <a:t>‹#›</a:t>
            </a:fld>
            <a:endParaRPr lang="en-US" dirty="0"/>
          </a:p>
        </p:txBody>
      </p:sp>
      <p:sp>
        <p:nvSpPr>
          <p:cNvPr id="12" name="Content Placeholder 3">
            <a:extLst>
              <a:ext uri="{FF2B5EF4-FFF2-40B4-BE49-F238E27FC236}">
                <a16:creationId xmlns:a16="http://schemas.microsoft.com/office/drawing/2014/main" id="{B58591F9-1720-19B6-2764-2A254D1160EF}"/>
              </a:ext>
            </a:extLst>
          </p:cNvPr>
          <p:cNvSpPr>
            <a:spLocks noGrp="1"/>
          </p:cNvSpPr>
          <p:nvPr>
            <p:ph sz="half" idx="14"/>
          </p:nvPr>
        </p:nvSpPr>
        <p:spPr>
          <a:xfrm>
            <a:off x="6547945" y="1820697"/>
            <a:ext cx="5009219" cy="4399128"/>
          </a:xfrm>
          <a:prstGeom prst="rect">
            <a:avLst/>
          </a:prstGeo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Text Placeholder 19">
            <a:extLst>
              <a:ext uri="{FF2B5EF4-FFF2-40B4-BE49-F238E27FC236}">
                <a16:creationId xmlns:a16="http://schemas.microsoft.com/office/drawing/2014/main" id="{CA1289F9-AB89-9C93-D23D-893FDFEC5722}"/>
              </a:ext>
            </a:extLst>
          </p:cNvPr>
          <p:cNvSpPr>
            <a:spLocks noGrp="1"/>
          </p:cNvSpPr>
          <p:nvPr>
            <p:ph type="body" sz="quarter" idx="15" hasCustomPrompt="1"/>
          </p:nvPr>
        </p:nvSpPr>
        <p:spPr>
          <a:xfrm>
            <a:off x="634344" y="1174750"/>
            <a:ext cx="5009219" cy="479425"/>
          </a:xfrm>
        </p:spPr>
        <p:txBody>
          <a:bodyPr>
            <a:normAutofit/>
          </a:bodyPr>
          <a:lstStyle>
            <a:lvl1pPr marL="0" indent="0">
              <a:buNone/>
              <a:defRPr sz="2200" b="1">
                <a:solidFill>
                  <a:schemeClr val="tx1"/>
                </a:solidFill>
                <a:latin typeface="+mn-lt"/>
              </a:defRPr>
            </a:lvl1pPr>
          </a:lstStyle>
          <a:p>
            <a:pPr lvl="0"/>
            <a:r>
              <a:rPr lang="en-US"/>
              <a:t>CLICK TO EDIT MASTER TEXT STYLES</a:t>
            </a:r>
          </a:p>
        </p:txBody>
      </p:sp>
      <p:sp>
        <p:nvSpPr>
          <p:cNvPr id="21" name="Text Placeholder 19">
            <a:extLst>
              <a:ext uri="{FF2B5EF4-FFF2-40B4-BE49-F238E27FC236}">
                <a16:creationId xmlns:a16="http://schemas.microsoft.com/office/drawing/2014/main" id="{698B8D26-86A3-10DB-32EF-F9994B489BF7}"/>
              </a:ext>
            </a:extLst>
          </p:cNvPr>
          <p:cNvSpPr>
            <a:spLocks noGrp="1"/>
          </p:cNvSpPr>
          <p:nvPr>
            <p:ph type="body" sz="quarter" idx="16" hasCustomPrompt="1"/>
          </p:nvPr>
        </p:nvSpPr>
        <p:spPr>
          <a:xfrm>
            <a:off x="6547945" y="1204747"/>
            <a:ext cx="5009219" cy="479425"/>
          </a:xfrm>
        </p:spPr>
        <p:txBody>
          <a:bodyPr>
            <a:normAutofit/>
          </a:bodyPr>
          <a:lstStyle>
            <a:lvl1pPr marL="0" indent="0">
              <a:buNone/>
              <a:defRPr sz="2200" b="1">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544604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and Content 0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AA7463F-0317-BB44-B53B-42DE9A06933B}"/>
              </a:ext>
            </a:extLst>
          </p:cNvPr>
          <p:cNvSpPr/>
          <p:nvPr userDrawn="1"/>
        </p:nvSpPr>
        <p:spPr>
          <a:xfrm>
            <a:off x="0" y="0"/>
            <a:ext cx="12192000" cy="6858000"/>
          </a:xfrm>
          <a:prstGeom prst="rect">
            <a:avLst/>
          </a:prstGeom>
          <a:gradFill>
            <a:gsLst>
              <a:gs pos="100000">
                <a:srgbClr val="00C3EB">
                  <a:lumMod val="100000"/>
                </a:srgbClr>
              </a:gs>
              <a:gs pos="91000">
                <a:srgbClr val="00B1DB"/>
              </a:gs>
              <a:gs pos="82000">
                <a:srgbClr val="009ECA"/>
              </a:gs>
              <a:gs pos="73000">
                <a:srgbClr val="008CB9"/>
              </a:gs>
              <a:gs pos="63000">
                <a:srgbClr val="0079A8"/>
              </a:gs>
              <a:gs pos="48000">
                <a:srgbClr val="00435E"/>
              </a:gs>
              <a:gs pos="36000">
                <a:srgbClr val="000D1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dirty="0"/>
          </a:p>
        </p:txBody>
      </p:sp>
      <p:sp>
        <p:nvSpPr>
          <p:cNvPr id="2" name="Title 1">
            <a:extLst>
              <a:ext uri="{FF2B5EF4-FFF2-40B4-BE49-F238E27FC236}">
                <a16:creationId xmlns:a16="http://schemas.microsoft.com/office/drawing/2014/main" id="{32970CD0-696D-4313-96BA-4AA72C813BD0}"/>
              </a:ext>
            </a:extLst>
          </p:cNvPr>
          <p:cNvSpPr>
            <a:spLocks noGrp="1"/>
          </p:cNvSpPr>
          <p:nvPr>
            <p:ph type="title"/>
          </p:nvPr>
        </p:nvSpPr>
        <p:spPr>
          <a:xfrm>
            <a:off x="492916" y="499595"/>
            <a:ext cx="4937211" cy="1325563"/>
          </a:xfrm>
        </p:spPr>
        <p:txBody>
          <a:bodyPr lIns="0" tIns="0" rIns="0" bIns="0">
            <a:noAutofit/>
          </a:bodyPr>
          <a:lstStyle>
            <a:lvl1pPr>
              <a:defRPr sz="3200" b="1" cap="all" baseline="0"/>
            </a:lvl1pPr>
          </a:lstStyle>
          <a:p>
            <a:r>
              <a:rPr lang="en-US" noProof="0"/>
              <a:t>Click to edit Master title style</a:t>
            </a:r>
          </a:p>
        </p:txBody>
      </p:sp>
      <p:sp>
        <p:nvSpPr>
          <p:cNvPr id="3" name="Content Placeholder 2">
            <a:extLst>
              <a:ext uri="{FF2B5EF4-FFF2-40B4-BE49-F238E27FC236}">
                <a16:creationId xmlns:a16="http://schemas.microsoft.com/office/drawing/2014/main" id="{0FEE9886-36F0-4E06-A3A6-D8F00B0665A1}"/>
              </a:ext>
            </a:extLst>
          </p:cNvPr>
          <p:cNvSpPr>
            <a:spLocks noGrp="1"/>
          </p:cNvSpPr>
          <p:nvPr>
            <p:ph idx="1" hasCustomPrompt="1"/>
          </p:nvPr>
        </p:nvSpPr>
        <p:spPr>
          <a:xfrm>
            <a:off x="515938" y="1825625"/>
            <a:ext cx="4914189" cy="4351338"/>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Tree>
    <p:extLst>
      <p:ext uri="{BB962C8B-B14F-4D97-AF65-F5344CB8AC3E}">
        <p14:creationId xmlns:p14="http://schemas.microsoft.com/office/powerpoint/2010/main" val="1470341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itle and Content 0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AA7463F-0317-BB44-B53B-42DE9A06933B}"/>
              </a:ext>
            </a:extLst>
          </p:cNvPr>
          <p:cNvSpPr/>
          <p:nvPr userDrawn="1"/>
        </p:nvSpPr>
        <p:spPr>
          <a:xfrm flipH="1">
            <a:off x="0" y="0"/>
            <a:ext cx="12192000" cy="6858000"/>
          </a:xfrm>
          <a:prstGeom prst="rect">
            <a:avLst/>
          </a:prstGeom>
          <a:gradFill>
            <a:gsLst>
              <a:gs pos="100000">
                <a:srgbClr val="00C3EB">
                  <a:lumMod val="100000"/>
                </a:srgbClr>
              </a:gs>
              <a:gs pos="91000">
                <a:srgbClr val="00B1DB"/>
              </a:gs>
              <a:gs pos="82000">
                <a:srgbClr val="009ECA"/>
              </a:gs>
              <a:gs pos="73000">
                <a:srgbClr val="008CB9"/>
              </a:gs>
              <a:gs pos="63000">
                <a:srgbClr val="0079A8"/>
              </a:gs>
              <a:gs pos="48000">
                <a:srgbClr val="00435E"/>
              </a:gs>
              <a:gs pos="36000">
                <a:srgbClr val="000D1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dirty="0"/>
          </a:p>
        </p:txBody>
      </p:sp>
      <p:sp>
        <p:nvSpPr>
          <p:cNvPr id="2" name="Title 1">
            <a:extLst>
              <a:ext uri="{FF2B5EF4-FFF2-40B4-BE49-F238E27FC236}">
                <a16:creationId xmlns:a16="http://schemas.microsoft.com/office/drawing/2014/main" id="{32970CD0-696D-4313-96BA-4AA72C813BD0}"/>
              </a:ext>
            </a:extLst>
          </p:cNvPr>
          <p:cNvSpPr>
            <a:spLocks noGrp="1"/>
          </p:cNvSpPr>
          <p:nvPr>
            <p:ph type="title"/>
          </p:nvPr>
        </p:nvSpPr>
        <p:spPr>
          <a:xfrm>
            <a:off x="6434458" y="499595"/>
            <a:ext cx="4937211" cy="1325563"/>
          </a:xfrm>
        </p:spPr>
        <p:txBody>
          <a:bodyPr lIns="0" tIns="0" rIns="0" bIns="0">
            <a:noAutofit/>
          </a:bodyPr>
          <a:lstStyle>
            <a:lvl1pPr>
              <a:defRPr sz="3200" b="1" cap="all" baseline="0"/>
            </a:lvl1pPr>
          </a:lstStyle>
          <a:p>
            <a:r>
              <a:rPr lang="en-US" noProof="0"/>
              <a:t>Click to edit Master title style</a:t>
            </a:r>
          </a:p>
        </p:txBody>
      </p:sp>
      <p:sp>
        <p:nvSpPr>
          <p:cNvPr id="3" name="Content Placeholder 2">
            <a:extLst>
              <a:ext uri="{FF2B5EF4-FFF2-40B4-BE49-F238E27FC236}">
                <a16:creationId xmlns:a16="http://schemas.microsoft.com/office/drawing/2014/main" id="{0FEE9886-36F0-4E06-A3A6-D8F00B0665A1}"/>
              </a:ext>
            </a:extLst>
          </p:cNvPr>
          <p:cNvSpPr>
            <a:spLocks noGrp="1"/>
          </p:cNvSpPr>
          <p:nvPr>
            <p:ph idx="1" hasCustomPrompt="1"/>
          </p:nvPr>
        </p:nvSpPr>
        <p:spPr>
          <a:xfrm>
            <a:off x="6457480" y="1825625"/>
            <a:ext cx="4914189" cy="4351338"/>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Tree>
    <p:extLst>
      <p:ext uri="{BB962C8B-B14F-4D97-AF65-F5344CB8AC3E}">
        <p14:creationId xmlns:p14="http://schemas.microsoft.com/office/powerpoint/2010/main" val="367228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3EBE3-9AEA-98B4-DFA5-E413743755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A671796-8A39-3AE8-302D-A764EB4D4A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C9D9A8-7A51-8E3D-06BF-60A74E11A7EE}"/>
              </a:ext>
            </a:extLst>
          </p:cNvPr>
          <p:cNvSpPr>
            <a:spLocks noGrp="1"/>
          </p:cNvSpPr>
          <p:nvPr>
            <p:ph type="dt" sz="half" idx="10"/>
          </p:nvPr>
        </p:nvSpPr>
        <p:spPr/>
        <p:txBody>
          <a:bodyPr/>
          <a:lstStyle/>
          <a:p>
            <a:fld id="{6799D023-01CF-4822-9434-41B27F715866}" type="datetime1">
              <a:rPr lang="en-US" smtClean="0"/>
              <a:t>1/21/2026</a:t>
            </a:fld>
            <a:endParaRPr lang="en-US" dirty="0"/>
          </a:p>
        </p:txBody>
      </p:sp>
      <p:sp>
        <p:nvSpPr>
          <p:cNvPr id="5" name="Footer Placeholder 4">
            <a:extLst>
              <a:ext uri="{FF2B5EF4-FFF2-40B4-BE49-F238E27FC236}">
                <a16:creationId xmlns:a16="http://schemas.microsoft.com/office/drawing/2014/main" id="{A2D245AE-B259-52AD-047B-12DE9FC6B9A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5D12095-6A8B-401B-9A2B-A9A54A491A59}"/>
              </a:ext>
            </a:extLst>
          </p:cNvPr>
          <p:cNvSpPr>
            <a:spLocks noGrp="1"/>
          </p:cNvSpPr>
          <p:nvPr>
            <p:ph type="sldNum" sz="quarter" idx="12"/>
          </p:nvPr>
        </p:nvSpPr>
        <p:spPr/>
        <p:txBody>
          <a:bodyPr/>
          <a:lstStyle/>
          <a:p>
            <a:fld id="{96DF5386-D124-46B0-B09B-A3C1B5081A42}" type="slidenum">
              <a:rPr lang="en-US" smtClean="0"/>
              <a:t>‹#›</a:t>
            </a:fld>
            <a:endParaRPr lang="en-US" dirty="0"/>
          </a:p>
        </p:txBody>
      </p:sp>
    </p:spTree>
    <p:extLst>
      <p:ext uri="{BB962C8B-B14F-4D97-AF65-F5344CB8AC3E}">
        <p14:creationId xmlns:p14="http://schemas.microsoft.com/office/powerpoint/2010/main" val="2847646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098C33F-B19A-3C8A-D91B-D1C70589E4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A43447C-9640-4B8D-8FD2-A861BB62E358}" type="datetimeFigureOut">
              <a:rPr lang="en-US" smtClean="0"/>
              <a:t>1/21/2026</a:t>
            </a:fld>
            <a:endParaRPr lang="en-US" dirty="0"/>
          </a:p>
        </p:txBody>
      </p:sp>
      <p:sp>
        <p:nvSpPr>
          <p:cNvPr id="5" name="Footer Placeholder 4">
            <a:extLst>
              <a:ext uri="{FF2B5EF4-FFF2-40B4-BE49-F238E27FC236}">
                <a16:creationId xmlns:a16="http://schemas.microsoft.com/office/drawing/2014/main" id="{57951E70-0D70-C126-842E-557C7A7EC3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EF0064D5-3810-BA27-05AC-0B897FD6F6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680B8C0-5240-4689-A980-79E7CC250078}" type="slidenum">
              <a:rPr lang="en-US" smtClean="0"/>
              <a:t>‹#›</a:t>
            </a:fld>
            <a:endParaRPr lang="en-US" dirty="0"/>
          </a:p>
        </p:txBody>
      </p:sp>
      <p:sp>
        <p:nvSpPr>
          <p:cNvPr id="10" name="Title Placeholder 1">
            <a:extLst>
              <a:ext uri="{FF2B5EF4-FFF2-40B4-BE49-F238E27FC236}">
                <a16:creationId xmlns:a16="http://schemas.microsoft.com/office/drawing/2014/main" id="{5DAC0601-0332-3D44-1925-C838627442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11" name="Text Placeholder 2">
            <a:extLst>
              <a:ext uri="{FF2B5EF4-FFF2-40B4-BE49-F238E27FC236}">
                <a16:creationId xmlns:a16="http://schemas.microsoft.com/office/drawing/2014/main" id="{B860EB45-8D94-7794-F593-FBBEFB6FA6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1419670"/>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55" r:id="rId3"/>
    <p:sldLayoutId id="2147483650" r:id="rId4"/>
    <p:sldLayoutId id="2147483651" r:id="rId5"/>
    <p:sldLayoutId id="2147483652" r:id="rId6"/>
    <p:sldLayoutId id="2147483653" r:id="rId7"/>
    <p:sldLayoutId id="2147483656" r:id="rId8"/>
    <p:sldLayoutId id="2147483657" r:id="rId9"/>
    <p:sldLayoutId id="2147483660" r:id="rId10"/>
  </p:sldLayoutIdLst>
  <p:txStyles>
    <p:titleStyle>
      <a:lvl1pPr algn="l" defTabSz="914400" rtl="0" eaLnBrk="1" latinLnBrk="0" hangingPunct="1">
        <a:lnSpc>
          <a:spcPct val="90000"/>
        </a:lnSpc>
        <a:spcBef>
          <a:spcPct val="0"/>
        </a:spcBef>
        <a:buNone/>
        <a:defRPr sz="4400" kern="1200">
          <a:solidFill>
            <a:schemeClr val="tx1"/>
          </a:solidFill>
          <a:latin typeface="Bebas Neue" panose="020B0606020202050201"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image" Target="../media/image19.svg"/><Relationship Id="rId5" Type="http://schemas.openxmlformats.org/officeDocument/2006/relationships/image" Target="../media/image9.png"/><Relationship Id="rId4" Type="http://schemas.openxmlformats.org/officeDocument/2006/relationships/image" Target="../media/image1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image" Target="../media/image19.svg"/><Relationship Id="rId5" Type="http://schemas.openxmlformats.org/officeDocument/2006/relationships/image" Target="../media/image9.png"/><Relationship Id="rId4" Type="http://schemas.openxmlformats.org/officeDocument/2006/relationships/image" Target="../media/image20.svg"/></Relationships>
</file>

<file path=ppt/slides/_rels/slide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0.svg"/><Relationship Id="rId7"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0.xml"/><Relationship Id="rId6" Type="http://schemas.openxmlformats.org/officeDocument/2006/relationships/image" Target="../media/image23.png"/><Relationship Id="rId5" Type="http://schemas.openxmlformats.org/officeDocument/2006/relationships/image" Target="../media/image19.sv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7.png"/><Relationship Id="rId7"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10.xml"/><Relationship Id="rId6" Type="http://schemas.openxmlformats.org/officeDocument/2006/relationships/image" Target="../media/image19.svg"/><Relationship Id="rId5" Type="http://schemas.openxmlformats.org/officeDocument/2006/relationships/image" Target="../media/image9.png"/><Relationship Id="rId4" Type="http://schemas.openxmlformats.org/officeDocument/2006/relationships/image" Target="../media/image20.svg"/><Relationship Id="rId9" Type="http://schemas.openxmlformats.org/officeDocument/2006/relationships/image" Target="../media/image35.sv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6.jpeg"/><Relationship Id="rId7" Type="http://schemas.openxmlformats.org/officeDocument/2006/relationships/image" Target="../media/image19.svg"/><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image" Target="../media/image9.png"/><Relationship Id="rId11" Type="http://schemas.openxmlformats.org/officeDocument/2006/relationships/image" Target="../media/image40.jpeg"/><Relationship Id="rId5" Type="http://schemas.openxmlformats.org/officeDocument/2006/relationships/image" Target="../media/image20.svg"/><Relationship Id="rId10" Type="http://schemas.openxmlformats.org/officeDocument/2006/relationships/image" Target="../media/image39.jpeg"/><Relationship Id="rId4" Type="http://schemas.openxmlformats.org/officeDocument/2006/relationships/image" Target="../media/image7.png"/><Relationship Id="rId9" Type="http://schemas.openxmlformats.org/officeDocument/2006/relationships/image" Target="../media/image38.jpeg"/></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png"/><Relationship Id="rId4" Type="http://schemas.openxmlformats.org/officeDocument/2006/relationships/image" Target="../media/image42.jpeg"/></Relationships>
</file>

<file path=ppt/slides/_rels/slide1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png"/><Relationship Id="rId4" Type="http://schemas.openxmlformats.org/officeDocument/2006/relationships/image" Target="../media/image47.jpeg"/></Relationships>
</file>

<file path=ppt/slides/_rels/slide2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C1B046B-CFF8-F14F-9344-C5D4920A6FEA}"/>
              </a:ext>
            </a:extLst>
          </p:cNvPr>
          <p:cNvSpPr>
            <a:spLocks noGrp="1"/>
          </p:cNvSpPr>
          <p:nvPr>
            <p:ph type="body" sz="quarter" idx="13"/>
          </p:nvPr>
        </p:nvSpPr>
        <p:spPr>
          <a:xfrm>
            <a:off x="4400313" y="2550213"/>
            <a:ext cx="7389359" cy="1047750"/>
          </a:xfrm>
        </p:spPr>
        <p:txBody>
          <a:bodyPr vert="horz" lIns="91440" tIns="45720" rIns="91440" bIns="45720" rtlCol="0" anchor="t">
            <a:normAutofit fontScale="92500" lnSpcReduction="10000"/>
          </a:bodyPr>
          <a:lstStyle/>
          <a:p>
            <a:pPr marL="0" indent="0">
              <a:buNone/>
            </a:pPr>
            <a:r>
              <a:rPr lang="en-US" dirty="0"/>
              <a:t>LMTA Transportation Conference </a:t>
            </a:r>
          </a:p>
          <a:p>
            <a:pPr marL="0" indent="0">
              <a:buNone/>
            </a:pPr>
            <a:r>
              <a:rPr lang="en-US" sz="1600" dirty="0"/>
              <a:t>January 21, 2026</a:t>
            </a:r>
          </a:p>
          <a:p>
            <a:pPr marL="0" indent="0">
              <a:buNone/>
            </a:pPr>
            <a:r>
              <a:rPr lang="en-US" sz="1600" dirty="0"/>
              <a:t>11:30 am to 12:15 pm </a:t>
            </a:r>
          </a:p>
        </p:txBody>
      </p:sp>
      <p:sp>
        <p:nvSpPr>
          <p:cNvPr id="3" name="Rectangle 2">
            <a:extLst>
              <a:ext uri="{FF2B5EF4-FFF2-40B4-BE49-F238E27FC236}">
                <a16:creationId xmlns:a16="http://schemas.microsoft.com/office/drawing/2014/main" id="{B7CEEC47-37E1-175D-E7F7-C25A7E02A3B8}"/>
              </a:ext>
            </a:extLst>
          </p:cNvPr>
          <p:cNvSpPr/>
          <p:nvPr/>
        </p:nvSpPr>
        <p:spPr>
          <a:xfrm>
            <a:off x="4011168" y="475488"/>
            <a:ext cx="7876032" cy="1780032"/>
          </a:xfrm>
          <a:prstGeom prst="rect">
            <a:avLst/>
          </a:prstGeom>
          <a:solidFill>
            <a:srgbClr val="00A7C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CEA301A6-E6B4-BDE7-D2D5-AFBCADE09898}"/>
              </a:ext>
            </a:extLst>
          </p:cNvPr>
          <p:cNvSpPr txBox="1">
            <a:spLocks/>
          </p:cNvSpPr>
          <p:nvPr/>
        </p:nvSpPr>
        <p:spPr>
          <a:xfrm>
            <a:off x="4340679" y="616902"/>
            <a:ext cx="6991166" cy="17643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Bebas Neue" panose="020B0606020202050201" pitchFamily="34" charset="0"/>
                <a:ea typeface="+mj-ea"/>
                <a:cs typeface="+mj-cs"/>
              </a:defRPr>
            </a:lvl1pPr>
          </a:lstStyle>
          <a:p>
            <a:r>
              <a:rPr lang="en-US" sz="6600" dirty="0">
                <a:solidFill>
                  <a:schemeClr val="bg1"/>
                </a:solidFill>
                <a:latin typeface="Bebas Neue"/>
              </a:rPr>
              <a:t>The Future of the State’s weigh stations</a:t>
            </a:r>
          </a:p>
        </p:txBody>
      </p:sp>
    </p:spTree>
    <p:extLst>
      <p:ext uri="{BB962C8B-B14F-4D97-AF65-F5344CB8AC3E}">
        <p14:creationId xmlns:p14="http://schemas.microsoft.com/office/powerpoint/2010/main" val="11371261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96C51-1C7A-F3CB-04C1-A5F4A1692D4F}"/>
              </a:ext>
            </a:extLst>
          </p:cNvPr>
          <p:cNvSpPr>
            <a:spLocks noGrp="1"/>
          </p:cNvSpPr>
          <p:nvPr>
            <p:ph type="title"/>
          </p:nvPr>
        </p:nvSpPr>
        <p:spPr>
          <a:xfrm>
            <a:off x="441158" y="336884"/>
            <a:ext cx="3655354" cy="3408949"/>
          </a:xfrm>
        </p:spPr>
        <p:txBody>
          <a:bodyPr anchor="ctr">
            <a:normAutofit/>
          </a:bodyPr>
          <a:lstStyle/>
          <a:p>
            <a:r>
              <a:rPr lang="en-US" sz="8800" dirty="0">
                <a:latin typeface="Bebas Neue"/>
              </a:rPr>
              <a:t>overview</a:t>
            </a:r>
          </a:p>
        </p:txBody>
      </p:sp>
      <p:sp>
        <p:nvSpPr>
          <p:cNvPr id="3" name="Content Placeholder 2">
            <a:extLst>
              <a:ext uri="{FF2B5EF4-FFF2-40B4-BE49-F238E27FC236}">
                <a16:creationId xmlns:a16="http://schemas.microsoft.com/office/drawing/2014/main" id="{4A6BA797-A97C-9461-53F5-66A3342172E0}"/>
              </a:ext>
            </a:extLst>
          </p:cNvPr>
          <p:cNvSpPr>
            <a:spLocks noGrp="1"/>
          </p:cNvSpPr>
          <p:nvPr>
            <p:ph idx="1"/>
          </p:nvPr>
        </p:nvSpPr>
        <p:spPr>
          <a:xfrm>
            <a:off x="6549145" y="2041358"/>
            <a:ext cx="4969043" cy="3881021"/>
          </a:xfrm>
        </p:spPr>
        <p:txBody>
          <a:bodyPr vert="horz" lIns="91440" tIns="45720" rIns="91440" bIns="45720" rtlCol="0" anchor="t">
            <a:normAutofit/>
          </a:bodyPr>
          <a:lstStyle/>
          <a:p>
            <a:pPr>
              <a:lnSpc>
                <a:spcPct val="100000"/>
              </a:lnSpc>
            </a:pPr>
            <a:r>
              <a:rPr lang="en-US" dirty="0"/>
              <a:t>Project background </a:t>
            </a:r>
          </a:p>
          <a:p>
            <a:pPr>
              <a:lnSpc>
                <a:spcPct val="100000"/>
              </a:lnSpc>
            </a:pPr>
            <a:r>
              <a:rPr lang="en-US" dirty="0"/>
              <a:t>Proposed Weigh Station improvements </a:t>
            </a:r>
          </a:p>
          <a:p>
            <a:pPr lvl="1">
              <a:lnSpc>
                <a:spcPct val="100000"/>
              </a:lnSpc>
            </a:pPr>
            <a:r>
              <a:rPr lang="en-US" dirty="0"/>
              <a:t>Technology upgrades</a:t>
            </a:r>
          </a:p>
          <a:p>
            <a:pPr lvl="1">
              <a:lnSpc>
                <a:spcPct val="100000"/>
              </a:lnSpc>
            </a:pPr>
            <a:r>
              <a:rPr lang="en-US" dirty="0"/>
              <a:t>Site upgrades</a:t>
            </a:r>
          </a:p>
          <a:p>
            <a:pPr>
              <a:lnSpc>
                <a:spcPct val="100000"/>
              </a:lnSpc>
            </a:pPr>
            <a:r>
              <a:rPr lang="en-US" dirty="0"/>
              <a:t>Next steps</a:t>
            </a:r>
          </a:p>
          <a:p>
            <a:pPr>
              <a:lnSpc>
                <a:spcPct val="100000"/>
              </a:lnSpc>
            </a:pPr>
            <a:r>
              <a:rPr lang="en-US" dirty="0"/>
              <a:t>Questions</a:t>
            </a:r>
          </a:p>
          <a:p>
            <a:pPr>
              <a:lnSpc>
                <a:spcPct val="100000"/>
              </a:lnSpc>
            </a:pPr>
            <a:endParaRPr lang="en-US" dirty="0"/>
          </a:p>
        </p:txBody>
      </p:sp>
    </p:spTree>
    <p:extLst>
      <p:ext uri="{BB962C8B-B14F-4D97-AF65-F5344CB8AC3E}">
        <p14:creationId xmlns:p14="http://schemas.microsoft.com/office/powerpoint/2010/main" val="3975933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3FD58-D3D1-A229-B006-0C1A87AA4B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FDEBA8-4601-95E8-446D-09275FCAC148}"/>
              </a:ext>
            </a:extLst>
          </p:cNvPr>
          <p:cNvSpPr>
            <a:spLocks noGrp="1"/>
          </p:cNvSpPr>
          <p:nvPr>
            <p:ph type="title"/>
          </p:nvPr>
        </p:nvSpPr>
        <p:spPr/>
        <p:txBody>
          <a:bodyPr/>
          <a:lstStyle/>
          <a:p>
            <a:r>
              <a:rPr lang="en-US" dirty="0"/>
              <a:t>Project Background</a:t>
            </a:r>
          </a:p>
        </p:txBody>
      </p:sp>
    </p:spTree>
    <p:extLst>
      <p:ext uri="{BB962C8B-B14F-4D97-AF65-F5344CB8AC3E}">
        <p14:creationId xmlns:p14="http://schemas.microsoft.com/office/powerpoint/2010/main" val="394040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22156-F146-C999-C858-F3BAFB0571C4}"/>
            </a:ext>
          </a:extLst>
        </p:cNvPr>
        <p:cNvGrpSpPr/>
        <p:nvPr/>
      </p:nvGrpSpPr>
      <p:grpSpPr>
        <a:xfrm>
          <a:off x="0" y="0"/>
          <a:ext cx="0" cy="0"/>
          <a:chOff x="0" y="0"/>
          <a:chExt cx="0" cy="0"/>
        </a:xfrm>
      </p:grpSpPr>
      <p:sp>
        <p:nvSpPr>
          <p:cNvPr id="5" name="Content Placeholder 2">
            <a:extLst>
              <a:ext uri="{FF2B5EF4-FFF2-40B4-BE49-F238E27FC236}">
                <a16:creationId xmlns:a16="http://schemas.microsoft.com/office/drawing/2014/main" id="{E5BB8B02-6006-00CA-315A-954FFC7FFABB}"/>
              </a:ext>
            </a:extLst>
          </p:cNvPr>
          <p:cNvSpPr txBox="1">
            <a:spLocks/>
          </p:cNvSpPr>
          <p:nvPr/>
        </p:nvSpPr>
        <p:spPr>
          <a:xfrm>
            <a:off x="7287209" y="1097908"/>
            <a:ext cx="4660244" cy="490477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00000"/>
              </a:lnSpc>
              <a:spcBef>
                <a:spcPts val="600"/>
              </a:spcBef>
              <a:spcAft>
                <a:spcPts val="600"/>
              </a:spcAft>
              <a:buNone/>
            </a:pPr>
            <a:r>
              <a:rPr lang="en-US" sz="2000" dirty="0">
                <a:solidFill>
                  <a:srgbClr val="005367"/>
                </a:solidFill>
              </a:rPr>
              <a:t>While the work of our trucking industry may go unnoticed and seemingly unappreciated by society, we recognize and appreciate that our way of life in the United States depends on your vital efforts.  Without trucks delivering the food, clothing, and countless essentials we rely on every day, maintain our standard of living would be impossible. </a:t>
            </a:r>
          </a:p>
          <a:p>
            <a:pPr marL="457200" lvl="1" indent="0">
              <a:lnSpc>
                <a:spcPct val="100000"/>
              </a:lnSpc>
              <a:spcBef>
                <a:spcPts val="600"/>
              </a:spcBef>
              <a:spcAft>
                <a:spcPts val="600"/>
              </a:spcAft>
              <a:buNone/>
            </a:pPr>
            <a:r>
              <a:rPr lang="en-US" sz="2000" dirty="0">
                <a:solidFill>
                  <a:srgbClr val="005367"/>
                </a:solidFill>
              </a:rPr>
              <a:t>The goals between industry and government are aligned in that we all see the safe, timely and efficient delivery of freight.</a:t>
            </a:r>
            <a:endParaRPr lang="en-US" dirty="0"/>
          </a:p>
          <a:p>
            <a:pPr>
              <a:lnSpc>
                <a:spcPct val="100000"/>
              </a:lnSpc>
            </a:pPr>
            <a:endParaRPr lang="en-US" dirty="0"/>
          </a:p>
        </p:txBody>
      </p:sp>
      <p:sp>
        <p:nvSpPr>
          <p:cNvPr id="2" name="Title 1">
            <a:extLst>
              <a:ext uri="{FF2B5EF4-FFF2-40B4-BE49-F238E27FC236}">
                <a16:creationId xmlns:a16="http://schemas.microsoft.com/office/drawing/2014/main" id="{E6E2A1CB-17DF-39A1-464F-4C678FE8A3E5}"/>
              </a:ext>
            </a:extLst>
          </p:cNvPr>
          <p:cNvSpPr txBox="1">
            <a:spLocks/>
          </p:cNvSpPr>
          <p:nvPr/>
        </p:nvSpPr>
        <p:spPr>
          <a:xfrm>
            <a:off x="450180" y="556733"/>
            <a:ext cx="11292094" cy="54117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Bebas Neue" panose="020B0606020202050201" pitchFamily="34" charset="0"/>
                <a:ea typeface="+mj-ea"/>
                <a:cs typeface="+mj-cs"/>
              </a:defRPr>
            </a:lvl1pPr>
          </a:lstStyle>
          <a:p>
            <a:r>
              <a:rPr lang="en-US" sz="3200" b="1" dirty="0">
                <a:solidFill>
                  <a:srgbClr val="005367"/>
                </a:solidFill>
                <a:latin typeface="+mn-lt"/>
              </a:rPr>
              <a:t>Trucking is the backbone of  the freight industry   </a:t>
            </a:r>
          </a:p>
        </p:txBody>
      </p:sp>
      <p:pic>
        <p:nvPicPr>
          <p:cNvPr id="8" name="Picture 7" descr="A black semi truck on a road&#10;&#10;AI-generated content may be incorrect.">
            <a:extLst>
              <a:ext uri="{FF2B5EF4-FFF2-40B4-BE49-F238E27FC236}">
                <a16:creationId xmlns:a16="http://schemas.microsoft.com/office/drawing/2014/main" id="{FC2C799E-16EC-A1E9-56AB-233EC3F6FC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148" y="1185523"/>
            <a:ext cx="7091360" cy="4729548"/>
          </a:xfrm>
          <a:prstGeom prst="rect">
            <a:avLst/>
          </a:prstGeom>
        </p:spPr>
      </p:pic>
    </p:spTree>
    <p:extLst>
      <p:ext uri="{BB962C8B-B14F-4D97-AF65-F5344CB8AC3E}">
        <p14:creationId xmlns:p14="http://schemas.microsoft.com/office/powerpoint/2010/main" val="3420850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DCE316E2-9CC5-1673-8952-2DDA1C256E6D}"/>
              </a:ext>
            </a:extLst>
          </p:cNvPr>
          <p:cNvPicPr>
            <a:picLocks noChangeAspect="1"/>
          </p:cNvPicPr>
          <p:nvPr/>
        </p:nvPicPr>
        <p:blipFill>
          <a:blip r:embed="rId3">
            <a:extLst>
              <a:ext uri="{96DAC541-7B7A-43D3-8B79-37D633B846F1}">
                <asvg:svgBlip xmlns:asvg="http://schemas.microsoft.com/office/drawing/2016/SVG/main" r:embed="rId4"/>
              </a:ext>
            </a:extLst>
          </a:blip>
          <a:srcRect l="11214"/>
          <a:stretch/>
        </p:blipFill>
        <p:spPr>
          <a:xfrm rot="10800000">
            <a:off x="10520515" y="4960960"/>
            <a:ext cx="2169627" cy="1897039"/>
          </a:xfrm>
          <a:prstGeom prst="rect">
            <a:avLst/>
          </a:prstGeom>
        </p:spPr>
      </p:pic>
      <p:pic>
        <p:nvPicPr>
          <p:cNvPr id="11" name="Graphic 10">
            <a:extLst>
              <a:ext uri="{FF2B5EF4-FFF2-40B4-BE49-F238E27FC236}">
                <a16:creationId xmlns:a16="http://schemas.microsoft.com/office/drawing/2014/main" id="{3AF726A3-E7CA-4925-ADBA-B69B182BF443}"/>
              </a:ext>
            </a:extLst>
          </p:cNvPr>
          <p:cNvPicPr>
            <a:picLocks noGrp="1" noRot="1" noChangeAspect="1" noMove="1" noResize="1" noEditPoints="1" noAdjustHandles="1" noChangeArrowheads="1" noChangeShapeType="1" noCrop="1"/>
          </p:cNvPicPr>
          <p:nvPr/>
        </p:nvPicPr>
        <p:blipFill>
          <a:blip r:embed="rId3">
            <a:extLst>
              <a:ext uri="{96DAC541-7B7A-43D3-8B79-37D633B846F1}">
                <asvg:svgBlip xmlns:asvg="http://schemas.microsoft.com/office/drawing/2016/SVG/main" r:embed="rId4"/>
              </a:ext>
            </a:extLst>
          </a:blip>
          <a:srcRect l="11214"/>
          <a:stretch/>
        </p:blipFill>
        <p:spPr>
          <a:xfrm>
            <a:off x="0" y="0"/>
            <a:ext cx="7843434" cy="6858000"/>
          </a:xfrm>
          <a:prstGeom prst="rect">
            <a:avLst/>
          </a:prstGeom>
        </p:spPr>
      </p:pic>
      <p:sp>
        <p:nvSpPr>
          <p:cNvPr id="3" name="Content Placeholder 2">
            <a:extLst>
              <a:ext uri="{FF2B5EF4-FFF2-40B4-BE49-F238E27FC236}">
                <a16:creationId xmlns:a16="http://schemas.microsoft.com/office/drawing/2014/main" id="{0BF6649C-F4D7-CD4B-AE17-500BFA3D5C6E}"/>
              </a:ext>
            </a:extLst>
          </p:cNvPr>
          <p:cNvSpPr>
            <a:spLocks noGrp="1"/>
          </p:cNvSpPr>
          <p:nvPr>
            <p:ph idx="1"/>
          </p:nvPr>
        </p:nvSpPr>
        <p:spPr>
          <a:xfrm>
            <a:off x="6526468" y="2420789"/>
            <a:ext cx="4827332" cy="2236272"/>
          </a:xfrm>
        </p:spPr>
        <p:txBody>
          <a:bodyPr>
            <a:normAutofit/>
          </a:bodyPr>
          <a:lstStyle/>
          <a:p>
            <a:pPr marL="0" indent="0">
              <a:lnSpc>
                <a:spcPct val="100000"/>
              </a:lnSpc>
              <a:buNone/>
            </a:pPr>
            <a:r>
              <a:rPr lang="en-US" b="1" dirty="0"/>
              <a:t>The US Code of Federal Regulations Title 23 (23 CFR) </a:t>
            </a:r>
            <a:r>
              <a:rPr lang="en-US" dirty="0"/>
              <a:t>requires states to administer a vehicle size and weight enforcement program.</a:t>
            </a:r>
          </a:p>
        </p:txBody>
      </p:sp>
      <p:pic>
        <p:nvPicPr>
          <p:cNvPr id="9" name="Graphic 8">
            <a:extLst>
              <a:ext uri="{FF2B5EF4-FFF2-40B4-BE49-F238E27FC236}">
                <a16:creationId xmlns:a16="http://schemas.microsoft.com/office/drawing/2014/main" id="{7729FE7A-C9C8-7F07-C808-8B1DCD7AA7C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6320" y="250031"/>
            <a:ext cx="2142490" cy="688657"/>
          </a:xfrm>
          <a:prstGeom prst="rect">
            <a:avLst/>
          </a:prstGeom>
        </p:spPr>
      </p:pic>
      <p:sp>
        <p:nvSpPr>
          <p:cNvPr id="4" name="Slide Number Placeholder 3">
            <a:extLst>
              <a:ext uri="{FF2B5EF4-FFF2-40B4-BE49-F238E27FC236}">
                <a16:creationId xmlns:a16="http://schemas.microsoft.com/office/drawing/2014/main" id="{E88D0133-3B7A-DCF7-51B4-3CBD9EB7BB62}"/>
              </a:ext>
            </a:extLst>
          </p:cNvPr>
          <p:cNvSpPr>
            <a:spLocks noGrp="1"/>
          </p:cNvSpPr>
          <p:nvPr>
            <p:ph type="sldNum" sz="quarter" idx="12"/>
          </p:nvPr>
        </p:nvSpPr>
        <p:spPr/>
        <p:txBody>
          <a:bodyPr/>
          <a:lstStyle/>
          <a:p>
            <a:fld id="{96DF5386-D124-46B0-B09B-A3C1B5081A42}" type="slidenum">
              <a:rPr lang="en-US" smtClean="0"/>
              <a:t>5</a:t>
            </a:fld>
            <a:endParaRPr lang="en-US" dirty="0"/>
          </a:p>
        </p:txBody>
      </p:sp>
      <p:sp>
        <p:nvSpPr>
          <p:cNvPr id="7" name="Title 1">
            <a:extLst>
              <a:ext uri="{FF2B5EF4-FFF2-40B4-BE49-F238E27FC236}">
                <a16:creationId xmlns:a16="http://schemas.microsoft.com/office/drawing/2014/main" id="{0616B2EA-B0B1-D1C7-CD40-7FF0BBDA98CC}"/>
              </a:ext>
            </a:extLst>
          </p:cNvPr>
          <p:cNvSpPr txBox="1">
            <a:spLocks/>
          </p:cNvSpPr>
          <p:nvPr/>
        </p:nvSpPr>
        <p:spPr>
          <a:xfrm>
            <a:off x="227964" y="250031"/>
            <a:ext cx="5024519" cy="266589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6600" dirty="0">
                <a:solidFill>
                  <a:schemeClr val="bg1"/>
                </a:solidFill>
                <a:latin typeface="Bebas Neue"/>
              </a:rPr>
              <a:t>Federal requirements</a:t>
            </a:r>
            <a:endParaRPr lang="en-US" sz="6600" dirty="0">
              <a:solidFill>
                <a:schemeClr val="bg1"/>
              </a:solidFill>
              <a:latin typeface="Bebas Neue" panose="020B0606020202050201" pitchFamily="34" charset="0"/>
            </a:endParaRPr>
          </a:p>
        </p:txBody>
      </p:sp>
    </p:spTree>
    <p:extLst>
      <p:ext uri="{BB962C8B-B14F-4D97-AF65-F5344CB8AC3E}">
        <p14:creationId xmlns:p14="http://schemas.microsoft.com/office/powerpoint/2010/main" val="545102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80BCF90-1510-241D-CCE3-90D038E3B6EC}"/>
              </a:ext>
            </a:extLst>
          </p:cNvPr>
          <p:cNvPicPr>
            <a:picLocks noGrp="1" noRot="1" noChangeAspect="1" noMove="1" noResize="1" noEditPoints="1" noAdjustHandles="1" noChangeArrowheads="1" noChangeShapeType="1" noCrop="1"/>
          </p:cNvPicPr>
          <p:nvPr/>
        </p:nvPicPr>
        <p:blipFill>
          <a:blip r:embed="rId3">
            <a:extLst>
              <a:ext uri="{96DAC541-7B7A-43D3-8B79-37D633B846F1}">
                <asvg:svgBlip xmlns:asvg="http://schemas.microsoft.com/office/drawing/2016/SVG/main" r:embed="rId4"/>
              </a:ext>
            </a:extLst>
          </a:blip>
          <a:stretch>
            <a:fillRect/>
          </a:stretch>
        </p:blipFill>
        <p:spPr>
          <a:xfrm>
            <a:off x="-1" y="-5754"/>
            <a:ext cx="12192000" cy="6862626"/>
          </a:xfrm>
          <a:prstGeom prst="rect">
            <a:avLst/>
          </a:prstGeom>
        </p:spPr>
      </p:pic>
      <p:sp>
        <p:nvSpPr>
          <p:cNvPr id="6" name="Title 1">
            <a:extLst>
              <a:ext uri="{FF2B5EF4-FFF2-40B4-BE49-F238E27FC236}">
                <a16:creationId xmlns:a16="http://schemas.microsoft.com/office/drawing/2014/main" id="{28C863BB-81E2-E85D-997B-52DFB0AFDCBA}"/>
              </a:ext>
            </a:extLst>
          </p:cNvPr>
          <p:cNvSpPr>
            <a:spLocks noGrp="1"/>
          </p:cNvSpPr>
          <p:nvPr>
            <p:ph type="title"/>
          </p:nvPr>
        </p:nvSpPr>
        <p:spPr>
          <a:xfrm>
            <a:off x="227965" y="304800"/>
            <a:ext cx="7934960" cy="655320"/>
          </a:xfrm>
        </p:spPr>
        <p:txBody>
          <a:bodyPr>
            <a:noAutofit/>
          </a:bodyPr>
          <a:lstStyle/>
          <a:p>
            <a:r>
              <a:rPr lang="en-US" sz="6600" dirty="0">
                <a:solidFill>
                  <a:schemeClr val="bg1"/>
                </a:solidFill>
                <a:latin typeface="Bebas Neue"/>
              </a:rPr>
              <a:t>benefits</a:t>
            </a:r>
            <a:endParaRPr lang="en-US" sz="6600" dirty="0">
              <a:solidFill>
                <a:schemeClr val="bg1"/>
              </a:solidFill>
              <a:latin typeface="Bebas Neue" panose="020B0606020202050201" pitchFamily="34" charset="0"/>
            </a:endParaRPr>
          </a:p>
        </p:txBody>
      </p:sp>
      <p:pic>
        <p:nvPicPr>
          <p:cNvPr id="7" name="Graphic 6">
            <a:extLst>
              <a:ext uri="{FF2B5EF4-FFF2-40B4-BE49-F238E27FC236}">
                <a16:creationId xmlns:a16="http://schemas.microsoft.com/office/drawing/2014/main" id="{D862ABA5-017F-D516-7404-1F78E1A9CB3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6320" y="271463"/>
            <a:ext cx="2142490" cy="688657"/>
          </a:xfrm>
          <a:prstGeom prst="rect">
            <a:avLst/>
          </a:prstGeom>
        </p:spPr>
      </p:pic>
      <p:pic>
        <p:nvPicPr>
          <p:cNvPr id="9" name="Graphic 8">
            <a:extLst>
              <a:ext uri="{FF2B5EF4-FFF2-40B4-BE49-F238E27FC236}">
                <a16:creationId xmlns:a16="http://schemas.microsoft.com/office/drawing/2014/main" id="{38C522EA-27E8-75E1-74EF-5C25CFDBE00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22421" y="1402229"/>
            <a:ext cx="11724408" cy="4530497"/>
          </a:xfrm>
          <a:prstGeom prst="rect">
            <a:avLst/>
          </a:prstGeom>
        </p:spPr>
      </p:pic>
      <p:sp>
        <p:nvSpPr>
          <p:cNvPr id="2" name="Slide Number Placeholder 1">
            <a:extLst>
              <a:ext uri="{FF2B5EF4-FFF2-40B4-BE49-F238E27FC236}">
                <a16:creationId xmlns:a16="http://schemas.microsoft.com/office/drawing/2014/main" id="{74068E72-8D4A-0C93-B458-91816D8195C5}"/>
              </a:ext>
            </a:extLst>
          </p:cNvPr>
          <p:cNvSpPr>
            <a:spLocks noGrp="1"/>
          </p:cNvSpPr>
          <p:nvPr>
            <p:ph type="sldNum" sz="quarter" idx="12"/>
          </p:nvPr>
        </p:nvSpPr>
        <p:spPr/>
        <p:txBody>
          <a:bodyPr/>
          <a:lstStyle/>
          <a:p>
            <a:fld id="{96DF5386-D124-46B0-B09B-A3C1B5081A42}" type="slidenum">
              <a:rPr lang="en-US" smtClean="0"/>
              <a:t>6</a:t>
            </a:fld>
            <a:endParaRPr lang="en-US" dirty="0"/>
          </a:p>
        </p:txBody>
      </p:sp>
    </p:spTree>
    <p:extLst>
      <p:ext uri="{BB962C8B-B14F-4D97-AF65-F5344CB8AC3E}">
        <p14:creationId xmlns:p14="http://schemas.microsoft.com/office/powerpoint/2010/main" val="35150931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E920B-23BC-D57D-0D83-5D0585793F8B}"/>
              </a:ext>
            </a:extLst>
          </p:cNvPr>
          <p:cNvSpPr>
            <a:spLocks noGrp="1"/>
          </p:cNvSpPr>
          <p:nvPr>
            <p:ph type="title"/>
          </p:nvPr>
        </p:nvSpPr>
        <p:spPr>
          <a:xfrm>
            <a:off x="441158" y="336884"/>
            <a:ext cx="3319079" cy="3408949"/>
          </a:xfrm>
        </p:spPr>
        <p:txBody>
          <a:bodyPr anchor="ctr">
            <a:noAutofit/>
          </a:bodyPr>
          <a:lstStyle/>
          <a:p>
            <a:r>
              <a:rPr lang="en-US" sz="8000" dirty="0"/>
              <a:t>Weigh Stations </a:t>
            </a:r>
          </a:p>
        </p:txBody>
      </p:sp>
      <p:pic>
        <p:nvPicPr>
          <p:cNvPr id="4" name="Picture 3">
            <a:extLst>
              <a:ext uri="{FF2B5EF4-FFF2-40B4-BE49-F238E27FC236}">
                <a16:creationId xmlns:a16="http://schemas.microsoft.com/office/drawing/2014/main" id="{C52C15C2-482E-C450-A225-94CC0CD4B57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78834" y="0"/>
            <a:ext cx="6613166" cy="6858000"/>
          </a:xfrm>
          <a:prstGeom prst="rect">
            <a:avLst/>
          </a:prstGeom>
        </p:spPr>
      </p:pic>
    </p:spTree>
    <p:extLst>
      <p:ext uri="{BB962C8B-B14F-4D97-AF65-F5344CB8AC3E}">
        <p14:creationId xmlns:p14="http://schemas.microsoft.com/office/powerpoint/2010/main" val="2062764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80BCF90-1510-241D-CCE3-90D038E3B6E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2192000" cy="6862626"/>
          </a:xfrm>
          <a:prstGeom prst="rect">
            <a:avLst/>
          </a:prstGeom>
        </p:spPr>
      </p:pic>
      <p:sp>
        <p:nvSpPr>
          <p:cNvPr id="6" name="Title 1">
            <a:extLst>
              <a:ext uri="{FF2B5EF4-FFF2-40B4-BE49-F238E27FC236}">
                <a16:creationId xmlns:a16="http://schemas.microsoft.com/office/drawing/2014/main" id="{28C863BB-81E2-E85D-997B-52DFB0AFDCBA}"/>
              </a:ext>
            </a:extLst>
          </p:cNvPr>
          <p:cNvSpPr>
            <a:spLocks noGrp="1"/>
          </p:cNvSpPr>
          <p:nvPr>
            <p:ph type="title"/>
          </p:nvPr>
        </p:nvSpPr>
        <p:spPr>
          <a:xfrm>
            <a:off x="227965" y="268078"/>
            <a:ext cx="9229441" cy="682862"/>
          </a:xfrm>
        </p:spPr>
        <p:txBody>
          <a:bodyPr>
            <a:noAutofit/>
          </a:bodyPr>
          <a:lstStyle/>
          <a:p>
            <a:r>
              <a:rPr lang="en-US" sz="6600" dirty="0">
                <a:solidFill>
                  <a:schemeClr val="bg1"/>
                </a:solidFill>
                <a:latin typeface="Bebas Neue"/>
              </a:rPr>
              <a:t>Inventory and Assessment </a:t>
            </a:r>
            <a:endParaRPr lang="en-US" dirty="0">
              <a:solidFill>
                <a:schemeClr val="bg1"/>
              </a:solidFill>
            </a:endParaRPr>
          </a:p>
        </p:txBody>
      </p:sp>
      <p:pic>
        <p:nvPicPr>
          <p:cNvPr id="7" name="Graphic 6">
            <a:extLst>
              <a:ext uri="{FF2B5EF4-FFF2-40B4-BE49-F238E27FC236}">
                <a16:creationId xmlns:a16="http://schemas.microsoft.com/office/drawing/2014/main" id="{D862ABA5-017F-D516-7404-1F78E1A9CB3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6320" y="271463"/>
            <a:ext cx="2142490" cy="688657"/>
          </a:xfrm>
          <a:prstGeom prst="rect">
            <a:avLst/>
          </a:prstGeom>
        </p:spPr>
      </p:pic>
      <p:sp>
        <p:nvSpPr>
          <p:cNvPr id="2" name="Slide Number Placeholder 1">
            <a:extLst>
              <a:ext uri="{FF2B5EF4-FFF2-40B4-BE49-F238E27FC236}">
                <a16:creationId xmlns:a16="http://schemas.microsoft.com/office/drawing/2014/main" id="{4C931B98-6EB5-7B6A-0E19-BE422861F0D3}"/>
              </a:ext>
            </a:extLst>
          </p:cNvPr>
          <p:cNvSpPr>
            <a:spLocks noGrp="1"/>
          </p:cNvSpPr>
          <p:nvPr>
            <p:ph type="sldNum" sz="quarter" idx="12"/>
          </p:nvPr>
        </p:nvSpPr>
        <p:spPr/>
        <p:txBody>
          <a:bodyPr/>
          <a:lstStyle/>
          <a:p>
            <a:fld id="{96DF5386-D124-46B0-B09B-A3C1B5081A42}" type="slidenum">
              <a:rPr lang="en-US" smtClean="0"/>
              <a:t>8</a:t>
            </a:fld>
            <a:endParaRPr lang="en-US" dirty="0"/>
          </a:p>
        </p:txBody>
      </p:sp>
      <p:pic>
        <p:nvPicPr>
          <p:cNvPr id="3" name="Picture 2" descr="A white text with blue circles and red and white text&#10;&#10;AI-generated content may be incorrect.">
            <a:extLst>
              <a:ext uri="{FF2B5EF4-FFF2-40B4-BE49-F238E27FC236}">
                <a16:creationId xmlns:a16="http://schemas.microsoft.com/office/drawing/2014/main" id="{D41465CD-1142-CD38-6DFA-F91F0E676575}"/>
              </a:ext>
            </a:extLst>
          </p:cNvPr>
          <p:cNvPicPr>
            <a:picLocks noChangeAspect="1"/>
          </p:cNvPicPr>
          <p:nvPr/>
        </p:nvPicPr>
        <p:blipFill>
          <a:blip r:embed="rId6"/>
          <a:srcRect l="-1035" r="1724" b="1533"/>
          <a:stretch>
            <a:fillRect/>
          </a:stretch>
        </p:blipFill>
        <p:spPr>
          <a:xfrm>
            <a:off x="8875279" y="1641865"/>
            <a:ext cx="3171902" cy="2836935"/>
          </a:xfrm>
          <a:prstGeom prst="rect">
            <a:avLst/>
          </a:prstGeom>
        </p:spPr>
      </p:pic>
      <p:pic>
        <p:nvPicPr>
          <p:cNvPr id="5" name="Picture 4" descr="A screenshot of a game&#10;&#10;AI-generated content may be incorrect.">
            <a:extLst>
              <a:ext uri="{FF2B5EF4-FFF2-40B4-BE49-F238E27FC236}">
                <a16:creationId xmlns:a16="http://schemas.microsoft.com/office/drawing/2014/main" id="{A5AB57C7-B18C-7429-7EFA-A97EF4CE4A50}"/>
              </a:ext>
            </a:extLst>
          </p:cNvPr>
          <p:cNvPicPr>
            <a:picLocks noChangeAspect="1"/>
          </p:cNvPicPr>
          <p:nvPr/>
        </p:nvPicPr>
        <p:blipFill>
          <a:blip r:embed="rId7"/>
          <a:stretch>
            <a:fillRect/>
          </a:stretch>
        </p:blipFill>
        <p:spPr>
          <a:xfrm>
            <a:off x="0" y="1322070"/>
            <a:ext cx="9020175" cy="4347210"/>
          </a:xfrm>
          <a:prstGeom prst="rect">
            <a:avLst/>
          </a:prstGeom>
        </p:spPr>
      </p:pic>
    </p:spTree>
    <p:extLst>
      <p:ext uri="{BB962C8B-B14F-4D97-AF65-F5344CB8AC3E}">
        <p14:creationId xmlns:p14="http://schemas.microsoft.com/office/powerpoint/2010/main" val="3299913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F0FC7-5E4E-4647-6805-D7BA76E75EED}"/>
            </a:ext>
          </a:extLst>
        </p:cNvPr>
        <p:cNvGrpSpPr/>
        <p:nvPr/>
      </p:nvGrpSpPr>
      <p:grpSpPr>
        <a:xfrm>
          <a:off x="0" y="0"/>
          <a:ext cx="0" cy="0"/>
          <a:chOff x="0" y="0"/>
          <a:chExt cx="0" cy="0"/>
        </a:xfrm>
      </p:grpSpPr>
      <p:sp>
        <p:nvSpPr>
          <p:cNvPr id="5" name="Content Placeholder 2">
            <a:extLst>
              <a:ext uri="{FF2B5EF4-FFF2-40B4-BE49-F238E27FC236}">
                <a16:creationId xmlns:a16="http://schemas.microsoft.com/office/drawing/2014/main" id="{04B5BF12-E223-8F17-1BA2-E6B3AE7457D5}"/>
              </a:ext>
            </a:extLst>
          </p:cNvPr>
          <p:cNvSpPr txBox="1">
            <a:spLocks/>
          </p:cNvSpPr>
          <p:nvPr/>
        </p:nvSpPr>
        <p:spPr>
          <a:xfrm>
            <a:off x="0" y="770369"/>
            <a:ext cx="5330955" cy="5860784"/>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Aft>
                <a:spcPts val="600"/>
              </a:spcAft>
              <a:buFont typeface="Arial" panose="020B0604020202020204" pitchFamily="34" charset="0"/>
              <a:buNone/>
            </a:pPr>
            <a:endParaRPr lang="en-US" dirty="0"/>
          </a:p>
          <a:p>
            <a:pPr lvl="1">
              <a:lnSpc>
                <a:spcPct val="100000"/>
              </a:lnSpc>
              <a:spcBef>
                <a:spcPts val="600"/>
              </a:spcBef>
              <a:spcAft>
                <a:spcPts val="600"/>
              </a:spcAft>
            </a:pPr>
            <a:r>
              <a:rPr lang="en-US" dirty="0"/>
              <a:t>Most weigh stations were constructed in the 1950s. They are deteriorated with deficient and outdated technology. Last notable site upgrades were in the 1970s.</a:t>
            </a:r>
          </a:p>
          <a:p>
            <a:pPr lvl="1">
              <a:lnSpc>
                <a:spcPct val="100000"/>
              </a:lnSpc>
              <a:spcBef>
                <a:spcPts val="600"/>
              </a:spcBef>
              <a:spcAft>
                <a:spcPts val="600"/>
              </a:spcAft>
            </a:pPr>
            <a:r>
              <a:rPr lang="en-US" dirty="0"/>
              <a:t>Trucks continue to increase in size, scale, and number.</a:t>
            </a:r>
          </a:p>
          <a:p>
            <a:pPr lvl="1">
              <a:lnSpc>
                <a:spcPct val="100000"/>
              </a:lnSpc>
              <a:spcBef>
                <a:spcPts val="600"/>
              </a:spcBef>
              <a:spcAft>
                <a:spcPts val="600"/>
              </a:spcAft>
            </a:pPr>
            <a:r>
              <a:rPr lang="en-US" dirty="0"/>
              <a:t>Ramps back up during peak traffic periods; truck traffic will double by 2055.</a:t>
            </a:r>
          </a:p>
          <a:p>
            <a:pPr lvl="1">
              <a:lnSpc>
                <a:spcPct val="100000"/>
              </a:lnSpc>
              <a:spcBef>
                <a:spcPts val="600"/>
              </a:spcBef>
              <a:spcAft>
                <a:spcPts val="600"/>
              </a:spcAft>
            </a:pPr>
            <a:r>
              <a:rPr lang="en-US" dirty="0"/>
              <a:t>Technologies have advanced including mainline screening systems. </a:t>
            </a:r>
          </a:p>
          <a:p>
            <a:pPr marL="457200" lvl="1" indent="0">
              <a:lnSpc>
                <a:spcPct val="100000"/>
              </a:lnSpc>
              <a:buFont typeface="Arial" panose="020B0604020202020204" pitchFamily="34" charset="0"/>
              <a:buNone/>
            </a:pPr>
            <a:endParaRPr lang="en-US" dirty="0"/>
          </a:p>
          <a:p>
            <a:pPr>
              <a:lnSpc>
                <a:spcPct val="100000"/>
              </a:lnSpc>
            </a:pPr>
            <a:endParaRPr lang="en-US" dirty="0"/>
          </a:p>
        </p:txBody>
      </p:sp>
      <p:sp>
        <p:nvSpPr>
          <p:cNvPr id="2" name="Title 1">
            <a:extLst>
              <a:ext uri="{FF2B5EF4-FFF2-40B4-BE49-F238E27FC236}">
                <a16:creationId xmlns:a16="http://schemas.microsoft.com/office/drawing/2014/main" id="{D23C6DD7-A2E4-D854-BC2D-F09B9829DB94}"/>
              </a:ext>
            </a:extLst>
          </p:cNvPr>
          <p:cNvSpPr txBox="1">
            <a:spLocks/>
          </p:cNvSpPr>
          <p:nvPr/>
        </p:nvSpPr>
        <p:spPr>
          <a:xfrm>
            <a:off x="526493" y="493736"/>
            <a:ext cx="4804462" cy="72142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Bebas Neue" panose="020B0606020202050201" pitchFamily="34" charset="0"/>
                <a:ea typeface="+mj-ea"/>
                <a:cs typeface="+mj-cs"/>
              </a:defRPr>
            </a:lvl1pPr>
          </a:lstStyle>
          <a:p>
            <a:r>
              <a:rPr lang="en-US" sz="2800" b="1" dirty="0">
                <a:solidFill>
                  <a:srgbClr val="005367"/>
                </a:solidFill>
                <a:latin typeface="+mn-lt"/>
              </a:rPr>
              <a:t>Current Weigh Stations are </a:t>
            </a:r>
            <a:br>
              <a:rPr lang="en-US" sz="2800" b="1" dirty="0">
                <a:solidFill>
                  <a:srgbClr val="005367"/>
                </a:solidFill>
                <a:latin typeface="+mn-lt"/>
              </a:rPr>
            </a:br>
            <a:r>
              <a:rPr lang="en-US" sz="2800" b="1" dirty="0">
                <a:solidFill>
                  <a:srgbClr val="005367"/>
                </a:solidFill>
                <a:latin typeface="+mn-lt"/>
              </a:rPr>
              <a:t>in need of upgrades</a:t>
            </a:r>
          </a:p>
        </p:txBody>
      </p:sp>
      <p:pic>
        <p:nvPicPr>
          <p:cNvPr id="1030" name="Picture 6">
            <a:extLst>
              <a:ext uri="{FF2B5EF4-FFF2-40B4-BE49-F238E27FC236}">
                <a16:creationId xmlns:a16="http://schemas.microsoft.com/office/drawing/2014/main" id="{1254D5A2-CE47-F2D5-30FA-41B46B5618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4824" y="363618"/>
            <a:ext cx="6462333" cy="297173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CE0855D7-F416-5ABB-7CD2-CD778234EF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4824" y="3500282"/>
            <a:ext cx="6462333" cy="298745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small building next to a road&#10;&#10;AI-generated content may be incorrect.">
            <a:extLst>
              <a:ext uri="{FF2B5EF4-FFF2-40B4-BE49-F238E27FC236}">
                <a16:creationId xmlns:a16="http://schemas.microsoft.com/office/drawing/2014/main" id="{C50E694F-9882-408E-C9DE-E5D6ECA6E1A4}"/>
              </a:ext>
            </a:extLst>
          </p:cNvPr>
          <p:cNvPicPr>
            <a:picLocks noChangeAspect="1"/>
          </p:cNvPicPr>
          <p:nvPr/>
        </p:nvPicPr>
        <p:blipFill>
          <a:blip r:embed="rId5">
            <a:extLst>
              <a:ext uri="{28A0092B-C50C-407E-A947-70E740481C1C}">
                <a14:useLocalDpi xmlns:a14="http://schemas.microsoft.com/office/drawing/2010/main" val="0"/>
              </a:ext>
            </a:extLst>
          </a:blip>
          <a:srcRect l="12772" t="9095" r="996" b="14540"/>
          <a:stretch/>
        </p:blipFill>
        <p:spPr>
          <a:xfrm>
            <a:off x="5444824" y="353925"/>
            <a:ext cx="6462332" cy="2971730"/>
          </a:xfrm>
          <a:prstGeom prst="rect">
            <a:avLst/>
          </a:prstGeom>
        </p:spPr>
      </p:pic>
      <p:pic>
        <p:nvPicPr>
          <p:cNvPr id="7" name="Picture 6" descr="A road with grass and trees&#10;&#10;AI-generated content may be incorrect.">
            <a:extLst>
              <a:ext uri="{FF2B5EF4-FFF2-40B4-BE49-F238E27FC236}">
                <a16:creationId xmlns:a16="http://schemas.microsoft.com/office/drawing/2014/main" id="{49B50297-2493-B75F-4867-0E3DDF3BF15D}"/>
              </a:ext>
            </a:extLst>
          </p:cNvPr>
          <p:cNvPicPr>
            <a:picLocks noChangeAspect="1"/>
          </p:cNvPicPr>
          <p:nvPr/>
        </p:nvPicPr>
        <p:blipFill>
          <a:blip r:embed="rId6">
            <a:extLst>
              <a:ext uri="{28A0092B-C50C-407E-A947-70E740481C1C}">
                <a14:useLocalDpi xmlns:a14="http://schemas.microsoft.com/office/drawing/2010/main" val="0"/>
              </a:ext>
            </a:extLst>
          </a:blip>
          <a:srcRect l="5949" t="4575" r="5949" b="17158"/>
          <a:stretch/>
        </p:blipFill>
        <p:spPr>
          <a:xfrm>
            <a:off x="5444823" y="3500281"/>
            <a:ext cx="6462331" cy="2987453"/>
          </a:xfrm>
          <a:prstGeom prst="rect">
            <a:avLst/>
          </a:prstGeom>
        </p:spPr>
      </p:pic>
    </p:spTree>
    <p:extLst>
      <p:ext uri="{BB962C8B-B14F-4D97-AF65-F5344CB8AC3E}">
        <p14:creationId xmlns:p14="http://schemas.microsoft.com/office/powerpoint/2010/main" val="667188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A3B26-CD72-A1D3-EF97-C7DC9F6493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7D6C45-6FC4-A778-B3A7-39FB64AC7A69}"/>
              </a:ext>
            </a:extLst>
          </p:cNvPr>
          <p:cNvSpPr>
            <a:spLocks noGrp="1"/>
          </p:cNvSpPr>
          <p:nvPr>
            <p:ph type="title"/>
          </p:nvPr>
        </p:nvSpPr>
        <p:spPr/>
        <p:txBody>
          <a:bodyPr/>
          <a:lstStyle/>
          <a:p>
            <a:r>
              <a:rPr lang="en-US" dirty="0"/>
              <a:t>Potential Technology upgrades</a:t>
            </a:r>
          </a:p>
        </p:txBody>
      </p:sp>
    </p:spTree>
    <p:extLst>
      <p:ext uri="{BB962C8B-B14F-4D97-AF65-F5344CB8AC3E}">
        <p14:creationId xmlns:p14="http://schemas.microsoft.com/office/powerpoint/2010/main" val="4629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CD78B0-1D97-87F1-259E-1B17ECC99522}"/>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3AFA8DB-EC7B-C5ED-245D-E6E6EC3FE8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119818" y="1347506"/>
            <a:ext cx="9046907" cy="5321709"/>
          </a:xfrm>
          <a:prstGeom prst="rect">
            <a:avLst/>
          </a:prstGeom>
        </p:spPr>
      </p:pic>
      <p:sp>
        <p:nvSpPr>
          <p:cNvPr id="2" name="Title 1">
            <a:extLst>
              <a:ext uri="{FF2B5EF4-FFF2-40B4-BE49-F238E27FC236}">
                <a16:creationId xmlns:a16="http://schemas.microsoft.com/office/drawing/2014/main" id="{A8BB5D35-9BE4-3864-D36F-F4BCFCCAEA27}"/>
              </a:ext>
            </a:extLst>
          </p:cNvPr>
          <p:cNvSpPr txBox="1">
            <a:spLocks/>
          </p:cNvSpPr>
          <p:nvPr/>
        </p:nvSpPr>
        <p:spPr>
          <a:xfrm>
            <a:off x="390144" y="289368"/>
            <a:ext cx="5489448" cy="72142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Bebas Neue" panose="020B0606020202050201" pitchFamily="34" charset="0"/>
                <a:ea typeface="+mj-ea"/>
                <a:cs typeface="+mj-cs"/>
              </a:defRPr>
            </a:lvl1pPr>
          </a:lstStyle>
          <a:p>
            <a:r>
              <a:rPr lang="en-US" sz="2800" b="1" dirty="0">
                <a:solidFill>
                  <a:srgbClr val="005367"/>
                </a:solidFill>
                <a:latin typeface="+mn-lt"/>
              </a:rPr>
              <a:t>Weigh station modernization is intended to keep freight moving  </a:t>
            </a:r>
          </a:p>
        </p:txBody>
      </p:sp>
      <p:sp>
        <p:nvSpPr>
          <p:cNvPr id="4" name="TextBox 3">
            <a:extLst>
              <a:ext uri="{FF2B5EF4-FFF2-40B4-BE49-F238E27FC236}">
                <a16:creationId xmlns:a16="http://schemas.microsoft.com/office/drawing/2014/main" id="{31A3260F-5B41-CFEE-F8E9-B2B9A6E5E7C5}"/>
              </a:ext>
            </a:extLst>
          </p:cNvPr>
          <p:cNvSpPr txBox="1"/>
          <p:nvPr/>
        </p:nvSpPr>
        <p:spPr>
          <a:xfrm>
            <a:off x="390143" y="1010792"/>
            <a:ext cx="4181857" cy="1938992"/>
          </a:xfrm>
          <a:prstGeom prst="rect">
            <a:avLst/>
          </a:prstGeom>
          <a:noFill/>
        </p:spPr>
        <p:txBody>
          <a:bodyPr wrap="square" lIns="91440" tIns="45720" rIns="91440" bIns="45720" anchor="t">
            <a:spAutoFit/>
          </a:bodyPr>
          <a:lstStyle/>
          <a:p>
            <a:r>
              <a:rPr lang="en-US" sz="2000" dirty="0">
                <a:solidFill>
                  <a:srgbClr val="005367"/>
                </a:solidFill>
              </a:rPr>
              <a:t>Mainline and ramp screening technologies are designed to </a:t>
            </a:r>
            <a:r>
              <a:rPr lang="en-US" sz="2000" b="1" dirty="0">
                <a:solidFill>
                  <a:srgbClr val="005367"/>
                </a:solidFill>
              </a:rPr>
              <a:t>keep compliant vehicles traveling to their destinations, reduce downtime, and prevent congestion at weigh stations</a:t>
            </a:r>
          </a:p>
        </p:txBody>
      </p:sp>
      <p:sp>
        <p:nvSpPr>
          <p:cNvPr id="3" name="TextBox 2">
            <a:extLst>
              <a:ext uri="{FF2B5EF4-FFF2-40B4-BE49-F238E27FC236}">
                <a16:creationId xmlns:a16="http://schemas.microsoft.com/office/drawing/2014/main" id="{05AB59F0-A82C-0645-9631-D725D31754C2}"/>
              </a:ext>
            </a:extLst>
          </p:cNvPr>
          <p:cNvSpPr txBox="1"/>
          <p:nvPr/>
        </p:nvSpPr>
        <p:spPr>
          <a:xfrm>
            <a:off x="390143" y="5733785"/>
            <a:ext cx="3708464" cy="461665"/>
          </a:xfrm>
          <a:prstGeom prst="rect">
            <a:avLst/>
          </a:prstGeom>
          <a:noFill/>
        </p:spPr>
        <p:txBody>
          <a:bodyPr wrap="square" lIns="91440" tIns="45720" rIns="91440" bIns="45720" anchor="t">
            <a:spAutoFit/>
          </a:bodyPr>
          <a:lstStyle/>
          <a:p>
            <a:r>
              <a:rPr lang="en-US" sz="2400" b="1" dirty="0">
                <a:solidFill>
                  <a:srgbClr val="06A6D0"/>
                </a:solidFill>
              </a:rPr>
              <a:t>MAINLINE</a:t>
            </a:r>
            <a:r>
              <a:rPr lang="en-US" sz="2400" b="1" kern="1200" dirty="0">
                <a:solidFill>
                  <a:srgbClr val="06A6D0"/>
                </a:solidFill>
                <a:effectLst/>
                <a:latin typeface="+mn-lt"/>
                <a:ea typeface="+mn-ea"/>
                <a:cs typeface="+mn-cs"/>
              </a:rPr>
              <a:t> </a:t>
            </a:r>
            <a:endParaRPr lang="en-US" sz="2400" b="1" dirty="0">
              <a:solidFill>
                <a:srgbClr val="06A6D0"/>
              </a:solidFill>
            </a:endParaRPr>
          </a:p>
        </p:txBody>
      </p:sp>
      <p:sp>
        <p:nvSpPr>
          <p:cNvPr id="5" name="TextBox 4">
            <a:extLst>
              <a:ext uri="{FF2B5EF4-FFF2-40B4-BE49-F238E27FC236}">
                <a16:creationId xmlns:a16="http://schemas.microsoft.com/office/drawing/2014/main" id="{D7926A0A-ACBE-F1B6-F65B-7DF823601ABA}"/>
              </a:ext>
            </a:extLst>
          </p:cNvPr>
          <p:cNvSpPr txBox="1"/>
          <p:nvPr/>
        </p:nvSpPr>
        <p:spPr>
          <a:xfrm>
            <a:off x="390143" y="5360604"/>
            <a:ext cx="3708464" cy="461665"/>
          </a:xfrm>
          <a:prstGeom prst="rect">
            <a:avLst/>
          </a:prstGeom>
          <a:noFill/>
        </p:spPr>
        <p:txBody>
          <a:bodyPr wrap="square" lIns="91440" tIns="45720" rIns="91440" bIns="45720" anchor="t">
            <a:spAutoFit/>
          </a:bodyPr>
          <a:lstStyle/>
          <a:p>
            <a:r>
              <a:rPr lang="en-US" sz="2400" b="1" dirty="0">
                <a:solidFill>
                  <a:srgbClr val="4F5A5A"/>
                </a:solidFill>
              </a:rPr>
              <a:t>RAMP</a:t>
            </a:r>
          </a:p>
        </p:txBody>
      </p:sp>
      <p:sp>
        <p:nvSpPr>
          <p:cNvPr id="7" name="TextBox 6">
            <a:extLst>
              <a:ext uri="{FF2B5EF4-FFF2-40B4-BE49-F238E27FC236}">
                <a16:creationId xmlns:a16="http://schemas.microsoft.com/office/drawing/2014/main" id="{7DDEAAB9-FB4E-63B3-67EA-F6A450E1BDC1}"/>
              </a:ext>
            </a:extLst>
          </p:cNvPr>
          <p:cNvSpPr txBox="1"/>
          <p:nvPr/>
        </p:nvSpPr>
        <p:spPr>
          <a:xfrm>
            <a:off x="390143" y="6106967"/>
            <a:ext cx="3708464" cy="461665"/>
          </a:xfrm>
          <a:prstGeom prst="rect">
            <a:avLst/>
          </a:prstGeom>
          <a:noFill/>
        </p:spPr>
        <p:txBody>
          <a:bodyPr wrap="square" lIns="91440" tIns="45720" rIns="91440" bIns="45720" anchor="t">
            <a:spAutoFit/>
          </a:bodyPr>
          <a:lstStyle/>
          <a:p>
            <a:r>
              <a:rPr lang="en-US" sz="2400" b="1" dirty="0">
                <a:solidFill>
                  <a:srgbClr val="E14A28"/>
                </a:solidFill>
              </a:rPr>
              <a:t>STATION</a:t>
            </a:r>
            <a:endParaRPr lang="en-US" sz="2400" b="1" dirty="0">
              <a:solidFill>
                <a:srgbClr val="06A6D0"/>
              </a:solidFill>
            </a:endParaRPr>
          </a:p>
        </p:txBody>
      </p:sp>
    </p:spTree>
    <p:extLst>
      <p:ext uri="{BB962C8B-B14F-4D97-AF65-F5344CB8AC3E}">
        <p14:creationId xmlns:p14="http://schemas.microsoft.com/office/powerpoint/2010/main" val="238340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B5169-D581-76FB-A31F-95FAF2DFB843}"/>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02CC8160-A26E-5B24-97F5-CECEB292F016}"/>
              </a:ext>
            </a:extLst>
          </p:cNvPr>
          <p:cNvSpPr txBox="1">
            <a:spLocks/>
          </p:cNvSpPr>
          <p:nvPr/>
        </p:nvSpPr>
        <p:spPr>
          <a:xfrm>
            <a:off x="390144" y="289368"/>
            <a:ext cx="5489448" cy="72142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Bebas Neue" panose="020B0606020202050201" pitchFamily="34" charset="0"/>
                <a:ea typeface="+mj-ea"/>
                <a:cs typeface="+mj-cs"/>
              </a:defRPr>
            </a:lvl1pPr>
          </a:lstStyle>
          <a:p>
            <a:r>
              <a:rPr lang="en-US" sz="2800" b="1" dirty="0">
                <a:solidFill>
                  <a:srgbClr val="005367"/>
                </a:solidFill>
                <a:latin typeface="+mn-lt"/>
              </a:rPr>
              <a:t>Weigh station modernization is intended to keep freight moving  </a:t>
            </a:r>
          </a:p>
        </p:txBody>
      </p:sp>
      <p:sp>
        <p:nvSpPr>
          <p:cNvPr id="20" name="TextBox 19">
            <a:extLst>
              <a:ext uri="{FF2B5EF4-FFF2-40B4-BE49-F238E27FC236}">
                <a16:creationId xmlns:a16="http://schemas.microsoft.com/office/drawing/2014/main" id="{42E5E07C-F41A-E4A9-27F0-5C8857A1FE5E}"/>
              </a:ext>
            </a:extLst>
          </p:cNvPr>
          <p:cNvSpPr txBox="1"/>
          <p:nvPr/>
        </p:nvSpPr>
        <p:spPr>
          <a:xfrm>
            <a:off x="390143" y="1010792"/>
            <a:ext cx="4178808" cy="1631216"/>
          </a:xfrm>
          <a:prstGeom prst="rect">
            <a:avLst/>
          </a:prstGeom>
          <a:noFill/>
        </p:spPr>
        <p:txBody>
          <a:bodyPr wrap="square" lIns="91440" tIns="45720" rIns="91440" bIns="45720" anchor="t">
            <a:spAutoFit/>
          </a:bodyPr>
          <a:lstStyle/>
          <a:p>
            <a:r>
              <a:rPr lang="en-US" sz="2000" dirty="0">
                <a:solidFill>
                  <a:srgbClr val="005367"/>
                </a:solidFill>
              </a:rPr>
              <a:t>Mainline and ramp screening technologies are designed to </a:t>
            </a:r>
            <a:r>
              <a:rPr lang="en-US" sz="2000" b="1" dirty="0">
                <a:solidFill>
                  <a:srgbClr val="005367"/>
                </a:solidFill>
              </a:rPr>
              <a:t>keep compliant vehicles traveling to their destinations, reduce downtime, and prevent congestion at weigh stations</a:t>
            </a:r>
          </a:p>
        </p:txBody>
      </p:sp>
      <p:pic>
        <p:nvPicPr>
          <p:cNvPr id="3" name="Picture 2">
            <a:extLst>
              <a:ext uri="{FF2B5EF4-FFF2-40B4-BE49-F238E27FC236}">
                <a16:creationId xmlns:a16="http://schemas.microsoft.com/office/drawing/2014/main" id="{53A16E79-8700-988E-BB8C-5ED59C75E9A8}"/>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p:blipFill>
        <p:spPr>
          <a:xfrm>
            <a:off x="2913293" y="790403"/>
            <a:ext cx="9949009" cy="5852358"/>
          </a:xfrm>
          <a:prstGeom prst="rect">
            <a:avLst/>
          </a:prstGeom>
        </p:spPr>
      </p:pic>
      <p:sp>
        <p:nvSpPr>
          <p:cNvPr id="2" name="TextBox 1">
            <a:extLst>
              <a:ext uri="{FF2B5EF4-FFF2-40B4-BE49-F238E27FC236}">
                <a16:creationId xmlns:a16="http://schemas.microsoft.com/office/drawing/2014/main" id="{E831C74E-C828-B972-3CFC-A098EA27F2A1}"/>
              </a:ext>
            </a:extLst>
          </p:cNvPr>
          <p:cNvSpPr txBox="1"/>
          <p:nvPr/>
        </p:nvSpPr>
        <p:spPr>
          <a:xfrm>
            <a:off x="390144" y="6067597"/>
            <a:ext cx="3708464" cy="461665"/>
          </a:xfrm>
          <a:prstGeom prst="rect">
            <a:avLst/>
          </a:prstGeom>
          <a:noFill/>
        </p:spPr>
        <p:txBody>
          <a:bodyPr wrap="square" lIns="91440" tIns="45720" rIns="91440" bIns="45720" anchor="t">
            <a:spAutoFit/>
          </a:bodyPr>
          <a:lstStyle/>
          <a:p>
            <a:r>
              <a:rPr lang="en-US" sz="2400" b="1" dirty="0">
                <a:solidFill>
                  <a:srgbClr val="06A6D0"/>
                </a:solidFill>
              </a:rPr>
              <a:t>MAINLINE</a:t>
            </a:r>
            <a:r>
              <a:rPr lang="en-US" sz="2400" b="1" kern="1200" dirty="0">
                <a:solidFill>
                  <a:srgbClr val="06A6D0"/>
                </a:solidFill>
                <a:effectLst/>
                <a:latin typeface="+mn-lt"/>
                <a:ea typeface="+mn-ea"/>
                <a:cs typeface="+mn-cs"/>
              </a:rPr>
              <a:t> </a:t>
            </a:r>
            <a:endParaRPr lang="en-US" sz="2400" b="1" dirty="0">
              <a:solidFill>
                <a:srgbClr val="06A6D0"/>
              </a:solidFill>
            </a:endParaRPr>
          </a:p>
        </p:txBody>
      </p:sp>
    </p:spTree>
    <p:extLst>
      <p:ext uri="{BB962C8B-B14F-4D97-AF65-F5344CB8AC3E}">
        <p14:creationId xmlns:p14="http://schemas.microsoft.com/office/powerpoint/2010/main" val="25844812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95B27-949A-2A4B-B969-29292973BE23}"/>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E3858A20-1B3F-C62A-68F2-26EFD6117B11}"/>
              </a:ext>
            </a:extLst>
          </p:cNvPr>
          <p:cNvSpPr txBox="1">
            <a:spLocks/>
          </p:cNvSpPr>
          <p:nvPr/>
        </p:nvSpPr>
        <p:spPr>
          <a:xfrm>
            <a:off x="390144" y="289368"/>
            <a:ext cx="5489448" cy="72142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Bebas Neue" panose="020B0606020202050201" pitchFamily="34" charset="0"/>
                <a:ea typeface="+mj-ea"/>
                <a:cs typeface="+mj-cs"/>
              </a:defRPr>
            </a:lvl1pPr>
          </a:lstStyle>
          <a:p>
            <a:r>
              <a:rPr lang="en-US" sz="2800" b="1" dirty="0">
                <a:solidFill>
                  <a:srgbClr val="005367"/>
                </a:solidFill>
                <a:latin typeface="+mn-lt"/>
              </a:rPr>
              <a:t>Weigh station modernization is intended to keep freight moving  </a:t>
            </a:r>
          </a:p>
        </p:txBody>
      </p:sp>
      <p:pic>
        <p:nvPicPr>
          <p:cNvPr id="3" name="Picture 2">
            <a:extLst>
              <a:ext uri="{FF2B5EF4-FFF2-40B4-BE49-F238E27FC236}">
                <a16:creationId xmlns:a16="http://schemas.microsoft.com/office/drawing/2014/main" id="{AD64F481-F529-502E-FC97-7C76CEAE2C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913293" y="790403"/>
            <a:ext cx="9949009" cy="5852358"/>
          </a:xfrm>
          <a:prstGeom prst="rect">
            <a:avLst/>
          </a:prstGeom>
        </p:spPr>
      </p:pic>
      <p:sp>
        <p:nvSpPr>
          <p:cNvPr id="5" name="TextBox 4">
            <a:extLst>
              <a:ext uri="{FF2B5EF4-FFF2-40B4-BE49-F238E27FC236}">
                <a16:creationId xmlns:a16="http://schemas.microsoft.com/office/drawing/2014/main" id="{5074E432-D8FB-9232-B670-48BB3FC41B8B}"/>
              </a:ext>
            </a:extLst>
          </p:cNvPr>
          <p:cNvSpPr txBox="1"/>
          <p:nvPr/>
        </p:nvSpPr>
        <p:spPr>
          <a:xfrm>
            <a:off x="390143" y="1010792"/>
            <a:ext cx="4181857" cy="1938992"/>
          </a:xfrm>
          <a:prstGeom prst="rect">
            <a:avLst/>
          </a:prstGeom>
          <a:noFill/>
        </p:spPr>
        <p:txBody>
          <a:bodyPr wrap="square" lIns="91440" tIns="45720" rIns="91440" bIns="45720" anchor="t">
            <a:spAutoFit/>
          </a:bodyPr>
          <a:lstStyle/>
          <a:p>
            <a:r>
              <a:rPr lang="en-US" sz="2000" dirty="0">
                <a:solidFill>
                  <a:srgbClr val="005367"/>
                </a:solidFill>
              </a:rPr>
              <a:t>Mainline and ramp screening technologies are designed to </a:t>
            </a:r>
            <a:r>
              <a:rPr lang="en-US" sz="2000" b="1" dirty="0">
                <a:solidFill>
                  <a:srgbClr val="005367"/>
                </a:solidFill>
              </a:rPr>
              <a:t>keep compliant vehicles traveling to their destinations, reduce downtime, and prevent congestion at weigh stations</a:t>
            </a:r>
          </a:p>
        </p:txBody>
      </p:sp>
      <p:sp>
        <p:nvSpPr>
          <p:cNvPr id="4" name="TextBox 3">
            <a:extLst>
              <a:ext uri="{FF2B5EF4-FFF2-40B4-BE49-F238E27FC236}">
                <a16:creationId xmlns:a16="http://schemas.microsoft.com/office/drawing/2014/main" id="{AFC29B41-4625-691B-CD81-98AAB3C4AE08}"/>
              </a:ext>
            </a:extLst>
          </p:cNvPr>
          <p:cNvSpPr txBox="1"/>
          <p:nvPr/>
        </p:nvSpPr>
        <p:spPr>
          <a:xfrm>
            <a:off x="542544" y="6219997"/>
            <a:ext cx="3708464" cy="461665"/>
          </a:xfrm>
          <a:prstGeom prst="rect">
            <a:avLst/>
          </a:prstGeom>
          <a:noFill/>
        </p:spPr>
        <p:txBody>
          <a:bodyPr wrap="square" lIns="91440" tIns="45720" rIns="91440" bIns="45720" anchor="t">
            <a:spAutoFit/>
          </a:bodyPr>
          <a:lstStyle/>
          <a:p>
            <a:r>
              <a:rPr lang="en-US" sz="2400" b="1" dirty="0">
                <a:solidFill>
                  <a:srgbClr val="4F5A5A"/>
                </a:solidFill>
              </a:rPr>
              <a:t>RAMP</a:t>
            </a:r>
          </a:p>
        </p:txBody>
      </p:sp>
    </p:spTree>
    <p:extLst>
      <p:ext uri="{BB962C8B-B14F-4D97-AF65-F5344CB8AC3E}">
        <p14:creationId xmlns:p14="http://schemas.microsoft.com/office/powerpoint/2010/main" val="4028414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DD483-3C4C-D798-1125-8736E1CCBEF4}"/>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A91F4C75-47B0-39CC-8530-F41749EC4E1C}"/>
              </a:ext>
            </a:extLst>
          </p:cNvPr>
          <p:cNvSpPr txBox="1">
            <a:spLocks/>
          </p:cNvSpPr>
          <p:nvPr/>
        </p:nvSpPr>
        <p:spPr>
          <a:xfrm>
            <a:off x="390144" y="289368"/>
            <a:ext cx="5489448" cy="72142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Bebas Neue" panose="020B0606020202050201" pitchFamily="34" charset="0"/>
                <a:ea typeface="+mj-ea"/>
                <a:cs typeface="+mj-cs"/>
              </a:defRPr>
            </a:lvl1pPr>
          </a:lstStyle>
          <a:p>
            <a:r>
              <a:rPr lang="en-US" sz="2800" b="1" dirty="0">
                <a:solidFill>
                  <a:srgbClr val="005367"/>
                </a:solidFill>
                <a:latin typeface="+mn-lt"/>
              </a:rPr>
              <a:t>Weigh station modernization is intended to keep freight moving  </a:t>
            </a:r>
          </a:p>
        </p:txBody>
      </p:sp>
      <p:pic>
        <p:nvPicPr>
          <p:cNvPr id="3" name="Picture 2">
            <a:extLst>
              <a:ext uri="{FF2B5EF4-FFF2-40B4-BE49-F238E27FC236}">
                <a16:creationId xmlns:a16="http://schemas.microsoft.com/office/drawing/2014/main" id="{3AD93D5F-FB0D-5AB6-29DB-98EF7A839B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913293" y="790403"/>
            <a:ext cx="9949009" cy="5852357"/>
          </a:xfrm>
          <a:prstGeom prst="rect">
            <a:avLst/>
          </a:prstGeom>
        </p:spPr>
      </p:pic>
      <p:sp>
        <p:nvSpPr>
          <p:cNvPr id="4" name="TextBox 3">
            <a:extLst>
              <a:ext uri="{FF2B5EF4-FFF2-40B4-BE49-F238E27FC236}">
                <a16:creationId xmlns:a16="http://schemas.microsoft.com/office/drawing/2014/main" id="{CA97A596-B5CD-D7FA-3C50-9FA8FEC6F9A7}"/>
              </a:ext>
            </a:extLst>
          </p:cNvPr>
          <p:cNvSpPr txBox="1"/>
          <p:nvPr/>
        </p:nvSpPr>
        <p:spPr>
          <a:xfrm>
            <a:off x="390143" y="1010792"/>
            <a:ext cx="4181857" cy="1938992"/>
          </a:xfrm>
          <a:prstGeom prst="rect">
            <a:avLst/>
          </a:prstGeom>
          <a:noFill/>
        </p:spPr>
        <p:txBody>
          <a:bodyPr wrap="square" lIns="91440" tIns="45720" rIns="91440" bIns="45720" anchor="t">
            <a:spAutoFit/>
          </a:bodyPr>
          <a:lstStyle/>
          <a:p>
            <a:r>
              <a:rPr lang="en-US" sz="2000" dirty="0">
                <a:solidFill>
                  <a:srgbClr val="005367"/>
                </a:solidFill>
              </a:rPr>
              <a:t>Mainline and ramp screening technologies are designed to </a:t>
            </a:r>
            <a:r>
              <a:rPr lang="en-US" sz="2000" b="1" dirty="0">
                <a:solidFill>
                  <a:srgbClr val="005367"/>
                </a:solidFill>
              </a:rPr>
              <a:t>keep compliant vehicles traveling to their destinations, reduce downtime, and prevent congestion at weigh stations</a:t>
            </a:r>
          </a:p>
        </p:txBody>
      </p:sp>
      <p:sp>
        <p:nvSpPr>
          <p:cNvPr id="5" name="TextBox 4">
            <a:extLst>
              <a:ext uri="{FF2B5EF4-FFF2-40B4-BE49-F238E27FC236}">
                <a16:creationId xmlns:a16="http://schemas.microsoft.com/office/drawing/2014/main" id="{6EFA2AF5-8F99-FE58-9360-FEAFC8A2DB98}"/>
              </a:ext>
            </a:extLst>
          </p:cNvPr>
          <p:cNvSpPr txBox="1"/>
          <p:nvPr/>
        </p:nvSpPr>
        <p:spPr>
          <a:xfrm>
            <a:off x="542544" y="6219997"/>
            <a:ext cx="3708464" cy="461665"/>
          </a:xfrm>
          <a:prstGeom prst="rect">
            <a:avLst/>
          </a:prstGeom>
          <a:noFill/>
        </p:spPr>
        <p:txBody>
          <a:bodyPr wrap="square" lIns="91440" tIns="45720" rIns="91440" bIns="45720" anchor="t">
            <a:spAutoFit/>
          </a:bodyPr>
          <a:lstStyle/>
          <a:p>
            <a:r>
              <a:rPr lang="en-US" sz="2400" b="1" dirty="0">
                <a:solidFill>
                  <a:srgbClr val="E14A28"/>
                </a:solidFill>
              </a:rPr>
              <a:t>STATION</a:t>
            </a:r>
            <a:r>
              <a:rPr lang="en-US" sz="2400" b="1" kern="1200" dirty="0">
                <a:solidFill>
                  <a:srgbClr val="E14A28"/>
                </a:solidFill>
                <a:effectLst/>
                <a:latin typeface="+mn-lt"/>
                <a:ea typeface="+mn-ea"/>
                <a:cs typeface="+mn-cs"/>
              </a:rPr>
              <a:t> </a:t>
            </a:r>
            <a:endParaRPr lang="en-US" sz="2400" b="1" dirty="0">
              <a:solidFill>
                <a:srgbClr val="E14A28"/>
              </a:solidFill>
            </a:endParaRPr>
          </a:p>
        </p:txBody>
      </p:sp>
    </p:spTree>
    <p:extLst>
      <p:ext uri="{BB962C8B-B14F-4D97-AF65-F5344CB8AC3E}">
        <p14:creationId xmlns:p14="http://schemas.microsoft.com/office/powerpoint/2010/main" val="27796304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80BCF90-1510-241D-CCE3-90D038E3B6EC}"/>
              </a:ext>
            </a:extLst>
          </p:cNvPr>
          <p:cNvPicPr>
            <a:picLocks noGrp="1" noRot="1" noChangeAspect="1" noMove="1" noResize="1" noEditPoints="1" noAdjustHandles="1" noChangeArrowheads="1" noChangeShapeType="1" noCrop="1"/>
          </p:cNvPicPr>
          <p:nvPr/>
        </p:nvPicPr>
        <p:blipFill>
          <a:blip r:embed="rId3">
            <a:extLst>
              <a:ext uri="{96DAC541-7B7A-43D3-8B79-37D633B846F1}">
                <asvg:svgBlip xmlns:asvg="http://schemas.microsoft.com/office/drawing/2016/SVG/main" r:embed="rId4"/>
              </a:ext>
            </a:extLst>
          </a:blip>
          <a:stretch>
            <a:fillRect/>
          </a:stretch>
        </p:blipFill>
        <p:spPr>
          <a:xfrm>
            <a:off x="-1" y="-5754"/>
            <a:ext cx="12192000" cy="6862626"/>
          </a:xfrm>
          <a:prstGeom prst="rect">
            <a:avLst/>
          </a:prstGeom>
        </p:spPr>
      </p:pic>
      <p:sp>
        <p:nvSpPr>
          <p:cNvPr id="6" name="Title 1">
            <a:extLst>
              <a:ext uri="{FF2B5EF4-FFF2-40B4-BE49-F238E27FC236}">
                <a16:creationId xmlns:a16="http://schemas.microsoft.com/office/drawing/2014/main" id="{28C863BB-81E2-E85D-997B-52DFB0AFDCBA}"/>
              </a:ext>
            </a:extLst>
          </p:cNvPr>
          <p:cNvSpPr>
            <a:spLocks noGrp="1"/>
          </p:cNvSpPr>
          <p:nvPr>
            <p:ph type="title"/>
          </p:nvPr>
        </p:nvSpPr>
        <p:spPr>
          <a:xfrm>
            <a:off x="227965" y="304800"/>
            <a:ext cx="7934960" cy="655320"/>
          </a:xfrm>
        </p:spPr>
        <p:txBody>
          <a:bodyPr>
            <a:noAutofit/>
          </a:bodyPr>
          <a:lstStyle/>
          <a:p>
            <a:r>
              <a:rPr lang="en-US" sz="6600">
                <a:solidFill>
                  <a:schemeClr val="bg1"/>
                </a:solidFill>
                <a:latin typeface="Bebas Neue"/>
              </a:rPr>
              <a:t>Screening goal </a:t>
            </a:r>
            <a:endParaRPr lang="en-US" sz="6600">
              <a:solidFill>
                <a:schemeClr val="bg1"/>
              </a:solidFill>
              <a:latin typeface="Bebas Neue" panose="020B0606020202050201" pitchFamily="34" charset="0"/>
            </a:endParaRPr>
          </a:p>
        </p:txBody>
      </p:sp>
      <p:pic>
        <p:nvPicPr>
          <p:cNvPr id="7" name="Graphic 6">
            <a:extLst>
              <a:ext uri="{FF2B5EF4-FFF2-40B4-BE49-F238E27FC236}">
                <a16:creationId xmlns:a16="http://schemas.microsoft.com/office/drawing/2014/main" id="{D862ABA5-017F-D516-7404-1F78E1A9CB3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6320" y="271463"/>
            <a:ext cx="2142490" cy="688657"/>
          </a:xfrm>
          <a:prstGeom prst="rect">
            <a:avLst/>
          </a:prstGeom>
        </p:spPr>
      </p:pic>
      <p:sp>
        <p:nvSpPr>
          <p:cNvPr id="2" name="Slide Number Placeholder 1">
            <a:extLst>
              <a:ext uri="{FF2B5EF4-FFF2-40B4-BE49-F238E27FC236}">
                <a16:creationId xmlns:a16="http://schemas.microsoft.com/office/drawing/2014/main" id="{AF8C429D-A36A-E5B0-A727-5AB0CA9D3EEE}"/>
              </a:ext>
            </a:extLst>
          </p:cNvPr>
          <p:cNvSpPr>
            <a:spLocks noGrp="1"/>
          </p:cNvSpPr>
          <p:nvPr>
            <p:ph type="sldNum" sz="quarter" idx="12"/>
          </p:nvPr>
        </p:nvSpPr>
        <p:spPr/>
        <p:txBody>
          <a:bodyPr/>
          <a:lstStyle/>
          <a:p>
            <a:fld id="{96DF5386-D124-46B0-B09B-A3C1B5081A42}" type="slidenum">
              <a:rPr lang="en-US" smtClean="0"/>
              <a:t>15</a:t>
            </a:fld>
            <a:endParaRPr lang="en-US"/>
          </a:p>
        </p:txBody>
      </p:sp>
      <p:pic>
        <p:nvPicPr>
          <p:cNvPr id="12" name="Picture 11">
            <a:extLst>
              <a:ext uri="{FF2B5EF4-FFF2-40B4-BE49-F238E27FC236}">
                <a16:creationId xmlns:a16="http://schemas.microsoft.com/office/drawing/2014/main" id="{F0A3B767-CD2D-7E8D-7519-FBEE175EABA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1343136"/>
            <a:ext cx="12191998" cy="3429000"/>
          </a:xfrm>
          <a:prstGeom prst="rect">
            <a:avLst/>
          </a:prstGeom>
        </p:spPr>
      </p:pic>
      <p:sp>
        <p:nvSpPr>
          <p:cNvPr id="14" name="TextBox 13">
            <a:extLst>
              <a:ext uri="{FF2B5EF4-FFF2-40B4-BE49-F238E27FC236}">
                <a16:creationId xmlns:a16="http://schemas.microsoft.com/office/drawing/2014/main" id="{12B5D6E4-F0FB-0F8D-E950-907737FDF6D8}"/>
              </a:ext>
            </a:extLst>
          </p:cNvPr>
          <p:cNvSpPr txBox="1"/>
          <p:nvPr/>
        </p:nvSpPr>
        <p:spPr>
          <a:xfrm>
            <a:off x="227965" y="1270674"/>
            <a:ext cx="6744081" cy="400110"/>
          </a:xfrm>
          <a:prstGeom prst="rect">
            <a:avLst/>
          </a:prstGeom>
          <a:noFill/>
        </p:spPr>
        <p:txBody>
          <a:bodyPr wrap="square" lIns="91440" tIns="45720" rIns="91440" bIns="45720" anchor="t">
            <a:spAutoFit/>
          </a:bodyPr>
          <a:lstStyle/>
          <a:p>
            <a:r>
              <a:rPr lang="en-US" sz="2000" b="1">
                <a:solidFill>
                  <a:srgbClr val="005367"/>
                </a:solidFill>
              </a:rPr>
              <a:t>8 out of 10 trucks bypass the static scale</a:t>
            </a:r>
          </a:p>
        </p:txBody>
      </p:sp>
      <p:grpSp>
        <p:nvGrpSpPr>
          <p:cNvPr id="8" name="Group 7">
            <a:extLst>
              <a:ext uri="{FF2B5EF4-FFF2-40B4-BE49-F238E27FC236}">
                <a16:creationId xmlns:a16="http://schemas.microsoft.com/office/drawing/2014/main" id="{7F20B9A0-F633-977E-C70C-A2D559FE9BAA}"/>
              </a:ext>
            </a:extLst>
          </p:cNvPr>
          <p:cNvGrpSpPr/>
          <p:nvPr/>
        </p:nvGrpSpPr>
        <p:grpSpPr>
          <a:xfrm>
            <a:off x="227965" y="4517590"/>
            <a:ext cx="6191250" cy="1455381"/>
            <a:chOff x="227965" y="4517590"/>
            <a:chExt cx="6191250" cy="1455381"/>
          </a:xfrm>
        </p:grpSpPr>
        <p:grpSp>
          <p:nvGrpSpPr>
            <p:cNvPr id="17" name="Group 16">
              <a:extLst>
                <a:ext uri="{FF2B5EF4-FFF2-40B4-BE49-F238E27FC236}">
                  <a16:creationId xmlns:a16="http://schemas.microsoft.com/office/drawing/2014/main" id="{1988D11E-12E3-2BE5-1B2A-F3FD68579D83}"/>
                </a:ext>
              </a:extLst>
            </p:cNvPr>
            <p:cNvGrpSpPr/>
            <p:nvPr/>
          </p:nvGrpSpPr>
          <p:grpSpPr>
            <a:xfrm>
              <a:off x="304165" y="4904363"/>
              <a:ext cx="3429000" cy="1061410"/>
              <a:chOff x="152400" y="5019675"/>
              <a:chExt cx="3429000" cy="1061410"/>
            </a:xfrm>
          </p:grpSpPr>
          <p:pic>
            <p:nvPicPr>
              <p:cNvPr id="3" name="Graphic 2">
                <a:extLst>
                  <a:ext uri="{FF2B5EF4-FFF2-40B4-BE49-F238E27FC236}">
                    <a16:creationId xmlns:a16="http://schemas.microsoft.com/office/drawing/2014/main" id="{F75DB49D-BA86-50AF-9216-DFA26072A0D3}"/>
                  </a:ext>
                </a:extLst>
              </p:cNvPr>
              <p:cNvPicPr>
                <a:picLocks noChangeAspect="1"/>
              </p:cNvPicPr>
              <p:nvPr/>
            </p:nvPicPr>
            <p:blipFill>
              <a:blip r:embed="rId8">
                <a:extLst>
                  <a:ext uri="{96DAC541-7B7A-43D3-8B79-37D633B846F1}">
                    <asvg:svgBlip xmlns:asvg="http://schemas.microsoft.com/office/drawing/2016/SVG/main" r:embed="rId9"/>
                  </a:ext>
                </a:extLst>
              </a:blip>
              <a:srcRect l="1954" t="25692" r="66698" b="2880"/>
              <a:stretch/>
            </p:blipFill>
            <p:spPr>
              <a:xfrm>
                <a:off x="152400" y="5019675"/>
                <a:ext cx="952500" cy="952500"/>
              </a:xfrm>
              <a:prstGeom prst="rect">
                <a:avLst/>
              </a:prstGeom>
            </p:spPr>
          </p:pic>
          <p:sp>
            <p:nvSpPr>
              <p:cNvPr id="5" name="TextBox 4">
                <a:extLst>
                  <a:ext uri="{FF2B5EF4-FFF2-40B4-BE49-F238E27FC236}">
                    <a16:creationId xmlns:a16="http://schemas.microsoft.com/office/drawing/2014/main" id="{8AD01CB0-82AD-4842-9D63-1B7EA4A92A8B}"/>
                  </a:ext>
                </a:extLst>
              </p:cNvPr>
              <p:cNvSpPr txBox="1"/>
              <p:nvPr/>
            </p:nvSpPr>
            <p:spPr>
              <a:xfrm>
                <a:off x="1257300" y="5019675"/>
                <a:ext cx="2312987" cy="369332"/>
              </a:xfrm>
              <a:prstGeom prst="rect">
                <a:avLst/>
              </a:prstGeom>
              <a:noFill/>
            </p:spPr>
            <p:txBody>
              <a:bodyPr wrap="square" lIns="91440" tIns="45720" rIns="91440" bIns="45720" anchor="t">
                <a:spAutoFit/>
              </a:bodyPr>
              <a:lstStyle/>
              <a:p>
                <a:r>
                  <a:rPr lang="en-US">
                    <a:solidFill>
                      <a:srgbClr val="4F5A5A"/>
                    </a:solidFill>
                  </a:rPr>
                  <a:t>Control Building</a:t>
                </a:r>
              </a:p>
            </p:txBody>
          </p:sp>
          <p:sp>
            <p:nvSpPr>
              <p:cNvPr id="13" name="TextBox 12">
                <a:extLst>
                  <a:ext uri="{FF2B5EF4-FFF2-40B4-BE49-F238E27FC236}">
                    <a16:creationId xmlns:a16="http://schemas.microsoft.com/office/drawing/2014/main" id="{EA496D80-CB60-8709-7D88-41EDB5845B74}"/>
                  </a:ext>
                </a:extLst>
              </p:cNvPr>
              <p:cNvSpPr txBox="1"/>
              <p:nvPr/>
            </p:nvSpPr>
            <p:spPr>
              <a:xfrm>
                <a:off x="1268413" y="5385250"/>
                <a:ext cx="2312987" cy="369332"/>
              </a:xfrm>
              <a:prstGeom prst="rect">
                <a:avLst/>
              </a:prstGeom>
              <a:noFill/>
            </p:spPr>
            <p:txBody>
              <a:bodyPr wrap="square">
                <a:spAutoFit/>
              </a:bodyPr>
              <a:lstStyle/>
              <a:p>
                <a:r>
                  <a:rPr lang="en-US">
                    <a:solidFill>
                      <a:srgbClr val="4F5A5A"/>
                    </a:solidFill>
                  </a:rPr>
                  <a:t>Static Scale</a:t>
                </a:r>
              </a:p>
            </p:txBody>
          </p:sp>
          <p:sp>
            <p:nvSpPr>
              <p:cNvPr id="16" name="TextBox 15">
                <a:extLst>
                  <a:ext uri="{FF2B5EF4-FFF2-40B4-BE49-F238E27FC236}">
                    <a16:creationId xmlns:a16="http://schemas.microsoft.com/office/drawing/2014/main" id="{2E898EFF-23C5-C892-6154-30A5AAE26A5C}"/>
                  </a:ext>
                </a:extLst>
              </p:cNvPr>
              <p:cNvSpPr txBox="1"/>
              <p:nvPr/>
            </p:nvSpPr>
            <p:spPr>
              <a:xfrm>
                <a:off x="1273175" y="5711753"/>
                <a:ext cx="2297112" cy="369332"/>
              </a:xfrm>
              <a:prstGeom prst="rect">
                <a:avLst/>
              </a:prstGeom>
              <a:noFill/>
            </p:spPr>
            <p:txBody>
              <a:bodyPr wrap="square">
                <a:spAutoFit/>
              </a:bodyPr>
              <a:lstStyle/>
              <a:p>
                <a:r>
                  <a:rPr lang="en-US">
                    <a:solidFill>
                      <a:srgbClr val="4F5A5A"/>
                    </a:solidFill>
                  </a:rPr>
                  <a:t>Weigh-in-Motion</a:t>
                </a:r>
                <a:endParaRPr lang="en-US" sz="2200">
                  <a:solidFill>
                    <a:srgbClr val="4F5A5A"/>
                  </a:solidFill>
                </a:endParaRPr>
              </a:p>
            </p:txBody>
          </p:sp>
        </p:grpSp>
        <p:sp>
          <p:nvSpPr>
            <p:cNvPr id="19" name="TextBox 18">
              <a:extLst>
                <a:ext uri="{FF2B5EF4-FFF2-40B4-BE49-F238E27FC236}">
                  <a16:creationId xmlns:a16="http://schemas.microsoft.com/office/drawing/2014/main" id="{A3FA5F23-5664-A31C-475D-5331DE570A30}"/>
                </a:ext>
              </a:extLst>
            </p:cNvPr>
            <p:cNvSpPr txBox="1"/>
            <p:nvPr/>
          </p:nvSpPr>
          <p:spPr>
            <a:xfrm>
              <a:off x="227965" y="4517590"/>
              <a:ext cx="6191250" cy="369332"/>
            </a:xfrm>
            <a:prstGeom prst="rect">
              <a:avLst/>
            </a:prstGeom>
            <a:noFill/>
          </p:spPr>
          <p:txBody>
            <a:bodyPr wrap="square">
              <a:spAutoFit/>
            </a:bodyPr>
            <a:lstStyle/>
            <a:p>
              <a:r>
                <a:rPr lang="en-US" b="1">
                  <a:solidFill>
                    <a:srgbClr val="4F5A5A"/>
                  </a:solidFill>
                </a:rPr>
                <a:t>Legend</a:t>
              </a:r>
              <a:endParaRPr lang="en-US" sz="2200" b="1">
                <a:solidFill>
                  <a:srgbClr val="4F5A5A"/>
                </a:solidFill>
              </a:endParaRPr>
            </a:p>
          </p:txBody>
        </p:sp>
        <p:sp>
          <p:nvSpPr>
            <p:cNvPr id="20" name="Rectangle 19">
              <a:extLst>
                <a:ext uri="{FF2B5EF4-FFF2-40B4-BE49-F238E27FC236}">
                  <a16:creationId xmlns:a16="http://schemas.microsoft.com/office/drawing/2014/main" id="{EEF29C39-8C39-38F9-512A-BD9685947B13}"/>
                </a:ext>
              </a:extLst>
            </p:cNvPr>
            <p:cNvSpPr/>
            <p:nvPr/>
          </p:nvSpPr>
          <p:spPr>
            <a:xfrm>
              <a:off x="227965" y="4517590"/>
              <a:ext cx="3058160" cy="1455381"/>
            </a:xfrm>
            <a:prstGeom prst="rect">
              <a:avLst/>
            </a:prstGeom>
            <a:noFill/>
            <a:ln w="9525">
              <a:solidFill>
                <a:srgbClr val="4F5A5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102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FB11B8-15D7-0795-3726-55B348CF4B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4E1213-4519-E99D-8934-C9FB3C9F9D0B}"/>
              </a:ext>
            </a:extLst>
          </p:cNvPr>
          <p:cNvSpPr>
            <a:spLocks noGrp="1"/>
          </p:cNvSpPr>
          <p:nvPr>
            <p:ph type="title"/>
          </p:nvPr>
        </p:nvSpPr>
        <p:spPr/>
        <p:txBody>
          <a:bodyPr/>
          <a:lstStyle/>
          <a:p>
            <a:r>
              <a:rPr lang="en-US"/>
              <a:t>Potential Site upgrades </a:t>
            </a:r>
          </a:p>
        </p:txBody>
      </p:sp>
    </p:spTree>
    <p:extLst>
      <p:ext uri="{BB962C8B-B14F-4D97-AF65-F5344CB8AC3E}">
        <p14:creationId xmlns:p14="http://schemas.microsoft.com/office/powerpoint/2010/main" val="452332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FCD98-6B36-472B-C42F-7ADDB7A69F19}"/>
            </a:ext>
          </a:extLst>
        </p:cNvPr>
        <p:cNvGrpSpPr/>
        <p:nvPr/>
      </p:nvGrpSpPr>
      <p:grpSpPr>
        <a:xfrm>
          <a:off x="0" y="0"/>
          <a:ext cx="0" cy="0"/>
          <a:chOff x="0" y="0"/>
          <a:chExt cx="0" cy="0"/>
        </a:xfrm>
      </p:grpSpPr>
      <p:pic>
        <p:nvPicPr>
          <p:cNvPr id="2050" name="Picture 2">
            <a:extLst>
              <a:ext uri="{FF2B5EF4-FFF2-40B4-BE49-F238E27FC236}">
                <a16:creationId xmlns:a16="http://schemas.microsoft.com/office/drawing/2014/main" id="{1DFCB16D-6BD6-9287-C276-2A9C5E1898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192" r="19180"/>
          <a:stretch/>
        </p:blipFill>
        <p:spPr bwMode="auto">
          <a:xfrm>
            <a:off x="9140489" y="3677170"/>
            <a:ext cx="2880447" cy="2294046"/>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a:extLst>
              <a:ext uri="{FF2B5EF4-FFF2-40B4-BE49-F238E27FC236}">
                <a16:creationId xmlns:a16="http://schemas.microsoft.com/office/drawing/2014/main" id="{25B68D47-DAB3-1CEB-0BE8-8D12F161BD2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 y="-4626"/>
            <a:ext cx="12192000" cy="6862626"/>
          </a:xfrm>
          <a:prstGeom prst="rect">
            <a:avLst/>
          </a:prstGeom>
        </p:spPr>
      </p:pic>
      <p:sp>
        <p:nvSpPr>
          <p:cNvPr id="6" name="Title 1">
            <a:extLst>
              <a:ext uri="{FF2B5EF4-FFF2-40B4-BE49-F238E27FC236}">
                <a16:creationId xmlns:a16="http://schemas.microsoft.com/office/drawing/2014/main" id="{93ED7A34-A9CF-5EBF-0B0D-A5E6A77C1355}"/>
              </a:ext>
            </a:extLst>
          </p:cNvPr>
          <p:cNvSpPr>
            <a:spLocks noGrp="1"/>
          </p:cNvSpPr>
          <p:nvPr>
            <p:ph type="title"/>
          </p:nvPr>
        </p:nvSpPr>
        <p:spPr>
          <a:xfrm>
            <a:off x="227965" y="304800"/>
            <a:ext cx="7934960" cy="655320"/>
          </a:xfrm>
        </p:spPr>
        <p:txBody>
          <a:bodyPr>
            <a:noAutofit/>
          </a:bodyPr>
          <a:lstStyle/>
          <a:p>
            <a:r>
              <a:rPr lang="en-US" sz="6600">
                <a:solidFill>
                  <a:schemeClr val="bg1"/>
                </a:solidFill>
                <a:latin typeface="Bebas Neue"/>
              </a:rPr>
              <a:t>Potential opportunities  </a:t>
            </a:r>
            <a:endParaRPr lang="en-US" sz="6600">
              <a:solidFill>
                <a:srgbClr val="000000"/>
              </a:solidFill>
              <a:latin typeface="Bebas Neue"/>
            </a:endParaRPr>
          </a:p>
        </p:txBody>
      </p:sp>
      <p:pic>
        <p:nvPicPr>
          <p:cNvPr id="7" name="Graphic 6">
            <a:extLst>
              <a:ext uri="{FF2B5EF4-FFF2-40B4-BE49-F238E27FC236}">
                <a16:creationId xmlns:a16="http://schemas.microsoft.com/office/drawing/2014/main" id="{8E22312F-5202-604D-CDFC-57DF9908F00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6320" y="271463"/>
            <a:ext cx="2142490" cy="688657"/>
          </a:xfrm>
          <a:prstGeom prst="rect">
            <a:avLst/>
          </a:prstGeom>
        </p:spPr>
      </p:pic>
      <p:pic>
        <p:nvPicPr>
          <p:cNvPr id="5" name="Picture 4" descr="A building with a bench in front of it&#10;&#10;AI-generated content may be incorrect.">
            <a:extLst>
              <a:ext uri="{FF2B5EF4-FFF2-40B4-BE49-F238E27FC236}">
                <a16:creationId xmlns:a16="http://schemas.microsoft.com/office/drawing/2014/main" id="{AE8C1366-A5F1-06EA-FEC5-D818A0D96261}"/>
              </a:ext>
            </a:extLst>
          </p:cNvPr>
          <p:cNvPicPr>
            <a:picLocks noChangeAspect="1"/>
          </p:cNvPicPr>
          <p:nvPr/>
        </p:nvPicPr>
        <p:blipFill>
          <a:blip r:embed="rId8"/>
          <a:srcRect l="8283" r="8283" b="452"/>
          <a:stretch/>
        </p:blipFill>
        <p:spPr>
          <a:xfrm>
            <a:off x="9128669" y="1265912"/>
            <a:ext cx="2892267" cy="2294046"/>
          </a:xfrm>
          <a:prstGeom prst="rect">
            <a:avLst/>
          </a:prstGeom>
          <a:ln w="38100">
            <a:noFill/>
          </a:ln>
        </p:spPr>
      </p:pic>
      <p:pic>
        <p:nvPicPr>
          <p:cNvPr id="9" name="Picture 8" descr="A vending machine next to a building&#10;&#10;AI-generated content may be incorrect.">
            <a:extLst>
              <a:ext uri="{FF2B5EF4-FFF2-40B4-BE49-F238E27FC236}">
                <a16:creationId xmlns:a16="http://schemas.microsoft.com/office/drawing/2014/main" id="{B8B49E93-C990-79DA-6DC1-8AED335D6318}"/>
              </a:ext>
            </a:extLst>
          </p:cNvPr>
          <p:cNvPicPr>
            <a:picLocks noChangeAspect="1"/>
          </p:cNvPicPr>
          <p:nvPr/>
        </p:nvPicPr>
        <p:blipFill>
          <a:blip r:embed="rId9"/>
          <a:srcRect l="9621" t="1965" r="9621" b="1965"/>
          <a:stretch/>
        </p:blipFill>
        <p:spPr>
          <a:xfrm>
            <a:off x="6156993" y="1276349"/>
            <a:ext cx="2892254" cy="2295066"/>
          </a:xfrm>
          <a:prstGeom prst="rect">
            <a:avLst/>
          </a:prstGeom>
        </p:spPr>
      </p:pic>
      <p:pic>
        <p:nvPicPr>
          <p:cNvPr id="10" name="Picture 9" descr="A row of semi trucks parked in a parking lot&#10;&#10;AI-generated content may be incorrect.">
            <a:extLst>
              <a:ext uri="{FF2B5EF4-FFF2-40B4-BE49-F238E27FC236}">
                <a16:creationId xmlns:a16="http://schemas.microsoft.com/office/drawing/2014/main" id="{DEC5F660-8EFF-8AA4-30E7-BCBD168FD281}"/>
              </a:ext>
            </a:extLst>
          </p:cNvPr>
          <p:cNvPicPr>
            <a:picLocks noChangeAspect="1"/>
          </p:cNvPicPr>
          <p:nvPr/>
        </p:nvPicPr>
        <p:blipFill>
          <a:blip r:embed="rId10"/>
          <a:srcRect l="15193" t="4357" r="8287" b="4357"/>
          <a:stretch/>
        </p:blipFill>
        <p:spPr>
          <a:xfrm>
            <a:off x="102747" y="1276351"/>
            <a:ext cx="5919330" cy="4705142"/>
          </a:xfrm>
          <a:prstGeom prst="rect">
            <a:avLst/>
          </a:prstGeom>
          <a:ln w="38100">
            <a:noFill/>
          </a:ln>
        </p:spPr>
      </p:pic>
      <p:pic>
        <p:nvPicPr>
          <p:cNvPr id="20" name="Picture 19" descr="A bench next to a trash can&#10;&#10;AI-generated content may be incorrect.">
            <a:extLst>
              <a:ext uri="{FF2B5EF4-FFF2-40B4-BE49-F238E27FC236}">
                <a16:creationId xmlns:a16="http://schemas.microsoft.com/office/drawing/2014/main" id="{56304CCC-3112-CD81-6EB3-E97E121B4CB3}"/>
              </a:ext>
            </a:extLst>
          </p:cNvPr>
          <p:cNvPicPr>
            <a:picLocks noChangeAspect="1"/>
          </p:cNvPicPr>
          <p:nvPr/>
        </p:nvPicPr>
        <p:blipFill>
          <a:blip r:embed="rId11"/>
          <a:srcRect l="12172" r="12172"/>
          <a:stretch/>
        </p:blipFill>
        <p:spPr>
          <a:xfrm>
            <a:off x="6153738" y="3677170"/>
            <a:ext cx="2892167" cy="2305378"/>
          </a:xfrm>
          <a:prstGeom prst="rect">
            <a:avLst/>
          </a:prstGeom>
          <a:ln>
            <a:noFill/>
          </a:ln>
        </p:spPr>
      </p:pic>
      <p:sp>
        <p:nvSpPr>
          <p:cNvPr id="22" name="Title 1">
            <a:extLst>
              <a:ext uri="{FF2B5EF4-FFF2-40B4-BE49-F238E27FC236}">
                <a16:creationId xmlns:a16="http://schemas.microsoft.com/office/drawing/2014/main" id="{1E8027E0-1558-5EF8-6D70-65D1B103EC9C}"/>
              </a:ext>
            </a:extLst>
          </p:cNvPr>
          <p:cNvSpPr txBox="1">
            <a:spLocks/>
          </p:cNvSpPr>
          <p:nvPr/>
        </p:nvSpPr>
        <p:spPr>
          <a:xfrm>
            <a:off x="6156874" y="5691709"/>
            <a:ext cx="2892166" cy="302895"/>
          </a:xfrm>
          <a:prstGeom prst="rect">
            <a:avLst/>
          </a:prstGeom>
          <a:solidFill>
            <a:srgbClr val="FFFFFF">
              <a:alpha val="75000"/>
            </a:srgbClr>
          </a:solidFill>
          <a:ln w="28575">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a:solidFill>
                  <a:srgbClr val="002933"/>
                </a:solidFill>
                <a:latin typeface="+mn-lt"/>
              </a:rPr>
              <a:t>Site Furnishings</a:t>
            </a:r>
            <a:endParaRPr lang="en-US" sz="1400"/>
          </a:p>
        </p:txBody>
      </p:sp>
      <p:sp>
        <p:nvSpPr>
          <p:cNvPr id="24" name="Title 1">
            <a:extLst>
              <a:ext uri="{FF2B5EF4-FFF2-40B4-BE49-F238E27FC236}">
                <a16:creationId xmlns:a16="http://schemas.microsoft.com/office/drawing/2014/main" id="{05F51595-1331-1104-FF2B-BFBD55F091FB}"/>
              </a:ext>
            </a:extLst>
          </p:cNvPr>
          <p:cNvSpPr txBox="1">
            <a:spLocks/>
          </p:cNvSpPr>
          <p:nvPr/>
        </p:nvSpPr>
        <p:spPr>
          <a:xfrm>
            <a:off x="9131804" y="3259049"/>
            <a:ext cx="2898644" cy="302895"/>
          </a:xfrm>
          <a:prstGeom prst="rect">
            <a:avLst/>
          </a:prstGeom>
          <a:solidFill>
            <a:srgbClr val="FFFFFF">
              <a:alpha val="75000"/>
            </a:srgbClr>
          </a:solidFill>
          <a:ln w="28575">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a:solidFill>
                  <a:srgbClr val="002933"/>
                </a:solidFill>
                <a:latin typeface="+mn-lt"/>
              </a:rPr>
              <a:t>Public Restrooms</a:t>
            </a:r>
            <a:endParaRPr lang="en-US" sz="1400" b="1">
              <a:solidFill>
                <a:srgbClr val="002933"/>
              </a:solidFill>
              <a:latin typeface="Aptos"/>
            </a:endParaRPr>
          </a:p>
        </p:txBody>
      </p:sp>
      <p:sp>
        <p:nvSpPr>
          <p:cNvPr id="25" name="Title 1">
            <a:extLst>
              <a:ext uri="{FF2B5EF4-FFF2-40B4-BE49-F238E27FC236}">
                <a16:creationId xmlns:a16="http://schemas.microsoft.com/office/drawing/2014/main" id="{21D84134-BC48-8395-9CB2-C7A850D74710}"/>
              </a:ext>
            </a:extLst>
          </p:cNvPr>
          <p:cNvSpPr txBox="1">
            <a:spLocks/>
          </p:cNvSpPr>
          <p:nvPr/>
        </p:nvSpPr>
        <p:spPr>
          <a:xfrm>
            <a:off x="6153738" y="3268520"/>
            <a:ext cx="2898644" cy="302895"/>
          </a:xfrm>
          <a:prstGeom prst="rect">
            <a:avLst/>
          </a:prstGeom>
          <a:solidFill>
            <a:srgbClr val="FFFFFF">
              <a:alpha val="75000"/>
            </a:srgbClr>
          </a:solidFill>
          <a:ln w="28575">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a:solidFill>
                  <a:srgbClr val="002933"/>
                </a:solidFill>
                <a:latin typeface="+mn-lt"/>
              </a:rPr>
              <a:t>Basic Vending</a:t>
            </a:r>
            <a:endParaRPr lang="en-US"/>
          </a:p>
        </p:txBody>
      </p:sp>
      <p:sp>
        <p:nvSpPr>
          <p:cNvPr id="26" name="Title 1">
            <a:extLst>
              <a:ext uri="{FF2B5EF4-FFF2-40B4-BE49-F238E27FC236}">
                <a16:creationId xmlns:a16="http://schemas.microsoft.com/office/drawing/2014/main" id="{049B4017-4B19-FF17-292F-167F17E720D5}"/>
              </a:ext>
            </a:extLst>
          </p:cNvPr>
          <p:cNvSpPr txBox="1">
            <a:spLocks/>
          </p:cNvSpPr>
          <p:nvPr/>
        </p:nvSpPr>
        <p:spPr>
          <a:xfrm>
            <a:off x="105367" y="5680748"/>
            <a:ext cx="5916710" cy="302895"/>
          </a:xfrm>
          <a:prstGeom prst="rect">
            <a:avLst/>
          </a:prstGeom>
          <a:solidFill>
            <a:srgbClr val="FFFFFF">
              <a:alpha val="75000"/>
            </a:srgbClr>
          </a:solidFill>
          <a:ln w="28575">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a:solidFill>
                  <a:srgbClr val="002933"/>
                </a:solidFill>
                <a:latin typeface="+mn-lt"/>
              </a:rPr>
              <a:t>Truck Parking</a:t>
            </a:r>
            <a:endParaRPr lang="en-US" sz="1400" b="1">
              <a:solidFill>
                <a:srgbClr val="002933"/>
              </a:solidFill>
              <a:latin typeface="Aptos"/>
            </a:endParaRPr>
          </a:p>
        </p:txBody>
      </p:sp>
      <p:sp>
        <p:nvSpPr>
          <p:cNvPr id="3" name="Slide Number Placeholder 2">
            <a:extLst>
              <a:ext uri="{FF2B5EF4-FFF2-40B4-BE49-F238E27FC236}">
                <a16:creationId xmlns:a16="http://schemas.microsoft.com/office/drawing/2014/main" id="{2AE35133-3877-70BF-50C6-CE73E51D3059}"/>
              </a:ext>
            </a:extLst>
          </p:cNvPr>
          <p:cNvSpPr>
            <a:spLocks noGrp="1"/>
          </p:cNvSpPr>
          <p:nvPr>
            <p:ph type="sldNum" sz="quarter" idx="12"/>
          </p:nvPr>
        </p:nvSpPr>
        <p:spPr/>
        <p:txBody>
          <a:bodyPr/>
          <a:lstStyle/>
          <a:p>
            <a:fld id="{96DF5386-D124-46B0-B09B-A3C1B5081A42}" type="slidenum">
              <a:rPr lang="en-US" smtClean="0"/>
              <a:t>17</a:t>
            </a:fld>
            <a:endParaRPr lang="en-US"/>
          </a:p>
        </p:txBody>
      </p:sp>
      <p:sp>
        <p:nvSpPr>
          <p:cNvPr id="14" name="Title 1">
            <a:extLst>
              <a:ext uri="{FF2B5EF4-FFF2-40B4-BE49-F238E27FC236}">
                <a16:creationId xmlns:a16="http://schemas.microsoft.com/office/drawing/2014/main" id="{4C23E748-7028-FC2F-8C8A-4597B0A21803}"/>
              </a:ext>
            </a:extLst>
          </p:cNvPr>
          <p:cNvSpPr txBox="1">
            <a:spLocks/>
          </p:cNvSpPr>
          <p:nvPr/>
        </p:nvSpPr>
        <p:spPr>
          <a:xfrm>
            <a:off x="227965" y="6171992"/>
            <a:ext cx="2768600" cy="6553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a:solidFill>
                <a:schemeClr val="bg1"/>
              </a:solidFill>
            </a:endParaRPr>
          </a:p>
        </p:txBody>
      </p:sp>
      <p:sp>
        <p:nvSpPr>
          <p:cNvPr id="2" name="Title 1">
            <a:extLst>
              <a:ext uri="{FF2B5EF4-FFF2-40B4-BE49-F238E27FC236}">
                <a16:creationId xmlns:a16="http://schemas.microsoft.com/office/drawing/2014/main" id="{25A7A065-1106-5337-A3D1-DA9D7FCBF7B6}"/>
              </a:ext>
            </a:extLst>
          </p:cNvPr>
          <p:cNvSpPr txBox="1">
            <a:spLocks/>
          </p:cNvSpPr>
          <p:nvPr/>
        </p:nvSpPr>
        <p:spPr>
          <a:xfrm>
            <a:off x="9134543" y="5682182"/>
            <a:ext cx="2898644" cy="302895"/>
          </a:xfrm>
          <a:prstGeom prst="rect">
            <a:avLst/>
          </a:prstGeom>
          <a:solidFill>
            <a:srgbClr val="FFFFFF">
              <a:alpha val="75000"/>
            </a:srgbClr>
          </a:solidFill>
          <a:ln w="28575">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a:solidFill>
                  <a:srgbClr val="002933"/>
                </a:solidFill>
                <a:latin typeface="+mn-lt"/>
              </a:rPr>
              <a:t>Emergency Staging</a:t>
            </a:r>
            <a:endParaRPr lang="en-US"/>
          </a:p>
        </p:txBody>
      </p:sp>
    </p:spTree>
    <p:extLst>
      <p:ext uri="{BB962C8B-B14F-4D97-AF65-F5344CB8AC3E}">
        <p14:creationId xmlns:p14="http://schemas.microsoft.com/office/powerpoint/2010/main" val="446765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4565A-0937-5266-4C69-70C9F7C9F5B3}"/>
            </a:ext>
          </a:extLst>
        </p:cNvPr>
        <p:cNvGrpSpPr/>
        <p:nvPr/>
      </p:nvGrpSpPr>
      <p:grpSpPr>
        <a:xfrm>
          <a:off x="0" y="0"/>
          <a:ext cx="0" cy="0"/>
          <a:chOff x="0" y="0"/>
          <a:chExt cx="0" cy="0"/>
        </a:xfrm>
      </p:grpSpPr>
      <p:pic>
        <p:nvPicPr>
          <p:cNvPr id="5" name="Picture 4" descr="A road with a pile of rocks&#10;&#10;AI-generated content may be incorrect.">
            <a:extLst>
              <a:ext uri="{FF2B5EF4-FFF2-40B4-BE49-F238E27FC236}">
                <a16:creationId xmlns:a16="http://schemas.microsoft.com/office/drawing/2014/main" id="{0DA4E7E4-C617-726C-7230-21995CC118B5}"/>
              </a:ext>
            </a:extLst>
          </p:cNvPr>
          <p:cNvPicPr>
            <a:picLocks noChangeAspect="1"/>
          </p:cNvPicPr>
          <p:nvPr/>
        </p:nvPicPr>
        <p:blipFill>
          <a:blip r:embed="rId3">
            <a:extLst>
              <a:ext uri="{28A0092B-C50C-407E-A947-70E740481C1C}">
                <a14:useLocalDpi xmlns:a14="http://schemas.microsoft.com/office/drawing/2010/main" val="0"/>
              </a:ext>
            </a:extLst>
          </a:blip>
          <a:srcRect l="31563" t="29722" r="6979" b="8820"/>
          <a:stretch/>
        </p:blipFill>
        <p:spPr>
          <a:xfrm>
            <a:off x="9201187" y="2388740"/>
            <a:ext cx="2691352" cy="2018513"/>
          </a:xfrm>
          <a:prstGeom prst="rect">
            <a:avLst/>
          </a:prstGeom>
        </p:spPr>
      </p:pic>
      <p:sp>
        <p:nvSpPr>
          <p:cNvPr id="2" name="Title 1">
            <a:extLst>
              <a:ext uri="{FF2B5EF4-FFF2-40B4-BE49-F238E27FC236}">
                <a16:creationId xmlns:a16="http://schemas.microsoft.com/office/drawing/2014/main" id="{205E739E-0EC2-43D0-F468-2D3D6813E7E2}"/>
              </a:ext>
            </a:extLst>
          </p:cNvPr>
          <p:cNvSpPr>
            <a:spLocks noGrp="1"/>
          </p:cNvSpPr>
          <p:nvPr>
            <p:ph type="title"/>
          </p:nvPr>
        </p:nvSpPr>
        <p:spPr>
          <a:xfrm>
            <a:off x="471948" y="365024"/>
            <a:ext cx="10515600" cy="1325563"/>
          </a:xfrm>
        </p:spPr>
        <p:txBody>
          <a:bodyPr>
            <a:normAutofit/>
          </a:bodyPr>
          <a:lstStyle/>
          <a:p>
            <a:r>
              <a:rPr lang="en-US">
                <a:latin typeface="Bebas Neue"/>
              </a:rPr>
              <a:t>Immediate upgrades </a:t>
            </a:r>
          </a:p>
        </p:txBody>
      </p:sp>
      <p:sp>
        <p:nvSpPr>
          <p:cNvPr id="3" name="Content Placeholder 2">
            <a:extLst>
              <a:ext uri="{FF2B5EF4-FFF2-40B4-BE49-F238E27FC236}">
                <a16:creationId xmlns:a16="http://schemas.microsoft.com/office/drawing/2014/main" id="{FCD21933-DB34-DA0C-0E7F-0D1D85F25D6E}"/>
              </a:ext>
            </a:extLst>
          </p:cNvPr>
          <p:cNvSpPr>
            <a:spLocks noGrp="1"/>
          </p:cNvSpPr>
          <p:nvPr>
            <p:ph idx="4294967295"/>
          </p:nvPr>
        </p:nvSpPr>
        <p:spPr>
          <a:xfrm>
            <a:off x="496105" y="1283058"/>
            <a:ext cx="5542376" cy="4398962"/>
          </a:xfrm>
        </p:spPr>
        <p:txBody>
          <a:bodyPr vert="horz" lIns="91440" tIns="45720" rIns="91440" bIns="45720" rtlCol="0" anchor="t">
            <a:normAutofit/>
          </a:bodyPr>
          <a:lstStyle/>
          <a:p>
            <a:pPr>
              <a:lnSpc>
                <a:spcPct val="100000"/>
              </a:lnSpc>
              <a:spcAft>
                <a:spcPts val="600"/>
              </a:spcAft>
            </a:pPr>
            <a:r>
              <a:rPr lang="en-US"/>
              <a:t>Address immediate needs:</a:t>
            </a:r>
          </a:p>
          <a:p>
            <a:pPr lvl="1">
              <a:lnSpc>
                <a:spcPct val="100000"/>
              </a:lnSpc>
              <a:spcBef>
                <a:spcPts val="600"/>
              </a:spcBef>
              <a:spcAft>
                <a:spcPts val="600"/>
              </a:spcAft>
            </a:pPr>
            <a:r>
              <a:rPr lang="en-US"/>
              <a:t>Initial technology upgrades  </a:t>
            </a:r>
          </a:p>
          <a:p>
            <a:pPr lvl="1">
              <a:lnSpc>
                <a:spcPct val="100000"/>
              </a:lnSpc>
              <a:spcBef>
                <a:spcPts val="600"/>
              </a:spcBef>
              <a:spcAft>
                <a:spcPts val="600"/>
              </a:spcAft>
            </a:pPr>
            <a:r>
              <a:rPr lang="en-US"/>
              <a:t>Truck parking </a:t>
            </a:r>
          </a:p>
          <a:p>
            <a:pPr lvl="1">
              <a:lnSpc>
                <a:spcPct val="100000"/>
              </a:lnSpc>
              <a:spcBef>
                <a:spcPts val="600"/>
              </a:spcBef>
              <a:spcAft>
                <a:spcPts val="600"/>
              </a:spcAft>
            </a:pPr>
            <a:r>
              <a:rPr lang="en-US"/>
              <a:t>Modern LED lighting upgrades</a:t>
            </a:r>
          </a:p>
          <a:p>
            <a:pPr lvl="1">
              <a:lnSpc>
                <a:spcPct val="100000"/>
              </a:lnSpc>
              <a:spcBef>
                <a:spcPts val="600"/>
              </a:spcBef>
              <a:spcAft>
                <a:spcPts val="600"/>
              </a:spcAft>
            </a:pPr>
            <a:r>
              <a:rPr lang="en-US"/>
              <a:t>Sign upgrades  </a:t>
            </a:r>
          </a:p>
          <a:p>
            <a:pPr lvl="1">
              <a:lnSpc>
                <a:spcPct val="100000"/>
              </a:lnSpc>
              <a:spcBef>
                <a:spcPts val="600"/>
              </a:spcBef>
              <a:spcAft>
                <a:spcPts val="600"/>
              </a:spcAft>
            </a:pPr>
            <a:r>
              <a:rPr lang="en-US"/>
              <a:t>Electrical upgrades</a:t>
            </a:r>
          </a:p>
          <a:p>
            <a:pPr lvl="1">
              <a:lnSpc>
                <a:spcPct val="100000"/>
              </a:lnSpc>
              <a:spcBef>
                <a:spcPts val="600"/>
              </a:spcBef>
              <a:spcAft>
                <a:spcPts val="600"/>
              </a:spcAft>
            </a:pPr>
            <a:r>
              <a:rPr lang="en-US"/>
              <a:t>Backup Generators </a:t>
            </a:r>
          </a:p>
          <a:p>
            <a:pPr lvl="1">
              <a:lnSpc>
                <a:spcPct val="100000"/>
              </a:lnSpc>
              <a:spcBef>
                <a:spcPts val="600"/>
              </a:spcBef>
              <a:spcAft>
                <a:spcPts val="600"/>
              </a:spcAft>
            </a:pPr>
            <a:endParaRPr lang="en-US"/>
          </a:p>
        </p:txBody>
      </p:sp>
      <p:pic>
        <p:nvPicPr>
          <p:cNvPr id="8" name="Picture 7" descr="A sign on the side of a road&#10;&#10;AI-generated content may be incorrect.">
            <a:extLst>
              <a:ext uri="{FF2B5EF4-FFF2-40B4-BE49-F238E27FC236}">
                <a16:creationId xmlns:a16="http://schemas.microsoft.com/office/drawing/2014/main" id="{B9CEF3D7-1B67-E826-F05D-95A190E080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01188" y="259105"/>
            <a:ext cx="2691352" cy="2018514"/>
          </a:xfrm>
          <a:prstGeom prst="rect">
            <a:avLst/>
          </a:prstGeom>
        </p:spPr>
      </p:pic>
      <p:pic>
        <p:nvPicPr>
          <p:cNvPr id="9" name="Picture 8" descr="A brick wall with electrical boxes and wires&#10;&#10;Description automatically generated">
            <a:extLst>
              <a:ext uri="{FF2B5EF4-FFF2-40B4-BE49-F238E27FC236}">
                <a16:creationId xmlns:a16="http://schemas.microsoft.com/office/drawing/2014/main" id="{351CEEC5-DCBA-9144-47B4-D9D53D280EB7}"/>
              </a:ext>
            </a:extLst>
          </p:cNvPr>
          <p:cNvPicPr>
            <a:picLocks noChangeAspect="1"/>
          </p:cNvPicPr>
          <p:nvPr/>
        </p:nvPicPr>
        <p:blipFill rotWithShape="1">
          <a:blip r:embed="rId5">
            <a:extLst>
              <a:ext uri="{28A0092B-C50C-407E-A947-70E740481C1C}">
                <a14:useLocalDpi xmlns:a14="http://schemas.microsoft.com/office/drawing/2010/main" val="0"/>
              </a:ext>
            </a:extLst>
          </a:blip>
          <a:srcRect l="26565" b="13649"/>
          <a:stretch/>
        </p:blipFill>
        <p:spPr bwMode="auto">
          <a:xfrm>
            <a:off x="9201187" y="4518375"/>
            <a:ext cx="2691352" cy="2018514"/>
          </a:xfrm>
          <a:prstGeom prst="rect">
            <a:avLst/>
          </a:prstGeom>
          <a:ln w="25400">
            <a:noFill/>
          </a:ln>
          <a:extLst>
            <a:ext uri="{53640926-AAD7-44D8-BBD7-CCE9431645EC}">
              <a14:shadowObscured xmlns:a14="http://schemas.microsoft.com/office/drawing/2010/main"/>
            </a:ext>
          </a:extLst>
        </p:spPr>
      </p:pic>
      <p:pic>
        <p:nvPicPr>
          <p:cNvPr id="12" name="Picture 11" descr="A road with a building and a building&#10;&#10;Description automatically generated">
            <a:extLst>
              <a:ext uri="{FF2B5EF4-FFF2-40B4-BE49-F238E27FC236}">
                <a16:creationId xmlns:a16="http://schemas.microsoft.com/office/drawing/2014/main" id="{87065615-ADBB-F92C-A2FF-BD16653F600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82549" y="259105"/>
            <a:ext cx="2491116" cy="3064198"/>
          </a:xfrm>
          <a:prstGeom prst="rect">
            <a:avLst/>
          </a:prstGeom>
          <a:ln w="25400">
            <a:noFill/>
          </a:ln>
        </p:spPr>
      </p:pic>
      <p:pic>
        <p:nvPicPr>
          <p:cNvPr id="13" name="Picture 12">
            <a:extLst>
              <a:ext uri="{FF2B5EF4-FFF2-40B4-BE49-F238E27FC236}">
                <a16:creationId xmlns:a16="http://schemas.microsoft.com/office/drawing/2014/main" id="{7501EA0A-FB93-578A-C9DD-FA10A9E0484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82548" y="3479113"/>
            <a:ext cx="2491117" cy="3057776"/>
          </a:xfrm>
          <a:prstGeom prst="rect">
            <a:avLst/>
          </a:prstGeom>
          <a:ln w="25400">
            <a:noFill/>
          </a:ln>
        </p:spPr>
      </p:pic>
    </p:spTree>
    <p:extLst>
      <p:ext uri="{BB962C8B-B14F-4D97-AF65-F5344CB8AC3E}">
        <p14:creationId xmlns:p14="http://schemas.microsoft.com/office/powerpoint/2010/main" val="29311362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52E48-D795-F709-EE61-51772DAC4F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134946-BBB0-5D90-4C2D-4FF8A886CF2C}"/>
              </a:ext>
            </a:extLst>
          </p:cNvPr>
          <p:cNvSpPr>
            <a:spLocks noGrp="1"/>
          </p:cNvSpPr>
          <p:nvPr>
            <p:ph type="title"/>
          </p:nvPr>
        </p:nvSpPr>
        <p:spPr>
          <a:xfrm>
            <a:off x="471948" y="365024"/>
            <a:ext cx="6892413" cy="1325563"/>
          </a:xfrm>
        </p:spPr>
        <p:txBody>
          <a:bodyPr>
            <a:normAutofit/>
          </a:bodyPr>
          <a:lstStyle/>
          <a:p>
            <a:r>
              <a:rPr lang="en-US">
                <a:latin typeface="Bebas Neue"/>
              </a:rPr>
              <a:t>Long-term modernization  </a:t>
            </a:r>
          </a:p>
        </p:txBody>
      </p:sp>
      <p:sp>
        <p:nvSpPr>
          <p:cNvPr id="3" name="Content Placeholder 2">
            <a:extLst>
              <a:ext uri="{FF2B5EF4-FFF2-40B4-BE49-F238E27FC236}">
                <a16:creationId xmlns:a16="http://schemas.microsoft.com/office/drawing/2014/main" id="{2F0C82A3-B1F0-311E-5627-D52F333AF30A}"/>
              </a:ext>
            </a:extLst>
          </p:cNvPr>
          <p:cNvSpPr>
            <a:spLocks noGrp="1"/>
          </p:cNvSpPr>
          <p:nvPr>
            <p:ph idx="4294967295"/>
          </p:nvPr>
        </p:nvSpPr>
        <p:spPr>
          <a:xfrm>
            <a:off x="471948" y="1229518"/>
            <a:ext cx="6656439" cy="4398962"/>
          </a:xfrm>
        </p:spPr>
        <p:txBody>
          <a:bodyPr vert="horz" lIns="91440" tIns="45720" rIns="91440" bIns="45720" rtlCol="0" anchor="t">
            <a:normAutofit/>
          </a:bodyPr>
          <a:lstStyle/>
          <a:p>
            <a:pPr marL="0" indent="0">
              <a:lnSpc>
                <a:spcPct val="100000"/>
              </a:lnSpc>
              <a:spcAft>
                <a:spcPts val="600"/>
              </a:spcAft>
              <a:buNone/>
            </a:pPr>
            <a:r>
              <a:rPr lang="en-US" sz="3200"/>
              <a:t>Address long-term needs:</a:t>
            </a:r>
          </a:p>
          <a:p>
            <a:pPr lvl="1">
              <a:lnSpc>
                <a:spcPct val="100000"/>
              </a:lnSpc>
              <a:spcBef>
                <a:spcPts val="600"/>
              </a:spcBef>
              <a:spcAft>
                <a:spcPts val="600"/>
              </a:spcAft>
            </a:pPr>
            <a:r>
              <a:rPr lang="en-US" sz="2800"/>
              <a:t>Ramp bypass </a:t>
            </a:r>
          </a:p>
          <a:p>
            <a:pPr lvl="1">
              <a:lnSpc>
                <a:spcPct val="100000"/>
              </a:lnSpc>
              <a:spcBef>
                <a:spcPts val="600"/>
              </a:spcBef>
              <a:spcAft>
                <a:spcPts val="600"/>
              </a:spcAft>
            </a:pPr>
            <a:r>
              <a:rPr lang="en-US" sz="2800"/>
              <a:t>Additional CMV parking</a:t>
            </a:r>
          </a:p>
          <a:p>
            <a:pPr lvl="1">
              <a:lnSpc>
                <a:spcPct val="100000"/>
              </a:lnSpc>
              <a:spcBef>
                <a:spcPts val="600"/>
              </a:spcBef>
              <a:spcAft>
                <a:spcPts val="600"/>
              </a:spcAft>
            </a:pPr>
            <a:r>
              <a:rPr lang="en-US" sz="2800"/>
              <a:t>Accommodation for oversize/overweight truck parking/staging </a:t>
            </a:r>
          </a:p>
          <a:p>
            <a:pPr lvl="1">
              <a:lnSpc>
                <a:spcPct val="100000"/>
              </a:lnSpc>
              <a:spcBef>
                <a:spcPts val="600"/>
              </a:spcBef>
              <a:spcAft>
                <a:spcPts val="600"/>
              </a:spcAft>
            </a:pPr>
            <a:r>
              <a:rPr lang="en-US" sz="2800"/>
              <a:t>New site circulation </a:t>
            </a:r>
          </a:p>
          <a:p>
            <a:pPr lvl="1">
              <a:lnSpc>
                <a:spcPct val="100000"/>
              </a:lnSpc>
              <a:spcBef>
                <a:spcPts val="600"/>
              </a:spcBef>
              <a:spcAft>
                <a:spcPts val="600"/>
              </a:spcAft>
            </a:pPr>
            <a:r>
              <a:rPr lang="en-US" sz="2800"/>
              <a:t>Amenities (restrooms, vending, etc.)  </a:t>
            </a:r>
          </a:p>
        </p:txBody>
      </p:sp>
      <p:pic>
        <p:nvPicPr>
          <p:cNvPr id="5" name="Picture 4" descr="A truck on the road&#10;&#10;AI-generated content may be incorrect.">
            <a:extLst>
              <a:ext uri="{FF2B5EF4-FFF2-40B4-BE49-F238E27FC236}">
                <a16:creationId xmlns:a16="http://schemas.microsoft.com/office/drawing/2014/main" id="{61A28B51-67B7-88BE-49A3-A98B6510F7A6}"/>
              </a:ext>
            </a:extLst>
          </p:cNvPr>
          <p:cNvPicPr>
            <a:picLocks noChangeAspect="1"/>
          </p:cNvPicPr>
          <p:nvPr/>
        </p:nvPicPr>
        <p:blipFill>
          <a:blip r:embed="rId3">
            <a:extLst>
              <a:ext uri="{28A0092B-C50C-407E-A947-70E740481C1C}">
                <a14:useLocalDpi xmlns:a14="http://schemas.microsoft.com/office/drawing/2010/main" val="0"/>
              </a:ext>
            </a:extLst>
          </a:blip>
          <a:srcRect t="11016" r="7110" b="13544"/>
          <a:stretch/>
        </p:blipFill>
        <p:spPr>
          <a:xfrm>
            <a:off x="7492181" y="2385263"/>
            <a:ext cx="4569541" cy="2087473"/>
          </a:xfrm>
          <a:prstGeom prst="rect">
            <a:avLst/>
          </a:prstGeom>
          <a:ln w="28575">
            <a:solidFill>
              <a:schemeClr val="bg1"/>
            </a:solidFill>
          </a:ln>
        </p:spPr>
      </p:pic>
      <p:pic>
        <p:nvPicPr>
          <p:cNvPr id="7" name="Picture 6" descr="Long shot of a truck on a road&#10;&#10;AI-generated content may be incorrect.">
            <a:extLst>
              <a:ext uri="{FF2B5EF4-FFF2-40B4-BE49-F238E27FC236}">
                <a16:creationId xmlns:a16="http://schemas.microsoft.com/office/drawing/2014/main" id="{1450533F-81DE-D7B8-44C4-6AA5EEC17912}"/>
              </a:ext>
            </a:extLst>
          </p:cNvPr>
          <p:cNvPicPr>
            <a:picLocks noChangeAspect="1"/>
          </p:cNvPicPr>
          <p:nvPr/>
        </p:nvPicPr>
        <p:blipFill>
          <a:blip r:embed="rId4">
            <a:extLst>
              <a:ext uri="{28A0092B-C50C-407E-A947-70E740481C1C}">
                <a14:useLocalDpi xmlns:a14="http://schemas.microsoft.com/office/drawing/2010/main" val="0"/>
              </a:ext>
            </a:extLst>
          </a:blip>
          <a:srcRect t="7627" b="11180"/>
          <a:stretch/>
        </p:blipFill>
        <p:spPr>
          <a:xfrm>
            <a:off x="7492181" y="150104"/>
            <a:ext cx="4569541" cy="2087473"/>
          </a:xfrm>
          <a:prstGeom prst="rect">
            <a:avLst/>
          </a:prstGeom>
        </p:spPr>
      </p:pic>
      <p:pic>
        <p:nvPicPr>
          <p:cNvPr id="17" name="Picture 16" descr="A white truck on the road&#10;&#10;AI-generated content may be incorrect.">
            <a:extLst>
              <a:ext uri="{FF2B5EF4-FFF2-40B4-BE49-F238E27FC236}">
                <a16:creationId xmlns:a16="http://schemas.microsoft.com/office/drawing/2014/main" id="{23B81875-4C45-AB7B-051D-CF4908F25C1A}"/>
              </a:ext>
            </a:extLst>
          </p:cNvPr>
          <p:cNvPicPr>
            <a:picLocks noChangeAspect="1"/>
          </p:cNvPicPr>
          <p:nvPr/>
        </p:nvPicPr>
        <p:blipFill>
          <a:blip r:embed="rId5">
            <a:extLst>
              <a:ext uri="{28A0092B-C50C-407E-A947-70E740481C1C}">
                <a14:useLocalDpi xmlns:a14="http://schemas.microsoft.com/office/drawing/2010/main" val="0"/>
              </a:ext>
            </a:extLst>
          </a:blip>
          <a:srcRect t="14461" b="4325"/>
          <a:stretch/>
        </p:blipFill>
        <p:spPr>
          <a:xfrm>
            <a:off x="7492181" y="4620423"/>
            <a:ext cx="4569541" cy="2087473"/>
          </a:xfrm>
          <a:prstGeom prst="rect">
            <a:avLst/>
          </a:prstGeom>
        </p:spPr>
      </p:pic>
      <p:pic>
        <p:nvPicPr>
          <p:cNvPr id="6" name="Picture 5" descr="Long shot of a truck on the road&#10;&#10;AI-generated content may be incorrect.">
            <a:extLst>
              <a:ext uri="{FF2B5EF4-FFF2-40B4-BE49-F238E27FC236}">
                <a16:creationId xmlns:a16="http://schemas.microsoft.com/office/drawing/2014/main" id="{05723BA6-6FCB-5EC7-6984-4F355D4B4D39}"/>
              </a:ext>
            </a:extLst>
          </p:cNvPr>
          <p:cNvPicPr>
            <a:picLocks noChangeAspect="1"/>
          </p:cNvPicPr>
          <p:nvPr/>
        </p:nvPicPr>
        <p:blipFill>
          <a:blip r:embed="rId6">
            <a:extLst>
              <a:ext uri="{28A0092B-C50C-407E-A947-70E740481C1C}">
                <a14:useLocalDpi xmlns:a14="http://schemas.microsoft.com/office/drawing/2010/main" val="0"/>
              </a:ext>
            </a:extLst>
          </a:blip>
          <a:srcRect t="5101" b="13686"/>
          <a:stretch/>
        </p:blipFill>
        <p:spPr>
          <a:xfrm>
            <a:off x="7492180" y="131122"/>
            <a:ext cx="4569541" cy="2087473"/>
          </a:xfrm>
          <a:prstGeom prst="rect">
            <a:avLst/>
          </a:prstGeom>
        </p:spPr>
      </p:pic>
    </p:spTree>
    <p:extLst>
      <p:ext uri="{BB962C8B-B14F-4D97-AF65-F5344CB8AC3E}">
        <p14:creationId xmlns:p14="http://schemas.microsoft.com/office/powerpoint/2010/main" val="27225979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681B0-EAEB-DB3B-9290-19BCC3A696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74F50C-957E-DA62-75A7-4B43F0CF6196}"/>
              </a:ext>
            </a:extLst>
          </p:cNvPr>
          <p:cNvSpPr>
            <a:spLocks noGrp="1"/>
          </p:cNvSpPr>
          <p:nvPr>
            <p:ph type="title"/>
          </p:nvPr>
        </p:nvSpPr>
        <p:spPr/>
        <p:txBody>
          <a:bodyPr anchor="ctr">
            <a:normAutofit/>
          </a:bodyPr>
          <a:lstStyle/>
          <a:p>
            <a:r>
              <a:rPr lang="en-US" sz="6000">
                <a:solidFill>
                  <a:srgbClr val="005367"/>
                </a:solidFill>
              </a:rPr>
              <a:t>Phasing </a:t>
            </a:r>
          </a:p>
        </p:txBody>
      </p:sp>
      <p:pic>
        <p:nvPicPr>
          <p:cNvPr id="10" name="Picture 9">
            <a:extLst>
              <a:ext uri="{FF2B5EF4-FFF2-40B4-BE49-F238E27FC236}">
                <a16:creationId xmlns:a16="http://schemas.microsoft.com/office/drawing/2014/main" id="{443100EB-D014-8D0F-5152-F2F7DDDE2F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243780" y="1561031"/>
            <a:ext cx="9704439" cy="4880527"/>
          </a:xfrm>
          <a:prstGeom prst="rect">
            <a:avLst/>
          </a:prstGeom>
          <a:noFill/>
        </p:spPr>
      </p:pic>
    </p:spTree>
    <p:extLst>
      <p:ext uri="{BB962C8B-B14F-4D97-AF65-F5344CB8AC3E}">
        <p14:creationId xmlns:p14="http://schemas.microsoft.com/office/powerpoint/2010/main" val="3820268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0ECF0-EFBE-F299-DA2A-F45BB35CFC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0AA68E-7599-0BF7-EEC3-8135E7EC1607}"/>
              </a:ext>
            </a:extLst>
          </p:cNvPr>
          <p:cNvSpPr>
            <a:spLocks noGrp="1"/>
          </p:cNvSpPr>
          <p:nvPr>
            <p:ph type="title"/>
          </p:nvPr>
        </p:nvSpPr>
        <p:spPr/>
        <p:txBody>
          <a:bodyPr/>
          <a:lstStyle/>
          <a:p>
            <a:r>
              <a:rPr lang="en-US" dirty="0"/>
              <a:t>QUESTIONS </a:t>
            </a:r>
          </a:p>
        </p:txBody>
      </p:sp>
    </p:spTree>
    <p:extLst>
      <p:ext uri="{BB962C8B-B14F-4D97-AF65-F5344CB8AC3E}">
        <p14:creationId xmlns:p14="http://schemas.microsoft.com/office/powerpoint/2010/main" val="7566931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a731fbd-6b2a-40ef-a9d6-c2557728533c" xsi:nil="true"/>
    <lcf76f155ced4ddcb4097134ff3c332f xmlns="de34a7db-71c7-4a25-a983-5bcf0a5027ba">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45FE0A550A06A439D722370DEA68896" ma:contentTypeVersion="18" ma:contentTypeDescription="Create a new document." ma:contentTypeScope="" ma:versionID="d6d5b32cd79b6757ce0a46d477cf5b8d">
  <xsd:schema xmlns:xsd="http://www.w3.org/2001/XMLSchema" xmlns:xs="http://www.w3.org/2001/XMLSchema" xmlns:p="http://schemas.microsoft.com/office/2006/metadata/properties" xmlns:ns2="de34a7db-71c7-4a25-a983-5bcf0a5027ba" xmlns:ns3="3a731fbd-6b2a-40ef-a9d6-c2557728533c" targetNamespace="http://schemas.microsoft.com/office/2006/metadata/properties" ma:root="true" ma:fieldsID="0297157311de799cb59ef76ea1aaffb8" ns2:_="" ns3:_="">
    <xsd:import namespace="de34a7db-71c7-4a25-a983-5bcf0a5027ba"/>
    <xsd:import namespace="3a731fbd-6b2a-40ef-a9d6-c2557728533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ObjectDetectorVersions"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e34a7db-71c7-4a25-a983-5bcf0a502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6ca3fc6-7dbe-42ce-9a9c-533506b5a6bd"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a731fbd-6b2a-40ef-a9d6-c2557728533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5325517-0a04-437d-bc84-6738aa109dca}" ma:internalName="TaxCatchAll" ma:showField="CatchAllData" ma:web="3a731fbd-6b2a-40ef-a9d6-c2557728533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0254106-7CBD-44C7-A5E5-F9E52556EC24}">
  <ds:schemaRefs>
    <ds:schemaRef ds:uri="http://schemas.microsoft.com/office/2006/metadata/properties"/>
    <ds:schemaRef ds:uri="de34a7db-71c7-4a25-a983-5bcf0a5027ba"/>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3a731fbd-6b2a-40ef-a9d6-c2557728533c"/>
    <ds:schemaRef ds:uri="http://purl.org/dc/elements/1.1/"/>
    <ds:schemaRef ds:uri="http://www.w3.org/XML/1998/namespace"/>
  </ds:schemaRefs>
</ds:datastoreItem>
</file>

<file path=customXml/itemProps2.xml><?xml version="1.0" encoding="utf-8"?>
<ds:datastoreItem xmlns:ds="http://schemas.openxmlformats.org/officeDocument/2006/customXml" ds:itemID="{5B324B95-5284-4316-812A-C3FC16B079ED}">
  <ds:schemaRefs>
    <ds:schemaRef ds:uri="3a731fbd-6b2a-40ef-a9d6-c2557728533c"/>
    <ds:schemaRef ds:uri="de34a7db-71c7-4a25-a983-5bcf0a5027b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DF02349-91C6-4A4D-A0F1-35DA3FB56F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TotalTime>
  <Words>1088</Words>
  <Application>Microsoft Office PowerPoint</Application>
  <PresentationFormat>Widescreen</PresentationFormat>
  <Paragraphs>116</Paragraphs>
  <Slides>21</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Aptos</vt:lpstr>
      <vt:lpstr>Arial</vt:lpstr>
      <vt:lpstr>Bebas Neue</vt:lpstr>
      <vt:lpstr>Office Theme</vt:lpstr>
      <vt:lpstr>PowerPoint Presentation</vt:lpstr>
      <vt:lpstr>overview</vt:lpstr>
      <vt:lpstr>Project Background</vt:lpstr>
      <vt:lpstr>PowerPoint Presentation</vt:lpstr>
      <vt:lpstr>PowerPoint Presentation</vt:lpstr>
      <vt:lpstr>benefits</vt:lpstr>
      <vt:lpstr>Weigh Stations </vt:lpstr>
      <vt:lpstr>Inventory and Assessment </vt:lpstr>
      <vt:lpstr>PowerPoint Presentation</vt:lpstr>
      <vt:lpstr>Potential Technology upgrades</vt:lpstr>
      <vt:lpstr>PowerPoint Presentation</vt:lpstr>
      <vt:lpstr>PowerPoint Presentation</vt:lpstr>
      <vt:lpstr>PowerPoint Presentation</vt:lpstr>
      <vt:lpstr>PowerPoint Presentation</vt:lpstr>
      <vt:lpstr>Screening goal </vt:lpstr>
      <vt:lpstr>Potential Site upgrades </vt:lpstr>
      <vt:lpstr>Potential opportunities  </vt:lpstr>
      <vt:lpstr>Immediate upgrades </vt:lpstr>
      <vt:lpstr>Long-term modernization  </vt:lpstr>
      <vt:lpstr>Phasing </vt:lpstr>
      <vt:lpstr>QUESTIONS </vt:lpstr>
    </vt:vector>
  </TitlesOfParts>
  <Company>HNTB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aasa.Backchecker/Updater</dc:creator>
  <cp:lastModifiedBy>BComer.Verifier</cp:lastModifiedBy>
  <cp:revision>8</cp:revision>
  <cp:lastPrinted>2026-01-06T14:21:50Z</cp:lastPrinted>
  <dcterms:created xsi:type="dcterms:W3CDTF">2025-07-01T19:50:12Z</dcterms:created>
  <dcterms:modified xsi:type="dcterms:W3CDTF">2026-01-21T12:36:25Z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0x010100245FE0A550A06A439D722370DEA68896</vt:lpwstr>
  </property>
  <property fmtid="{D5CDD505-2E9C-101B-9397-08002B2CF9AE}" pid="3" name="MediaServiceImageTags">
    <vt:lpwstr/>
  </property>
</Properties>
</file>