
<file path=[Content_Types].xml><?xml version="1.0" encoding="utf-8"?>
<Types xmlns="http://schemas.openxmlformats.org/package/2006/content-types">
  <Default Extension="emf" ContentType="image/x-emf"/>
  <Default Extension="jpg" ContentType="image/jpeg"/>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drawings/drawing1.xml" ContentType="application/vnd.openxmlformats-officedocument.drawingml.chartshapes+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2.xml" ContentType="application/vnd.openxmlformats-officedocument.presentationml.notesSl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notesSlides/notesSlide3.xml" ContentType="application/vnd.openxmlformats-officedocument.presentationml.notesSlid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notesSlides/notesSlide4.xml" ContentType="application/vnd.openxmlformats-officedocument.presentationml.notesSlid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charts/chart7.xml" ContentType="application/vnd.openxmlformats-officedocument.drawingml.chart+xml"/>
  <Override PartName="/ppt/charts/style7.xml" ContentType="application/vnd.ms-office.chartstyle+xml"/>
  <Override PartName="/ppt/charts/colors7.xml" ContentType="application/vnd.ms-office.chartcolorstyl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rts/chart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1.xml" ContentType="application/vnd.openxmlformats-officedocument.presentationml.notesSlide+xml"/>
  <Override PartName="/ppt/charts/chart9.xml" ContentType="application/vnd.openxmlformats-officedocument.drawingml.chart+xml"/>
  <Override PartName="/ppt/charts/style9.xml" ContentType="application/vnd.ms-office.chartstyle+xml"/>
  <Override PartName="/ppt/charts/colors9.xml" ContentType="application/vnd.ms-office.chartcolorstyle+xml"/>
  <Override PartName="/ppt/notesSlides/notesSlide12.xml" ContentType="application/vnd.openxmlformats-officedocument.presentationml.notesSlide+xml"/>
  <Override PartName="/ppt/charts/chart10.xml" ContentType="application/vnd.openxmlformats-officedocument.drawingml.chart+xml"/>
  <Override PartName="/ppt/charts/style10.xml" ContentType="application/vnd.ms-office.chartstyle+xml"/>
  <Override PartName="/ppt/charts/colors10.xml" ContentType="application/vnd.ms-office.chartcolorstyl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rts/chart11.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 id="2147483671" r:id="rId5"/>
    <p:sldMasterId id="2147483676" r:id="rId6"/>
    <p:sldMasterId id="2147483681" r:id="rId7"/>
  </p:sldMasterIdLst>
  <p:notesMasterIdLst>
    <p:notesMasterId r:id="rId43"/>
  </p:notesMasterIdLst>
  <p:sldIdLst>
    <p:sldId id="256" r:id="rId8"/>
    <p:sldId id="257" r:id="rId9"/>
    <p:sldId id="262" r:id="rId10"/>
    <p:sldId id="261" r:id="rId11"/>
    <p:sldId id="263" r:id="rId12"/>
    <p:sldId id="258" r:id="rId13"/>
    <p:sldId id="264" r:id="rId14"/>
    <p:sldId id="265" r:id="rId15"/>
    <p:sldId id="266" r:id="rId16"/>
    <p:sldId id="267" r:id="rId17"/>
    <p:sldId id="268" r:id="rId18"/>
    <p:sldId id="259" r:id="rId19"/>
    <p:sldId id="2147471073" r:id="rId20"/>
    <p:sldId id="2147471037" r:id="rId21"/>
    <p:sldId id="2147471081" r:id="rId22"/>
    <p:sldId id="2147471029" r:id="rId23"/>
    <p:sldId id="2147471071" r:id="rId24"/>
    <p:sldId id="2147471033" r:id="rId25"/>
    <p:sldId id="2147471041" r:id="rId26"/>
    <p:sldId id="2147471042" r:id="rId27"/>
    <p:sldId id="2147471044" r:id="rId28"/>
    <p:sldId id="2147471047" r:id="rId29"/>
    <p:sldId id="2147471048" r:id="rId30"/>
    <p:sldId id="2147471049" r:id="rId31"/>
    <p:sldId id="2147471050" r:id="rId32"/>
    <p:sldId id="2147471079" r:id="rId33"/>
    <p:sldId id="2147471052" r:id="rId34"/>
    <p:sldId id="2147471053" r:id="rId35"/>
    <p:sldId id="2147471055" r:id="rId36"/>
    <p:sldId id="2147471057" r:id="rId37"/>
    <p:sldId id="2147471075" r:id="rId38"/>
    <p:sldId id="2147471058" r:id="rId39"/>
    <p:sldId id="2147471074" r:id="rId40"/>
    <p:sldId id="2147471084" r:id="rId41"/>
    <p:sldId id="2147471083" r:id="rId42"/>
  </p:sldIdLst>
  <p:sldSz cx="9144000" cy="5143500" type="screen16x9"/>
  <p:notesSz cx="6858000" cy="9144000"/>
  <p:defaultTex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E2F37"/>
    <a:srgbClr val="F90900"/>
    <a:srgbClr val="1777F2"/>
    <a:srgbClr val="006FAD"/>
    <a:srgbClr val="00499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A4AB007-A758-4974-95E1-B31703DCE551}" v="43" dt="2026-01-21T13:15:05.49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2665"/>
    <p:restoredTop sz="96301"/>
  </p:normalViewPr>
  <p:slideViewPr>
    <p:cSldViewPr snapToGrid="0" snapToObjects="1">
      <p:cViewPr varScale="1">
        <p:scale>
          <a:sx n="122" d="100"/>
          <a:sy n="122" d="100"/>
        </p:scale>
        <p:origin x="198" y="96"/>
      </p:cViewPr>
      <p:guideLst/>
    </p:cSldViewPr>
  </p:slideViewPr>
  <p:notesTextViewPr>
    <p:cViewPr>
      <p:scale>
        <a:sx n="1" d="1"/>
        <a:sy n="1" d="1"/>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9" Type="http://schemas.openxmlformats.org/officeDocument/2006/relationships/slide" Target="slides/slide32.xml"/><Relationship Id="rId21" Type="http://schemas.openxmlformats.org/officeDocument/2006/relationships/slide" Target="slides/slide14.xml"/><Relationship Id="rId34" Type="http://schemas.openxmlformats.org/officeDocument/2006/relationships/slide" Target="slides/slide27.xml"/><Relationship Id="rId42" Type="http://schemas.openxmlformats.org/officeDocument/2006/relationships/slide" Target="slides/slide35.xml"/><Relationship Id="rId47" Type="http://schemas.openxmlformats.org/officeDocument/2006/relationships/tableStyles" Target="tableStyles.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9.xml"/><Relationship Id="rId29" Type="http://schemas.openxmlformats.org/officeDocument/2006/relationships/slide" Target="slides/slide22.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slide" Target="slides/slide30.xml"/><Relationship Id="rId40" Type="http://schemas.openxmlformats.org/officeDocument/2006/relationships/slide" Target="slides/slide33.xml"/><Relationship Id="rId45" Type="http://schemas.openxmlformats.org/officeDocument/2006/relationships/viewProps" Target="viewProps.xml"/><Relationship Id="rId5" Type="http://schemas.openxmlformats.org/officeDocument/2006/relationships/slideMaster" Target="slideMasters/slideMaster2.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49" Type="http://schemas.microsoft.com/office/2015/10/relationships/revisionInfo" Target="revisionInfo.xml"/><Relationship Id="rId10" Type="http://schemas.openxmlformats.org/officeDocument/2006/relationships/slide" Target="slides/slide3.xml"/><Relationship Id="rId19" Type="http://schemas.openxmlformats.org/officeDocument/2006/relationships/slide" Target="slides/slide12.xml"/><Relationship Id="rId31" Type="http://schemas.openxmlformats.org/officeDocument/2006/relationships/slide" Target="slides/slide24.xml"/><Relationship Id="rId44"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openxmlformats.org/officeDocument/2006/relationships/notesMaster" Target="notesMasters/notesMaster1.xml"/><Relationship Id="rId48" Type="http://schemas.microsoft.com/office/2016/11/relationships/changesInfo" Target="changesInfos/changesInfo1.xml"/><Relationship Id="rId8" Type="http://schemas.openxmlformats.org/officeDocument/2006/relationships/slide" Target="slides/slide1.xml"/><Relationship Id="rId3" Type="http://schemas.openxmlformats.org/officeDocument/2006/relationships/customXml" Target="../customXml/item3.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slide" Target="slides/slide31.xml"/><Relationship Id="rId46" Type="http://schemas.openxmlformats.org/officeDocument/2006/relationships/theme" Target="theme/theme1.xml"/><Relationship Id="rId20" Type="http://schemas.openxmlformats.org/officeDocument/2006/relationships/slide" Target="slides/slide13.xml"/><Relationship Id="rId41" Type="http://schemas.openxmlformats.org/officeDocument/2006/relationships/slide" Target="slides/slide34.xml"/><Relationship Id="rId1" Type="http://schemas.openxmlformats.org/officeDocument/2006/relationships/customXml" Target="../customXml/item1.xml"/><Relationship Id="rId6" Type="http://schemas.openxmlformats.org/officeDocument/2006/relationships/slideMaster" Target="slideMasters/slideMaster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ohn Lynch" userId="8ce6f16c-4994-4106-896b-2c6927d4bab0" providerId="ADAL" clId="{41B7EDA5-6B63-403C-815F-25F571298922}"/>
    <pc:docChg chg="undo redo custSel addSld delSld modSld sldOrd delMainMaster">
      <pc:chgData name="John Lynch" userId="8ce6f16c-4994-4106-896b-2c6927d4bab0" providerId="ADAL" clId="{41B7EDA5-6B63-403C-815F-25F571298922}" dt="2026-01-21T13:47:45.335" v="2788" actId="1076"/>
      <pc:docMkLst>
        <pc:docMk/>
      </pc:docMkLst>
      <pc:sldChg chg="addSp delSp modSp mod">
        <pc:chgData name="John Lynch" userId="8ce6f16c-4994-4106-896b-2c6927d4bab0" providerId="ADAL" clId="{41B7EDA5-6B63-403C-815F-25F571298922}" dt="2026-01-20T01:56:21.309" v="748" actId="1076"/>
        <pc:sldMkLst>
          <pc:docMk/>
          <pc:sldMk cId="2162266156" sldId="258"/>
        </pc:sldMkLst>
        <pc:spChg chg="mod">
          <ac:chgData name="John Lynch" userId="8ce6f16c-4994-4106-896b-2c6927d4bab0" providerId="ADAL" clId="{41B7EDA5-6B63-403C-815F-25F571298922}" dt="2026-01-20T01:28:31.461" v="285" actId="122"/>
          <ac:spMkLst>
            <pc:docMk/>
            <pc:sldMk cId="2162266156" sldId="258"/>
            <ac:spMk id="2" creationId="{9D4AC4DD-1AD5-ABDD-1512-E875193B51C0}"/>
          </ac:spMkLst>
        </pc:spChg>
        <pc:picChg chg="add del mod">
          <ac:chgData name="John Lynch" userId="8ce6f16c-4994-4106-896b-2c6927d4bab0" providerId="ADAL" clId="{41B7EDA5-6B63-403C-815F-25F571298922}" dt="2026-01-20T01:56:15.822" v="747" actId="21"/>
          <ac:picMkLst>
            <pc:docMk/>
            <pc:sldMk cId="2162266156" sldId="258"/>
            <ac:picMk id="3" creationId="{41F56DFE-44C4-5CB4-96BE-68D45D52D283}"/>
          </ac:picMkLst>
        </pc:picChg>
        <pc:picChg chg="add mod">
          <ac:chgData name="John Lynch" userId="8ce6f16c-4994-4106-896b-2c6927d4bab0" providerId="ADAL" clId="{41B7EDA5-6B63-403C-815F-25F571298922}" dt="2026-01-20T01:56:21.309" v="748" actId="1076"/>
          <ac:picMkLst>
            <pc:docMk/>
            <pc:sldMk cId="2162266156" sldId="258"/>
            <ac:picMk id="4" creationId="{CE9FEED3-9172-8A67-1782-CC991D2B0418}"/>
          </ac:picMkLst>
        </pc:picChg>
      </pc:sldChg>
      <pc:sldChg chg="addSp delSp modSp mod ord modClrScheme chgLayout">
        <pc:chgData name="John Lynch" userId="8ce6f16c-4994-4106-896b-2c6927d4bab0" providerId="ADAL" clId="{41B7EDA5-6B63-403C-815F-25F571298922}" dt="2026-01-21T04:16:00.800" v="1292" actId="20577"/>
        <pc:sldMkLst>
          <pc:docMk/>
          <pc:sldMk cId="116002001" sldId="259"/>
        </pc:sldMkLst>
        <pc:spChg chg="mod">
          <ac:chgData name="John Lynch" userId="8ce6f16c-4994-4106-896b-2c6927d4bab0" providerId="ADAL" clId="{41B7EDA5-6B63-403C-815F-25F571298922}" dt="2026-01-21T04:16:00.800" v="1292" actId="20577"/>
          <ac:spMkLst>
            <pc:docMk/>
            <pc:sldMk cId="116002001" sldId="259"/>
            <ac:spMk id="2" creationId="{909E14AE-B6AB-1210-36A1-38C18A2A6B9F}"/>
          </ac:spMkLst>
        </pc:spChg>
        <pc:spChg chg="add del mod">
          <ac:chgData name="John Lynch" userId="8ce6f16c-4994-4106-896b-2c6927d4bab0" providerId="ADAL" clId="{41B7EDA5-6B63-403C-815F-25F571298922}" dt="2026-01-21T04:15:52.838" v="1278" actId="26606"/>
          <ac:spMkLst>
            <pc:docMk/>
            <pc:sldMk cId="116002001" sldId="259"/>
            <ac:spMk id="7" creationId="{374C2875-1F90-4D4E-68FC-69ECA6354F9B}"/>
          </ac:spMkLst>
        </pc:spChg>
      </pc:sldChg>
      <pc:sldChg chg="addSp delSp modSp new del mod modClrScheme chgLayout">
        <pc:chgData name="John Lynch" userId="8ce6f16c-4994-4106-896b-2c6927d4bab0" providerId="ADAL" clId="{41B7EDA5-6B63-403C-815F-25F571298922}" dt="2026-01-20T01:56:06.449" v="745" actId="2696"/>
        <pc:sldMkLst>
          <pc:docMk/>
          <pc:sldMk cId="2624529805" sldId="260"/>
        </pc:sldMkLst>
        <pc:spChg chg="add mod">
          <ac:chgData name="John Lynch" userId="8ce6f16c-4994-4106-896b-2c6927d4bab0" providerId="ADAL" clId="{41B7EDA5-6B63-403C-815F-25F571298922}" dt="2026-01-20T01:55:27.181" v="736" actId="5793"/>
          <ac:spMkLst>
            <pc:docMk/>
            <pc:sldMk cId="2624529805" sldId="260"/>
            <ac:spMk id="5" creationId="{E717863D-555D-DA8B-61C5-4EE86C4CC9CC}"/>
          </ac:spMkLst>
        </pc:spChg>
        <pc:spChg chg="add mod">
          <ac:chgData name="John Lynch" userId="8ce6f16c-4994-4106-896b-2c6927d4bab0" providerId="ADAL" clId="{41B7EDA5-6B63-403C-815F-25F571298922}" dt="2026-01-20T01:55:54.277" v="744" actId="21"/>
          <ac:spMkLst>
            <pc:docMk/>
            <pc:sldMk cId="2624529805" sldId="260"/>
            <ac:spMk id="6" creationId="{EDE649C9-B3FD-5B73-C307-DEE1595EAE9C}"/>
          </ac:spMkLst>
        </pc:spChg>
        <pc:spChg chg="add del mod">
          <ac:chgData name="John Lynch" userId="8ce6f16c-4994-4106-896b-2c6927d4bab0" providerId="ADAL" clId="{41B7EDA5-6B63-403C-815F-25F571298922}" dt="2026-01-20T01:24:06.519" v="213" actId="3680"/>
          <ac:spMkLst>
            <pc:docMk/>
            <pc:sldMk cId="2624529805" sldId="260"/>
            <ac:spMk id="11" creationId="{E3EF522A-2E87-906B-AEE6-46BF93CE8275}"/>
          </ac:spMkLst>
        </pc:spChg>
        <pc:graphicFrameChg chg="add mod ord modGraphic">
          <ac:chgData name="John Lynch" userId="8ce6f16c-4994-4106-896b-2c6927d4bab0" providerId="ADAL" clId="{41B7EDA5-6B63-403C-815F-25F571298922}" dt="2026-01-20T01:26:39.397" v="273" actId="1076"/>
          <ac:graphicFrameMkLst>
            <pc:docMk/>
            <pc:sldMk cId="2624529805" sldId="260"/>
            <ac:graphicFrameMk id="3" creationId="{D078B7DC-AD6D-E463-2668-7B9962014155}"/>
          </ac:graphicFrameMkLst>
        </pc:graphicFrameChg>
        <pc:picChg chg="add del mod">
          <ac:chgData name="John Lynch" userId="8ce6f16c-4994-4106-896b-2c6927d4bab0" providerId="ADAL" clId="{41B7EDA5-6B63-403C-815F-25F571298922}" dt="2026-01-20T01:28:16.309" v="282" actId="21"/>
          <ac:picMkLst>
            <pc:docMk/>
            <pc:sldMk cId="2624529805" sldId="260"/>
            <ac:picMk id="2" creationId="{DCBE498A-3B1E-D6FC-F189-E25D222651CF}"/>
          </ac:picMkLst>
        </pc:picChg>
      </pc:sldChg>
      <pc:sldChg chg="addSp delSp modSp add mod ord">
        <pc:chgData name="John Lynch" userId="8ce6f16c-4994-4106-896b-2c6927d4bab0" providerId="ADAL" clId="{41B7EDA5-6B63-403C-815F-25F571298922}" dt="2026-01-21T04:49:44.663" v="1475" actId="20577"/>
        <pc:sldMkLst>
          <pc:docMk/>
          <pc:sldMk cId="3566668306" sldId="261"/>
        </pc:sldMkLst>
        <pc:spChg chg="mod">
          <ac:chgData name="John Lynch" userId="8ce6f16c-4994-4106-896b-2c6927d4bab0" providerId="ADAL" clId="{41B7EDA5-6B63-403C-815F-25F571298922}" dt="2026-01-20T01:28:56.470" v="288" actId="122"/>
          <ac:spMkLst>
            <pc:docMk/>
            <pc:sldMk cId="3566668306" sldId="261"/>
            <ac:spMk id="2" creationId="{C7935F11-E3DB-EC8A-361D-6F82D6A66DB5}"/>
          </ac:spMkLst>
        </pc:spChg>
        <pc:spChg chg="add mod">
          <ac:chgData name="John Lynch" userId="8ce6f16c-4994-4106-896b-2c6927d4bab0" providerId="ADAL" clId="{41B7EDA5-6B63-403C-815F-25F571298922}" dt="2026-01-21T04:49:44.663" v="1475" actId="20577"/>
          <ac:spMkLst>
            <pc:docMk/>
            <pc:sldMk cId="3566668306" sldId="261"/>
            <ac:spMk id="5" creationId="{44634EE4-F729-3815-0207-A3949247DE65}"/>
          </ac:spMkLst>
        </pc:spChg>
        <pc:picChg chg="add mod">
          <ac:chgData name="John Lynch" userId="8ce6f16c-4994-4106-896b-2c6927d4bab0" providerId="ADAL" clId="{41B7EDA5-6B63-403C-815F-25F571298922}" dt="2026-01-20T01:29:01.221" v="289" actId="14100"/>
          <ac:picMkLst>
            <pc:docMk/>
            <pc:sldMk cId="3566668306" sldId="261"/>
            <ac:picMk id="4" creationId="{FC253CB8-0667-29E4-5B04-3EC42F9E8068}"/>
          </ac:picMkLst>
        </pc:picChg>
      </pc:sldChg>
      <pc:sldChg chg="addSp delSp modSp new mod ord addAnim delAnim modAnim">
        <pc:chgData name="John Lynch" userId="8ce6f16c-4994-4106-896b-2c6927d4bab0" providerId="ADAL" clId="{41B7EDA5-6B63-403C-815F-25F571298922}" dt="2026-01-21T13:15:05.494" v="2785" actId="20577"/>
        <pc:sldMkLst>
          <pc:docMk/>
          <pc:sldMk cId="2169918848" sldId="262"/>
        </pc:sldMkLst>
        <pc:spChg chg="mod">
          <ac:chgData name="John Lynch" userId="8ce6f16c-4994-4106-896b-2c6927d4bab0" providerId="ADAL" clId="{41B7EDA5-6B63-403C-815F-25F571298922}" dt="2026-01-21T13:11:37.463" v="2773" actId="113"/>
          <ac:spMkLst>
            <pc:docMk/>
            <pc:sldMk cId="2169918848" sldId="262"/>
            <ac:spMk id="2" creationId="{EA118076-D9AD-037D-85D1-295BF0B80CB3}"/>
          </ac:spMkLst>
        </pc:spChg>
        <pc:spChg chg="add del mod">
          <ac:chgData name="John Lynch" userId="8ce6f16c-4994-4106-896b-2c6927d4bab0" providerId="ADAL" clId="{41B7EDA5-6B63-403C-815F-25F571298922}" dt="2026-01-21T13:08:57.184" v="2726"/>
          <ac:spMkLst>
            <pc:docMk/>
            <pc:sldMk cId="2169918848" sldId="262"/>
            <ac:spMk id="3" creationId="{63BD7704-5461-5FEF-9A0B-08FEAB42F14C}"/>
          </ac:spMkLst>
        </pc:spChg>
        <pc:spChg chg="del">
          <ac:chgData name="John Lynch" userId="8ce6f16c-4994-4106-896b-2c6927d4bab0" providerId="ADAL" clId="{41B7EDA5-6B63-403C-815F-25F571298922}" dt="2026-01-20T01:17:50.115" v="187"/>
          <ac:spMkLst>
            <pc:docMk/>
            <pc:sldMk cId="2169918848" sldId="262"/>
            <ac:spMk id="3" creationId="{A29F1638-34C0-920F-E90E-F7945E607F6F}"/>
          </ac:spMkLst>
        </pc:spChg>
        <pc:spChg chg="add mod">
          <ac:chgData name="John Lynch" userId="8ce6f16c-4994-4106-896b-2c6927d4bab0" providerId="ADAL" clId="{41B7EDA5-6B63-403C-815F-25F571298922}" dt="2026-01-21T13:15:05.494" v="2785" actId="20577"/>
          <ac:spMkLst>
            <pc:docMk/>
            <pc:sldMk cId="2169918848" sldId="262"/>
            <ac:spMk id="5" creationId="{C09371BE-1F4D-5117-36B8-64692E8C0BFD}"/>
          </ac:spMkLst>
        </pc:spChg>
        <pc:spChg chg="add del">
          <ac:chgData name="John Lynch" userId="8ce6f16c-4994-4106-896b-2c6927d4bab0" providerId="ADAL" clId="{41B7EDA5-6B63-403C-815F-25F571298922}" dt="2026-01-21T13:10:36.877" v="2765" actId="22"/>
          <ac:spMkLst>
            <pc:docMk/>
            <pc:sldMk cId="2169918848" sldId="262"/>
            <ac:spMk id="7" creationId="{080874B7-619B-ECAA-F881-82FCA85F2BC4}"/>
          </ac:spMkLst>
        </pc:spChg>
        <pc:spChg chg="add del mod">
          <ac:chgData name="John Lynch" userId="8ce6f16c-4994-4106-896b-2c6927d4bab0" providerId="ADAL" clId="{41B7EDA5-6B63-403C-815F-25F571298922}" dt="2026-01-21T13:13:54.383" v="2781" actId="478"/>
          <ac:spMkLst>
            <pc:docMk/>
            <pc:sldMk cId="2169918848" sldId="262"/>
            <ac:spMk id="9" creationId="{00E70129-0F16-A966-4B67-5333146D9B7D}"/>
          </ac:spMkLst>
        </pc:spChg>
        <pc:picChg chg="add del mod">
          <ac:chgData name="John Lynch" userId="8ce6f16c-4994-4106-896b-2c6927d4bab0" providerId="ADAL" clId="{41B7EDA5-6B63-403C-815F-25F571298922}" dt="2026-01-21T13:13:54.383" v="2781" actId="478"/>
          <ac:picMkLst>
            <pc:docMk/>
            <pc:sldMk cId="2169918848" sldId="262"/>
            <ac:picMk id="4" creationId="{F956D269-9C18-E08B-3FB8-11CF75E6AFD6}"/>
          </ac:picMkLst>
        </pc:picChg>
      </pc:sldChg>
      <pc:sldChg chg="addSp delSp modSp new mod ord">
        <pc:chgData name="John Lynch" userId="8ce6f16c-4994-4106-896b-2c6927d4bab0" providerId="ADAL" clId="{41B7EDA5-6B63-403C-815F-25F571298922}" dt="2026-01-21T04:49:37.363" v="1470" actId="14100"/>
        <pc:sldMkLst>
          <pc:docMk/>
          <pc:sldMk cId="231702422" sldId="263"/>
        </pc:sldMkLst>
        <pc:spChg chg="mod">
          <ac:chgData name="John Lynch" userId="8ce6f16c-4994-4106-896b-2c6927d4bab0" providerId="ADAL" clId="{41B7EDA5-6B63-403C-815F-25F571298922}" dt="2026-01-20T01:46:14.978" v="529" actId="20577"/>
          <ac:spMkLst>
            <pc:docMk/>
            <pc:sldMk cId="231702422" sldId="263"/>
            <ac:spMk id="2" creationId="{DF67005F-5EA6-613A-56C4-3C0C89C51B15}"/>
          </ac:spMkLst>
        </pc:spChg>
        <pc:spChg chg="del">
          <ac:chgData name="John Lynch" userId="8ce6f16c-4994-4106-896b-2c6927d4bab0" providerId="ADAL" clId="{41B7EDA5-6B63-403C-815F-25F571298922}" dt="2026-01-20T01:46:20.402" v="530"/>
          <ac:spMkLst>
            <pc:docMk/>
            <pc:sldMk cId="231702422" sldId="263"/>
            <ac:spMk id="3" creationId="{0A966EBD-5B0F-284C-DB84-99FEBF177AF8}"/>
          </ac:spMkLst>
        </pc:spChg>
        <pc:spChg chg="add mod">
          <ac:chgData name="John Lynch" userId="8ce6f16c-4994-4106-896b-2c6927d4bab0" providerId="ADAL" clId="{41B7EDA5-6B63-403C-815F-25F571298922}" dt="2026-01-21T04:49:37.363" v="1470" actId="14100"/>
          <ac:spMkLst>
            <pc:docMk/>
            <pc:sldMk cId="231702422" sldId="263"/>
            <ac:spMk id="6" creationId="{B0F67139-EB73-8B7F-7AD1-9800CDEA71E6}"/>
          </ac:spMkLst>
        </pc:spChg>
        <pc:picChg chg="add mod">
          <ac:chgData name="John Lynch" userId="8ce6f16c-4994-4106-896b-2c6927d4bab0" providerId="ADAL" clId="{41B7EDA5-6B63-403C-815F-25F571298922}" dt="2026-01-21T03:22:39.976" v="1037" actId="14100"/>
          <ac:picMkLst>
            <pc:docMk/>
            <pc:sldMk cId="231702422" sldId="263"/>
            <ac:picMk id="4" creationId="{6DFB1B9D-68FD-DA29-549F-D09048ECD339}"/>
          </ac:picMkLst>
        </pc:picChg>
      </pc:sldChg>
      <pc:sldChg chg="addSp delSp modSp new mod modClrScheme chgLayout">
        <pc:chgData name="John Lynch" userId="8ce6f16c-4994-4106-896b-2c6927d4bab0" providerId="ADAL" clId="{41B7EDA5-6B63-403C-815F-25F571298922}" dt="2026-01-21T04:51:29.213" v="1492" actId="478"/>
        <pc:sldMkLst>
          <pc:docMk/>
          <pc:sldMk cId="759629593" sldId="264"/>
        </pc:sldMkLst>
        <pc:spChg chg="mod ord">
          <ac:chgData name="John Lynch" userId="8ce6f16c-4994-4106-896b-2c6927d4bab0" providerId="ADAL" clId="{41B7EDA5-6B63-403C-815F-25F571298922}" dt="2026-01-21T04:51:28.236" v="1491" actId="700"/>
          <ac:spMkLst>
            <pc:docMk/>
            <pc:sldMk cId="759629593" sldId="264"/>
            <ac:spMk id="2" creationId="{525D6F39-5F89-966C-A5EC-ECA61CC83A30}"/>
          </ac:spMkLst>
        </pc:spChg>
        <pc:spChg chg="add del">
          <ac:chgData name="John Lynch" userId="8ce6f16c-4994-4106-896b-2c6927d4bab0" providerId="ADAL" clId="{41B7EDA5-6B63-403C-815F-25F571298922}" dt="2026-01-20T02:02:49.546" v="762"/>
          <ac:spMkLst>
            <pc:docMk/>
            <pc:sldMk cId="759629593" sldId="264"/>
            <ac:spMk id="3" creationId="{38EC9FA7-787E-E8BA-E449-0D24976F8C2C}"/>
          </ac:spMkLst>
        </pc:spChg>
        <pc:spChg chg="del mod">
          <ac:chgData name="John Lynch" userId="8ce6f16c-4994-4106-896b-2c6927d4bab0" providerId="ADAL" clId="{41B7EDA5-6B63-403C-815F-25F571298922}" dt="2026-01-20T02:07:17.236" v="766"/>
          <ac:spMkLst>
            <pc:docMk/>
            <pc:sldMk cId="759629593" sldId="264"/>
            <ac:spMk id="4" creationId="{02ABA52D-9B76-3E7C-890E-55B047FF75AE}"/>
          </ac:spMkLst>
        </pc:spChg>
        <pc:spChg chg="add del mod ord">
          <ac:chgData name="John Lynch" userId="8ce6f16c-4994-4106-896b-2c6927d4bab0" providerId="ADAL" clId="{41B7EDA5-6B63-403C-815F-25F571298922}" dt="2026-01-21T04:51:29.213" v="1492" actId="478"/>
          <ac:spMkLst>
            <pc:docMk/>
            <pc:sldMk cId="759629593" sldId="264"/>
            <ac:spMk id="4" creationId="{3AD21E42-5708-D7C9-2317-F42DD5EC4CC2}"/>
          </ac:spMkLst>
        </pc:spChg>
        <pc:picChg chg="add del mod ord">
          <ac:chgData name="John Lynch" userId="8ce6f16c-4994-4106-896b-2c6927d4bab0" providerId="ADAL" clId="{41B7EDA5-6B63-403C-815F-25F571298922}" dt="2026-01-20T01:55:42.108" v="743" actId="34307"/>
          <ac:picMkLst>
            <pc:docMk/>
            <pc:sldMk cId="759629593" sldId="264"/>
            <ac:picMk id="5" creationId="{D4F11237-FC90-FA1B-6D1A-40003F000171}"/>
          </ac:picMkLst>
        </pc:picChg>
        <pc:picChg chg="add del mod">
          <ac:chgData name="John Lynch" userId="8ce6f16c-4994-4106-896b-2c6927d4bab0" providerId="ADAL" clId="{41B7EDA5-6B63-403C-815F-25F571298922}" dt="2026-01-21T04:51:29.213" v="1492" actId="478"/>
          <ac:picMkLst>
            <pc:docMk/>
            <pc:sldMk cId="759629593" sldId="264"/>
            <ac:picMk id="6" creationId="{C77A7293-B961-7A84-27B7-B1B75D12D158}"/>
          </ac:picMkLst>
        </pc:picChg>
        <pc:picChg chg="add mod ord">
          <ac:chgData name="John Lynch" userId="8ce6f16c-4994-4106-896b-2c6927d4bab0" providerId="ADAL" clId="{41B7EDA5-6B63-403C-815F-25F571298922}" dt="2026-01-21T04:51:28.236" v="1491" actId="700"/>
          <ac:picMkLst>
            <pc:docMk/>
            <pc:sldMk cId="759629593" sldId="264"/>
            <ac:picMk id="7" creationId="{33F16ACD-0435-6805-A4FF-1400DE28BD56}"/>
          </ac:picMkLst>
        </pc:picChg>
      </pc:sldChg>
      <pc:sldChg chg="addSp delSp modSp new mod ord modClrScheme chgLayout">
        <pc:chgData name="John Lynch" userId="8ce6f16c-4994-4106-896b-2c6927d4bab0" providerId="ADAL" clId="{41B7EDA5-6B63-403C-815F-25F571298922}" dt="2026-01-21T05:15:32.171" v="1785"/>
        <pc:sldMkLst>
          <pc:docMk/>
          <pc:sldMk cId="3418399239" sldId="265"/>
        </pc:sldMkLst>
        <pc:spChg chg="del">
          <ac:chgData name="John Lynch" userId="8ce6f16c-4994-4106-896b-2c6927d4bab0" providerId="ADAL" clId="{41B7EDA5-6B63-403C-815F-25F571298922}" dt="2026-01-21T03:09:09.187" v="772" actId="700"/>
          <ac:spMkLst>
            <pc:docMk/>
            <pc:sldMk cId="3418399239" sldId="265"/>
            <ac:spMk id="2" creationId="{967F42F8-6382-D5AA-C3DA-73477837C7B8}"/>
          </ac:spMkLst>
        </pc:spChg>
        <pc:spChg chg="del">
          <ac:chgData name="John Lynch" userId="8ce6f16c-4994-4106-896b-2c6927d4bab0" providerId="ADAL" clId="{41B7EDA5-6B63-403C-815F-25F571298922}" dt="2026-01-21T03:09:09.187" v="772" actId="700"/>
          <ac:spMkLst>
            <pc:docMk/>
            <pc:sldMk cId="3418399239" sldId="265"/>
            <ac:spMk id="3" creationId="{C1617314-02F8-6F3C-8DD2-2DB8993FB7C8}"/>
          </ac:spMkLst>
        </pc:spChg>
        <pc:spChg chg="add del mod">
          <ac:chgData name="John Lynch" userId="8ce6f16c-4994-4106-896b-2c6927d4bab0" providerId="ADAL" clId="{41B7EDA5-6B63-403C-815F-25F571298922}" dt="2026-01-21T03:09:23.418" v="776" actId="22"/>
          <ac:spMkLst>
            <pc:docMk/>
            <pc:sldMk cId="3418399239" sldId="265"/>
            <ac:spMk id="5" creationId="{2E808FBC-4C51-A4A6-6258-B52027151E2F}"/>
          </ac:spMkLst>
        </pc:spChg>
        <pc:spChg chg="add del mod ord">
          <ac:chgData name="John Lynch" userId="8ce6f16c-4994-4106-896b-2c6927d4bab0" providerId="ADAL" clId="{41B7EDA5-6B63-403C-815F-25F571298922}" dt="2026-01-21T03:10:53.974" v="810" actId="700"/>
          <ac:spMkLst>
            <pc:docMk/>
            <pc:sldMk cId="3418399239" sldId="265"/>
            <ac:spMk id="6" creationId="{ADEC35C4-C7B3-5158-AC39-27E834B14127}"/>
          </ac:spMkLst>
        </pc:spChg>
        <pc:spChg chg="add del mod">
          <ac:chgData name="John Lynch" userId="8ce6f16c-4994-4106-896b-2c6927d4bab0" providerId="ADAL" clId="{41B7EDA5-6B63-403C-815F-25F571298922}" dt="2026-01-21T03:10:53.974" v="810" actId="700"/>
          <ac:spMkLst>
            <pc:docMk/>
            <pc:sldMk cId="3418399239" sldId="265"/>
            <ac:spMk id="7" creationId="{BDB89AAF-6B04-A7D2-CF07-7780FFA26D56}"/>
          </ac:spMkLst>
        </pc:spChg>
        <pc:spChg chg="add del mod ord">
          <ac:chgData name="John Lynch" userId="8ce6f16c-4994-4106-896b-2c6927d4bab0" providerId="ADAL" clId="{41B7EDA5-6B63-403C-815F-25F571298922}" dt="2026-01-21T03:10:48.894" v="805" actId="700"/>
          <ac:spMkLst>
            <pc:docMk/>
            <pc:sldMk cId="3418399239" sldId="265"/>
            <ac:spMk id="8" creationId="{38F3564A-B312-784D-E572-381A58BA5C8F}"/>
          </ac:spMkLst>
        </pc:spChg>
        <pc:spChg chg="add mod">
          <ac:chgData name="John Lynch" userId="8ce6f16c-4994-4106-896b-2c6927d4bab0" providerId="ADAL" clId="{41B7EDA5-6B63-403C-815F-25F571298922}" dt="2026-01-21T03:11:10.237" v="836" actId="20577"/>
          <ac:spMkLst>
            <pc:docMk/>
            <pc:sldMk cId="3418399239" sldId="265"/>
            <ac:spMk id="9" creationId="{D0B3E87A-EA01-10CC-E758-AC491B4A91A8}"/>
          </ac:spMkLst>
        </pc:spChg>
        <pc:spChg chg="add mod">
          <ac:chgData name="John Lynch" userId="8ce6f16c-4994-4106-896b-2c6927d4bab0" providerId="ADAL" clId="{41B7EDA5-6B63-403C-815F-25F571298922}" dt="2026-01-21T03:14:38.219" v="846" actId="947"/>
          <ac:spMkLst>
            <pc:docMk/>
            <pc:sldMk cId="3418399239" sldId="265"/>
            <ac:spMk id="10" creationId="{9CBAB7A9-4F6D-3328-4D69-A55E09D09197}"/>
          </ac:spMkLst>
        </pc:spChg>
      </pc:sldChg>
      <pc:sldChg chg="addSp delSp modSp new mod modClrScheme chgLayout">
        <pc:chgData name="John Lynch" userId="8ce6f16c-4994-4106-896b-2c6927d4bab0" providerId="ADAL" clId="{41B7EDA5-6B63-403C-815F-25F571298922}" dt="2026-01-21T05:32:20.687" v="2711" actId="14100"/>
        <pc:sldMkLst>
          <pc:docMk/>
          <pc:sldMk cId="3327162106" sldId="266"/>
        </pc:sldMkLst>
        <pc:spChg chg="mod ord">
          <ac:chgData name="John Lynch" userId="8ce6f16c-4994-4106-896b-2c6927d4bab0" providerId="ADAL" clId="{41B7EDA5-6B63-403C-815F-25F571298922}" dt="2026-01-21T05:23:55.571" v="2228" actId="113"/>
          <ac:spMkLst>
            <pc:docMk/>
            <pc:sldMk cId="3327162106" sldId="266"/>
            <ac:spMk id="2" creationId="{D6DAFBAE-94E6-5EA3-3A7B-964367DD80BC}"/>
          </ac:spMkLst>
        </pc:spChg>
        <pc:spChg chg="add del mod ord">
          <ac:chgData name="John Lynch" userId="8ce6f16c-4994-4106-896b-2c6927d4bab0" providerId="ADAL" clId="{41B7EDA5-6B63-403C-815F-25F571298922}" dt="2026-01-21T03:28:42.569" v="1086" actId="700"/>
          <ac:spMkLst>
            <pc:docMk/>
            <pc:sldMk cId="3327162106" sldId="266"/>
            <ac:spMk id="3" creationId="{AD83BD1E-C4B1-328C-8E83-017E19511493}"/>
          </ac:spMkLst>
        </pc:spChg>
        <pc:spChg chg="add del mod ord">
          <ac:chgData name="John Lynch" userId="8ce6f16c-4994-4106-896b-2c6927d4bab0" providerId="ADAL" clId="{41B7EDA5-6B63-403C-815F-25F571298922}" dt="2026-01-21T03:30:44.368" v="1091"/>
          <ac:spMkLst>
            <pc:docMk/>
            <pc:sldMk cId="3327162106" sldId="266"/>
            <ac:spMk id="5" creationId="{5B09AF80-DE8F-8FDC-4A88-599DDFBF750D}"/>
          </ac:spMkLst>
        </pc:spChg>
        <pc:spChg chg="add del mod ord">
          <ac:chgData name="John Lynch" userId="8ce6f16c-4994-4106-896b-2c6927d4bab0" providerId="ADAL" clId="{41B7EDA5-6B63-403C-815F-25F571298922}" dt="2026-01-21T03:31:52.298" v="1096"/>
          <ac:spMkLst>
            <pc:docMk/>
            <pc:sldMk cId="3327162106" sldId="266"/>
            <ac:spMk id="6" creationId="{7A096142-04EA-A599-A579-EBEAE960C0F4}"/>
          </ac:spMkLst>
        </pc:spChg>
        <pc:spChg chg="add del mod ord">
          <ac:chgData name="John Lynch" userId="8ce6f16c-4994-4106-896b-2c6927d4bab0" providerId="ADAL" clId="{41B7EDA5-6B63-403C-815F-25F571298922}" dt="2026-01-21T05:16:22.826" v="1807" actId="700"/>
          <ac:spMkLst>
            <pc:docMk/>
            <pc:sldMk cId="3327162106" sldId="266"/>
            <ac:spMk id="14" creationId="{933BDE73-85D6-A466-4183-C1188534B4BD}"/>
          </ac:spMkLst>
        </pc:spChg>
        <pc:spChg chg="add del mod">
          <ac:chgData name="John Lynch" userId="8ce6f16c-4994-4106-896b-2c6927d4bab0" providerId="ADAL" clId="{41B7EDA5-6B63-403C-815F-25F571298922}" dt="2026-01-21T05:16:22.826" v="1807" actId="700"/>
          <ac:spMkLst>
            <pc:docMk/>
            <pc:sldMk cId="3327162106" sldId="266"/>
            <ac:spMk id="16" creationId="{4658EF28-10B5-314C-82F9-2C7A730509D0}"/>
          </ac:spMkLst>
        </pc:spChg>
        <pc:spChg chg="add mod ord">
          <ac:chgData name="John Lynch" userId="8ce6f16c-4994-4106-896b-2c6927d4bab0" providerId="ADAL" clId="{41B7EDA5-6B63-403C-815F-25F571298922}" dt="2026-01-21T05:32:20.687" v="2711" actId="14100"/>
          <ac:spMkLst>
            <pc:docMk/>
            <pc:sldMk cId="3327162106" sldId="266"/>
            <ac:spMk id="17" creationId="{5612A6E8-BF8B-BABC-C323-B0389E8F9175}"/>
          </ac:spMkLst>
        </pc:spChg>
        <pc:picChg chg="add mod">
          <ac:chgData name="John Lynch" userId="8ce6f16c-4994-4106-896b-2c6927d4bab0" providerId="ADAL" clId="{41B7EDA5-6B63-403C-815F-25F571298922}" dt="2026-01-21T03:24:29.189" v="1067"/>
          <ac:picMkLst>
            <pc:docMk/>
            <pc:sldMk cId="3327162106" sldId="266"/>
            <ac:picMk id="4" creationId="{1C37B7C3-D3C9-23BF-7973-4F69F498E2C6}"/>
          </ac:picMkLst>
        </pc:picChg>
        <pc:picChg chg="add del mod ord">
          <ac:chgData name="John Lynch" userId="8ce6f16c-4994-4106-896b-2c6927d4bab0" providerId="ADAL" clId="{41B7EDA5-6B63-403C-815F-25F571298922}" dt="2026-01-21T03:28:51.773" v="1088" actId="22"/>
          <ac:picMkLst>
            <pc:docMk/>
            <pc:sldMk cId="3327162106" sldId="266"/>
            <ac:picMk id="8" creationId="{F5C77605-89B3-C215-4513-43B8875788FD}"/>
          </ac:picMkLst>
        </pc:picChg>
        <pc:picChg chg="add del mod">
          <ac:chgData name="John Lynch" userId="8ce6f16c-4994-4106-896b-2c6927d4bab0" providerId="ADAL" clId="{41B7EDA5-6B63-403C-815F-25F571298922}" dt="2026-01-21T05:15:56.161" v="1805" actId="478"/>
          <ac:picMkLst>
            <pc:docMk/>
            <pc:sldMk cId="3327162106" sldId="266"/>
            <ac:picMk id="9" creationId="{EBF3DFAB-F803-7223-8F89-01A8FD131410}"/>
          </ac:picMkLst>
        </pc:picChg>
        <pc:picChg chg="add del mod ord">
          <ac:chgData name="John Lynch" userId="8ce6f16c-4994-4106-896b-2c6927d4bab0" providerId="ADAL" clId="{41B7EDA5-6B63-403C-815F-25F571298922}" dt="2026-01-21T03:31:14.423" v="1095" actId="22"/>
          <ac:picMkLst>
            <pc:docMk/>
            <pc:sldMk cId="3327162106" sldId="266"/>
            <ac:picMk id="11" creationId="{DDCB5650-B5CF-77C0-4C9B-D086FD9E4A8A}"/>
          </ac:picMkLst>
        </pc:picChg>
        <pc:picChg chg="add del mod">
          <ac:chgData name="John Lynch" userId="8ce6f16c-4994-4106-896b-2c6927d4bab0" providerId="ADAL" clId="{41B7EDA5-6B63-403C-815F-25F571298922}" dt="2026-01-21T05:15:57.640" v="1806" actId="478"/>
          <ac:picMkLst>
            <pc:docMk/>
            <pc:sldMk cId="3327162106" sldId="266"/>
            <ac:picMk id="12" creationId="{C5BB2C27-5F64-7E70-41F3-58D8F129F19D}"/>
          </ac:picMkLst>
        </pc:picChg>
      </pc:sldChg>
      <pc:sldChg chg="addSp delSp modSp new mod modClrScheme chgLayout">
        <pc:chgData name="John Lynch" userId="8ce6f16c-4994-4106-896b-2c6927d4bab0" providerId="ADAL" clId="{41B7EDA5-6B63-403C-815F-25F571298922}" dt="2026-01-21T03:43:43.707" v="1159" actId="931"/>
        <pc:sldMkLst>
          <pc:docMk/>
          <pc:sldMk cId="1587382264" sldId="267"/>
        </pc:sldMkLst>
        <pc:spChg chg="mod ord">
          <ac:chgData name="John Lynch" userId="8ce6f16c-4994-4106-896b-2c6927d4bab0" providerId="ADAL" clId="{41B7EDA5-6B63-403C-815F-25F571298922}" dt="2026-01-21T03:41:59.564" v="1155" actId="700"/>
          <ac:spMkLst>
            <pc:docMk/>
            <pc:sldMk cId="1587382264" sldId="267"/>
            <ac:spMk id="2" creationId="{5878AB05-EC90-6066-F065-CE7DCEB15199}"/>
          </ac:spMkLst>
        </pc:spChg>
        <pc:spChg chg="del mod ord">
          <ac:chgData name="John Lynch" userId="8ce6f16c-4994-4106-896b-2c6927d4bab0" providerId="ADAL" clId="{41B7EDA5-6B63-403C-815F-25F571298922}" dt="2026-01-21T03:41:59.564" v="1155" actId="700"/>
          <ac:spMkLst>
            <pc:docMk/>
            <pc:sldMk cId="1587382264" sldId="267"/>
            <ac:spMk id="3" creationId="{7338C612-91EA-8E68-AE3B-0357EE1B8569}"/>
          </ac:spMkLst>
        </pc:spChg>
        <pc:spChg chg="del">
          <ac:chgData name="John Lynch" userId="8ce6f16c-4994-4106-896b-2c6927d4bab0" providerId="ADAL" clId="{41B7EDA5-6B63-403C-815F-25F571298922}" dt="2026-01-21T03:41:59.564" v="1155" actId="700"/>
          <ac:spMkLst>
            <pc:docMk/>
            <pc:sldMk cId="1587382264" sldId="267"/>
            <ac:spMk id="4" creationId="{A459D91E-B712-974B-CCA3-1C609DCC43FD}"/>
          </ac:spMkLst>
        </pc:spChg>
        <pc:spChg chg="add del mod ord">
          <ac:chgData name="John Lynch" userId="8ce6f16c-4994-4106-896b-2c6927d4bab0" providerId="ADAL" clId="{41B7EDA5-6B63-403C-815F-25F571298922}" dt="2026-01-21T03:43:32.240" v="1157" actId="22"/>
          <ac:spMkLst>
            <pc:docMk/>
            <pc:sldMk cId="1587382264" sldId="267"/>
            <ac:spMk id="5" creationId="{A95D24E1-5D62-FF13-1A54-460872FC6A45}"/>
          </ac:spMkLst>
        </pc:spChg>
        <pc:spChg chg="add del mod">
          <ac:chgData name="John Lynch" userId="8ce6f16c-4994-4106-896b-2c6927d4bab0" providerId="ADAL" clId="{41B7EDA5-6B63-403C-815F-25F571298922}" dt="2026-01-21T03:43:43.707" v="1159" actId="931"/>
          <ac:spMkLst>
            <pc:docMk/>
            <pc:sldMk cId="1587382264" sldId="267"/>
            <ac:spMk id="9" creationId="{98353518-4A42-BCE0-C589-016E828A5919}"/>
          </ac:spMkLst>
        </pc:spChg>
        <pc:picChg chg="add del mod ord">
          <ac:chgData name="John Lynch" userId="8ce6f16c-4994-4106-896b-2c6927d4bab0" providerId="ADAL" clId="{41B7EDA5-6B63-403C-815F-25F571298922}" dt="2026-01-21T03:43:35.139" v="1158" actId="478"/>
          <ac:picMkLst>
            <pc:docMk/>
            <pc:sldMk cId="1587382264" sldId="267"/>
            <ac:picMk id="7" creationId="{31121417-0364-908C-267A-67943BC2003A}"/>
          </ac:picMkLst>
        </pc:picChg>
        <pc:picChg chg="add mod">
          <ac:chgData name="John Lynch" userId="8ce6f16c-4994-4106-896b-2c6927d4bab0" providerId="ADAL" clId="{41B7EDA5-6B63-403C-815F-25F571298922}" dt="2026-01-21T03:43:43.707" v="1159" actId="931"/>
          <ac:picMkLst>
            <pc:docMk/>
            <pc:sldMk cId="1587382264" sldId="267"/>
            <ac:picMk id="11" creationId="{B0734F41-F3D7-773A-AC77-818AC4E9E114}"/>
          </ac:picMkLst>
        </pc:picChg>
      </pc:sldChg>
      <pc:sldChg chg="addSp delSp modSp new mod modClrScheme chgLayout">
        <pc:chgData name="John Lynch" userId="8ce6f16c-4994-4106-896b-2c6927d4bab0" providerId="ADAL" clId="{41B7EDA5-6B63-403C-815F-25F571298922}" dt="2026-01-21T13:47:45.335" v="2788" actId="1076"/>
        <pc:sldMkLst>
          <pc:docMk/>
          <pc:sldMk cId="1898718441" sldId="268"/>
        </pc:sldMkLst>
        <pc:spChg chg="mod ord">
          <ac:chgData name="John Lynch" userId="8ce6f16c-4994-4106-896b-2c6927d4bab0" providerId="ADAL" clId="{41B7EDA5-6B63-403C-815F-25F571298922}" dt="2026-01-21T05:12:48.013" v="1783" actId="14100"/>
          <ac:spMkLst>
            <pc:docMk/>
            <pc:sldMk cId="1898718441" sldId="268"/>
            <ac:spMk id="2" creationId="{2EA481BE-BFBF-A8F1-5EBA-50298D26B105}"/>
          </ac:spMkLst>
        </pc:spChg>
        <pc:spChg chg="mod ord">
          <ac:chgData name="John Lynch" userId="8ce6f16c-4994-4106-896b-2c6927d4bab0" providerId="ADAL" clId="{41B7EDA5-6B63-403C-815F-25F571298922}" dt="2026-01-21T05:12:37.538" v="1782" actId="27636"/>
          <ac:spMkLst>
            <pc:docMk/>
            <pc:sldMk cId="1898718441" sldId="268"/>
            <ac:spMk id="3" creationId="{0A22C7D2-DAA5-C176-929F-BD62FF249F1A}"/>
          </ac:spMkLst>
        </pc:spChg>
        <pc:spChg chg="add del mod ord">
          <ac:chgData name="John Lynch" userId="8ce6f16c-4994-4106-896b-2c6927d4bab0" providerId="ADAL" clId="{41B7EDA5-6B63-403C-815F-25F571298922}" dt="2026-01-21T05:11:16.564" v="1757"/>
          <ac:spMkLst>
            <pc:docMk/>
            <pc:sldMk cId="1898718441" sldId="268"/>
            <ac:spMk id="11" creationId="{86A850E2-0283-734E-740A-339EDD5721DC}"/>
          </ac:spMkLst>
        </pc:spChg>
        <pc:picChg chg="add mod">
          <ac:chgData name="John Lynch" userId="8ce6f16c-4994-4106-896b-2c6927d4bab0" providerId="ADAL" clId="{41B7EDA5-6B63-403C-815F-25F571298922}" dt="2026-01-21T05:12:23.476" v="1779" actId="14100"/>
          <ac:picMkLst>
            <pc:docMk/>
            <pc:sldMk cId="1898718441" sldId="268"/>
            <ac:picMk id="4" creationId="{BF2C33F5-DD0D-340C-7D98-4D51F95C7B00}"/>
          </ac:picMkLst>
        </pc:picChg>
        <pc:picChg chg="add mod modCrop">
          <ac:chgData name="John Lynch" userId="8ce6f16c-4994-4106-896b-2c6927d4bab0" providerId="ADAL" clId="{41B7EDA5-6B63-403C-815F-25F571298922}" dt="2026-01-21T13:47:45.335" v="2788" actId="1076"/>
          <ac:picMkLst>
            <pc:docMk/>
            <pc:sldMk cId="1898718441" sldId="268"/>
            <ac:picMk id="5" creationId="{3DD697F1-4EAE-18D5-B94F-DA67B57FF815}"/>
          </ac:picMkLst>
        </pc:picChg>
        <pc:picChg chg="add mod">
          <ac:chgData name="John Lynch" userId="8ce6f16c-4994-4106-896b-2c6927d4bab0" providerId="ADAL" clId="{41B7EDA5-6B63-403C-815F-25F571298922}" dt="2026-01-21T05:12:20.179" v="1778" actId="14100"/>
          <ac:picMkLst>
            <pc:docMk/>
            <pc:sldMk cId="1898718441" sldId="268"/>
            <ac:picMk id="6" creationId="{C3A82EA6-A151-8D58-6B0C-8D9B8FD0E7B2}"/>
          </ac:picMkLst>
        </pc:picChg>
        <pc:picChg chg="add del mod">
          <ac:chgData name="John Lynch" userId="8ce6f16c-4994-4106-896b-2c6927d4bab0" providerId="ADAL" clId="{41B7EDA5-6B63-403C-815F-25F571298922}" dt="2026-01-21T04:01:57.332" v="1235" actId="22"/>
          <ac:picMkLst>
            <pc:docMk/>
            <pc:sldMk cId="1898718441" sldId="268"/>
            <ac:picMk id="8" creationId="{888F126D-C1BE-F45B-F4B7-C28F246E7E36}"/>
          </ac:picMkLst>
        </pc:picChg>
        <pc:picChg chg="add mod">
          <ac:chgData name="John Lynch" userId="8ce6f16c-4994-4106-896b-2c6927d4bab0" providerId="ADAL" clId="{41B7EDA5-6B63-403C-815F-25F571298922}" dt="2026-01-21T05:12:05.970" v="1774" actId="14100"/>
          <ac:picMkLst>
            <pc:docMk/>
            <pc:sldMk cId="1898718441" sldId="268"/>
            <ac:picMk id="10" creationId="{B1F307D6-7786-F972-6DC2-CBB3C53F5146}"/>
          </ac:picMkLst>
        </pc:picChg>
        <pc:picChg chg="add mod">
          <ac:chgData name="John Lynch" userId="8ce6f16c-4994-4106-896b-2c6927d4bab0" providerId="ADAL" clId="{41B7EDA5-6B63-403C-815F-25F571298922}" dt="2026-01-21T05:12:24.591" v="1780" actId="1076"/>
          <ac:picMkLst>
            <pc:docMk/>
            <pc:sldMk cId="1898718441" sldId="268"/>
            <ac:picMk id="12" creationId="{B951EE03-0A18-6C0D-E1E0-86A718D5B8E1}"/>
          </ac:picMkLst>
        </pc:picChg>
      </pc:sldChg>
      <pc:sldChg chg="addSp delSp modSp new del mod modClrScheme chgLayout">
        <pc:chgData name="John Lynch" userId="8ce6f16c-4994-4106-896b-2c6927d4bab0" providerId="ADAL" clId="{41B7EDA5-6B63-403C-815F-25F571298922}" dt="2026-01-21T04:20:38.689" v="1299" actId="47"/>
        <pc:sldMkLst>
          <pc:docMk/>
          <pc:sldMk cId="3018202804" sldId="269"/>
        </pc:sldMkLst>
        <pc:spChg chg="del">
          <ac:chgData name="John Lynch" userId="8ce6f16c-4994-4106-896b-2c6927d4bab0" providerId="ADAL" clId="{41B7EDA5-6B63-403C-815F-25F571298922}" dt="2026-01-21T04:16:21.593" v="1294" actId="26606"/>
          <ac:spMkLst>
            <pc:docMk/>
            <pc:sldMk cId="3018202804" sldId="269"/>
            <ac:spMk id="2" creationId="{6B12DE02-4230-5C54-5FDB-4B19F2EBDA50}"/>
          </ac:spMkLst>
        </pc:spChg>
        <pc:spChg chg="add mod">
          <ac:chgData name="John Lynch" userId="8ce6f16c-4994-4106-896b-2c6927d4bab0" providerId="ADAL" clId="{41B7EDA5-6B63-403C-815F-25F571298922}" dt="2026-01-21T04:16:21.593" v="1294" actId="26606"/>
          <ac:spMkLst>
            <pc:docMk/>
            <pc:sldMk cId="3018202804" sldId="269"/>
            <ac:spMk id="7" creationId="{4D3BDAAD-2A19-61FA-5754-947F08AA78B1}"/>
          </ac:spMkLst>
        </pc:spChg>
        <pc:spChg chg="add mod">
          <ac:chgData name="John Lynch" userId="8ce6f16c-4994-4106-896b-2c6927d4bab0" providerId="ADAL" clId="{41B7EDA5-6B63-403C-815F-25F571298922}" dt="2026-01-21T04:16:21.593" v="1294" actId="26606"/>
          <ac:spMkLst>
            <pc:docMk/>
            <pc:sldMk cId="3018202804" sldId="269"/>
            <ac:spMk id="9" creationId="{B6ECC871-2FCC-1643-45B3-CBDE9037FB37}"/>
          </ac:spMkLst>
        </pc:spChg>
      </pc:sldChg>
      <pc:sldChg chg="add ord">
        <pc:chgData name="John Lynch" userId="8ce6f16c-4994-4106-896b-2c6927d4bab0" providerId="ADAL" clId="{41B7EDA5-6B63-403C-815F-25F571298922}" dt="2026-01-21T04:25:44.412" v="1319"/>
        <pc:sldMkLst>
          <pc:docMk/>
          <pc:sldMk cId="3382497782" sldId="2147471029"/>
        </pc:sldMkLst>
      </pc:sldChg>
      <pc:sldChg chg="add ord">
        <pc:chgData name="John Lynch" userId="8ce6f16c-4994-4106-896b-2c6927d4bab0" providerId="ADAL" clId="{41B7EDA5-6B63-403C-815F-25F571298922}" dt="2026-01-21T04:25:53.735" v="1325"/>
        <pc:sldMkLst>
          <pc:docMk/>
          <pc:sldMk cId="2946557124" sldId="2147471033"/>
        </pc:sldMkLst>
      </pc:sldChg>
      <pc:sldChg chg="add ord">
        <pc:chgData name="John Lynch" userId="8ce6f16c-4994-4106-896b-2c6927d4bab0" providerId="ADAL" clId="{41B7EDA5-6B63-403C-815F-25F571298922}" dt="2026-01-21T04:25:45.581" v="1321"/>
        <pc:sldMkLst>
          <pc:docMk/>
          <pc:sldMk cId="1247341453" sldId="2147471037"/>
        </pc:sldMkLst>
      </pc:sldChg>
      <pc:sldChg chg="add ord">
        <pc:chgData name="John Lynch" userId="8ce6f16c-4994-4106-896b-2c6927d4bab0" providerId="ADAL" clId="{41B7EDA5-6B63-403C-815F-25F571298922}" dt="2026-01-21T04:30:18.735" v="1330"/>
        <pc:sldMkLst>
          <pc:docMk/>
          <pc:sldMk cId="696750688" sldId="2147471041"/>
        </pc:sldMkLst>
      </pc:sldChg>
      <pc:sldChg chg="add">
        <pc:chgData name="John Lynch" userId="8ce6f16c-4994-4106-896b-2c6927d4bab0" providerId="ADAL" clId="{41B7EDA5-6B63-403C-815F-25F571298922}" dt="2026-01-21T04:31:28.909" v="1331"/>
        <pc:sldMkLst>
          <pc:docMk/>
          <pc:sldMk cId="260976394" sldId="2147471042"/>
        </pc:sldMkLst>
      </pc:sldChg>
      <pc:sldChg chg="add del">
        <pc:chgData name="John Lynch" userId="8ce6f16c-4994-4106-896b-2c6927d4bab0" providerId="ADAL" clId="{41B7EDA5-6B63-403C-815F-25F571298922}" dt="2026-01-21T06:20:24.246" v="2713" actId="2696"/>
        <pc:sldMkLst>
          <pc:docMk/>
          <pc:sldMk cId="1749807772" sldId="2147471043"/>
        </pc:sldMkLst>
      </pc:sldChg>
      <pc:sldChg chg="add">
        <pc:chgData name="John Lynch" userId="8ce6f16c-4994-4106-896b-2c6927d4bab0" providerId="ADAL" clId="{41B7EDA5-6B63-403C-815F-25F571298922}" dt="2026-01-21T04:31:28.909" v="1331"/>
        <pc:sldMkLst>
          <pc:docMk/>
          <pc:sldMk cId="422427612" sldId="2147471044"/>
        </pc:sldMkLst>
      </pc:sldChg>
      <pc:sldChg chg="add">
        <pc:chgData name="John Lynch" userId="8ce6f16c-4994-4106-896b-2c6927d4bab0" providerId="ADAL" clId="{41B7EDA5-6B63-403C-815F-25F571298922}" dt="2026-01-21T04:34:23.686" v="1333"/>
        <pc:sldMkLst>
          <pc:docMk/>
          <pc:sldMk cId="1889926264" sldId="2147471047"/>
        </pc:sldMkLst>
      </pc:sldChg>
      <pc:sldChg chg="add">
        <pc:chgData name="John Lynch" userId="8ce6f16c-4994-4106-896b-2c6927d4bab0" providerId="ADAL" clId="{41B7EDA5-6B63-403C-815F-25F571298922}" dt="2026-01-21T04:34:23.686" v="1333"/>
        <pc:sldMkLst>
          <pc:docMk/>
          <pc:sldMk cId="2505080728" sldId="2147471048"/>
        </pc:sldMkLst>
      </pc:sldChg>
      <pc:sldChg chg="add">
        <pc:chgData name="John Lynch" userId="8ce6f16c-4994-4106-896b-2c6927d4bab0" providerId="ADAL" clId="{41B7EDA5-6B63-403C-815F-25F571298922}" dt="2026-01-21T04:34:23.686" v="1333"/>
        <pc:sldMkLst>
          <pc:docMk/>
          <pc:sldMk cId="1209082798" sldId="2147471049"/>
        </pc:sldMkLst>
      </pc:sldChg>
      <pc:sldChg chg="add">
        <pc:chgData name="John Lynch" userId="8ce6f16c-4994-4106-896b-2c6927d4bab0" providerId="ADAL" clId="{41B7EDA5-6B63-403C-815F-25F571298922}" dt="2026-01-21T04:34:23.686" v="1333"/>
        <pc:sldMkLst>
          <pc:docMk/>
          <pc:sldMk cId="2112091240" sldId="2147471050"/>
        </pc:sldMkLst>
      </pc:sldChg>
      <pc:sldChg chg="modSp add">
        <pc:chgData name="John Lynch" userId="8ce6f16c-4994-4106-896b-2c6927d4bab0" providerId="ADAL" clId="{41B7EDA5-6B63-403C-815F-25F571298922}" dt="2026-01-21T06:24:09.833" v="2715"/>
        <pc:sldMkLst>
          <pc:docMk/>
          <pc:sldMk cId="243533706" sldId="2147471052"/>
        </pc:sldMkLst>
        <pc:graphicFrameChg chg="mod">
          <ac:chgData name="John Lynch" userId="8ce6f16c-4994-4106-896b-2c6927d4bab0" providerId="ADAL" clId="{41B7EDA5-6B63-403C-815F-25F571298922}" dt="2026-01-21T06:24:09.833" v="2715"/>
          <ac:graphicFrameMkLst>
            <pc:docMk/>
            <pc:sldMk cId="243533706" sldId="2147471052"/>
            <ac:graphicFrameMk id="3" creationId="{029C07C7-1E9B-C38B-E1F3-C5360C570D9D}"/>
          </ac:graphicFrameMkLst>
        </pc:graphicFrameChg>
      </pc:sldChg>
      <pc:sldChg chg="add">
        <pc:chgData name="John Lynch" userId="8ce6f16c-4994-4106-896b-2c6927d4bab0" providerId="ADAL" clId="{41B7EDA5-6B63-403C-815F-25F571298922}" dt="2026-01-21T04:34:23.686" v="1333"/>
        <pc:sldMkLst>
          <pc:docMk/>
          <pc:sldMk cId="4235157310" sldId="2147471053"/>
        </pc:sldMkLst>
      </pc:sldChg>
      <pc:sldChg chg="add ord">
        <pc:chgData name="John Lynch" userId="8ce6f16c-4994-4106-896b-2c6927d4bab0" providerId="ADAL" clId="{41B7EDA5-6B63-403C-815F-25F571298922}" dt="2026-01-21T04:39:16.086" v="1340"/>
        <pc:sldMkLst>
          <pc:docMk/>
          <pc:sldMk cId="868771687" sldId="2147471055"/>
        </pc:sldMkLst>
      </pc:sldChg>
      <pc:sldChg chg="add">
        <pc:chgData name="John Lynch" userId="8ce6f16c-4994-4106-896b-2c6927d4bab0" providerId="ADAL" clId="{41B7EDA5-6B63-403C-815F-25F571298922}" dt="2026-01-21T04:39:57.841" v="1341"/>
        <pc:sldMkLst>
          <pc:docMk/>
          <pc:sldMk cId="1058723825" sldId="2147471057"/>
        </pc:sldMkLst>
      </pc:sldChg>
      <pc:sldChg chg="add ord">
        <pc:chgData name="John Lynch" userId="8ce6f16c-4994-4106-896b-2c6927d4bab0" providerId="ADAL" clId="{41B7EDA5-6B63-403C-815F-25F571298922}" dt="2026-01-21T04:40:03.495" v="1347"/>
        <pc:sldMkLst>
          <pc:docMk/>
          <pc:sldMk cId="2266140487" sldId="2147471058"/>
        </pc:sldMkLst>
      </pc:sldChg>
      <pc:sldChg chg="add ord">
        <pc:chgData name="John Lynch" userId="8ce6f16c-4994-4106-896b-2c6927d4bab0" providerId="ADAL" clId="{41B7EDA5-6B63-403C-815F-25F571298922}" dt="2026-01-21T04:25:49.687" v="1323"/>
        <pc:sldMkLst>
          <pc:docMk/>
          <pc:sldMk cId="1584645262" sldId="2147471071"/>
        </pc:sldMkLst>
      </pc:sldChg>
      <pc:sldChg chg="modSp add mod">
        <pc:chgData name="John Lynch" userId="8ce6f16c-4994-4106-896b-2c6927d4bab0" providerId="ADAL" clId="{41B7EDA5-6B63-403C-815F-25F571298922}" dt="2026-01-21T06:06:55.786" v="2712" actId="14100"/>
        <pc:sldMkLst>
          <pc:docMk/>
          <pc:sldMk cId="3285930742" sldId="2147471073"/>
        </pc:sldMkLst>
        <pc:spChg chg="mod">
          <ac:chgData name="John Lynch" userId="8ce6f16c-4994-4106-896b-2c6927d4bab0" providerId="ADAL" clId="{41B7EDA5-6B63-403C-815F-25F571298922}" dt="2026-01-21T06:06:55.786" v="2712" actId="14100"/>
          <ac:spMkLst>
            <pc:docMk/>
            <pc:sldMk cId="3285930742" sldId="2147471073"/>
            <ac:spMk id="4" creationId="{F13F8D84-7DCE-C820-F971-EA7C69AE79FA}"/>
          </ac:spMkLst>
        </pc:spChg>
      </pc:sldChg>
      <pc:sldChg chg="add ord">
        <pc:chgData name="John Lynch" userId="8ce6f16c-4994-4106-896b-2c6927d4bab0" providerId="ADAL" clId="{41B7EDA5-6B63-403C-815F-25F571298922}" dt="2026-01-21T04:41:00.994" v="1352"/>
        <pc:sldMkLst>
          <pc:docMk/>
          <pc:sldMk cId="1167147732" sldId="2147471074"/>
        </pc:sldMkLst>
      </pc:sldChg>
      <pc:sldChg chg="add">
        <pc:chgData name="John Lynch" userId="8ce6f16c-4994-4106-896b-2c6927d4bab0" providerId="ADAL" clId="{41B7EDA5-6B63-403C-815F-25F571298922}" dt="2026-01-21T04:39:57.841" v="1341"/>
        <pc:sldMkLst>
          <pc:docMk/>
          <pc:sldMk cId="1621187581" sldId="2147471075"/>
        </pc:sldMkLst>
      </pc:sldChg>
      <pc:sldChg chg="add">
        <pc:chgData name="John Lynch" userId="8ce6f16c-4994-4106-896b-2c6927d4bab0" providerId="ADAL" clId="{41B7EDA5-6B63-403C-815F-25F571298922}" dt="2026-01-21T04:34:23.686" v="1333"/>
        <pc:sldMkLst>
          <pc:docMk/>
          <pc:sldMk cId="3367909462" sldId="2147471079"/>
        </pc:sldMkLst>
      </pc:sldChg>
      <pc:sldChg chg="add">
        <pc:chgData name="John Lynch" userId="8ce6f16c-4994-4106-896b-2c6927d4bab0" providerId="ADAL" clId="{41B7EDA5-6B63-403C-815F-25F571298922}" dt="2026-01-21T04:16:34.135" v="1295"/>
        <pc:sldMkLst>
          <pc:docMk/>
          <pc:sldMk cId="2160086020" sldId="2147471081"/>
        </pc:sldMkLst>
      </pc:sldChg>
      <pc:sldChg chg="new del ord">
        <pc:chgData name="John Lynch" userId="8ce6f16c-4994-4106-896b-2c6927d4bab0" providerId="ADAL" clId="{41B7EDA5-6B63-403C-815F-25F571298922}" dt="2026-01-21T04:41:18.228" v="1353" actId="47"/>
        <pc:sldMkLst>
          <pc:docMk/>
          <pc:sldMk cId="931989373" sldId="2147471082"/>
        </pc:sldMkLst>
      </pc:sldChg>
      <pc:sldChg chg="new del">
        <pc:chgData name="John Lynch" userId="8ce6f16c-4994-4106-896b-2c6927d4bab0" providerId="ADAL" clId="{41B7EDA5-6B63-403C-815F-25F571298922}" dt="2026-01-21T04:31:32.362" v="1332" actId="47"/>
        <pc:sldMkLst>
          <pc:docMk/>
          <pc:sldMk cId="47846219" sldId="2147471083"/>
        </pc:sldMkLst>
      </pc:sldChg>
      <pc:sldChg chg="new mod ord modClrScheme chgLayout">
        <pc:chgData name="John Lynch" userId="8ce6f16c-4994-4106-896b-2c6927d4bab0" providerId="ADAL" clId="{41B7EDA5-6B63-403C-815F-25F571298922}" dt="2026-01-21T04:42:16.693" v="1358" actId="700"/>
        <pc:sldMkLst>
          <pc:docMk/>
          <pc:sldMk cId="3073756297" sldId="2147471083"/>
        </pc:sldMkLst>
      </pc:sldChg>
      <pc:sldChg chg="new del">
        <pc:chgData name="John Lynch" userId="8ce6f16c-4994-4106-896b-2c6927d4bab0" providerId="ADAL" clId="{41B7EDA5-6B63-403C-815F-25F571298922}" dt="2026-01-21T04:38:05.790" v="1336" actId="47"/>
        <pc:sldMkLst>
          <pc:docMk/>
          <pc:sldMk cId="3185165894" sldId="2147471083"/>
        </pc:sldMkLst>
      </pc:sldChg>
      <pc:sldChg chg="new del ord">
        <pc:chgData name="John Lynch" userId="8ce6f16c-4994-4106-896b-2c6927d4bab0" providerId="ADAL" clId="{41B7EDA5-6B63-403C-815F-25F571298922}" dt="2026-01-21T04:23:01.540" v="1313" actId="47"/>
        <pc:sldMkLst>
          <pc:docMk/>
          <pc:sldMk cId="3760100314" sldId="2147471083"/>
        </pc:sldMkLst>
      </pc:sldChg>
      <pc:sldChg chg="add del">
        <pc:chgData name="John Lynch" userId="8ce6f16c-4994-4106-896b-2c6927d4bab0" providerId="ADAL" clId="{41B7EDA5-6B63-403C-815F-25F571298922}" dt="2026-01-21T04:28:59.077" v="1327"/>
        <pc:sldMkLst>
          <pc:docMk/>
          <pc:sldMk cId="1715097320" sldId="2147471084"/>
        </pc:sldMkLst>
      </pc:sldChg>
      <pc:sldChg chg="addSp delSp modSp new mod ord modClrScheme chgLayout">
        <pc:chgData name="John Lynch" userId="8ce6f16c-4994-4106-896b-2c6927d4bab0" providerId="ADAL" clId="{41B7EDA5-6B63-403C-815F-25F571298922}" dt="2026-01-21T04:47:11.748" v="1408" actId="14100"/>
        <pc:sldMkLst>
          <pc:docMk/>
          <pc:sldMk cId="3159400128" sldId="2147471084"/>
        </pc:sldMkLst>
        <pc:spChg chg="add mod">
          <ac:chgData name="John Lynch" userId="8ce6f16c-4994-4106-896b-2c6927d4bab0" providerId="ADAL" clId="{41B7EDA5-6B63-403C-815F-25F571298922}" dt="2026-01-21T04:47:03.673" v="1406" actId="20577"/>
          <ac:spMkLst>
            <pc:docMk/>
            <pc:sldMk cId="3159400128" sldId="2147471084"/>
            <ac:spMk id="2" creationId="{C80DCB7C-9DD4-6AA7-D7C9-DC15BCAE4C11}"/>
          </ac:spMkLst>
        </pc:spChg>
        <pc:spChg chg="add del mod">
          <ac:chgData name="John Lynch" userId="8ce6f16c-4994-4106-896b-2c6927d4bab0" providerId="ADAL" clId="{41B7EDA5-6B63-403C-815F-25F571298922}" dt="2026-01-21T04:47:08.855" v="1407"/>
          <ac:spMkLst>
            <pc:docMk/>
            <pc:sldMk cId="3159400128" sldId="2147471084"/>
            <ac:spMk id="3" creationId="{D5550515-ED17-6640-E342-2AA8648FDFFF}"/>
          </ac:spMkLst>
        </pc:spChg>
        <pc:picChg chg="add mod">
          <ac:chgData name="John Lynch" userId="8ce6f16c-4994-4106-896b-2c6927d4bab0" providerId="ADAL" clId="{41B7EDA5-6B63-403C-815F-25F571298922}" dt="2026-01-21T04:47:11.748" v="1408" actId="14100"/>
          <ac:picMkLst>
            <pc:docMk/>
            <pc:sldMk cId="3159400128" sldId="2147471084"/>
            <ac:picMk id="4" creationId="{90ED8CED-C83A-24BE-0F4B-AEF843A3B0C8}"/>
          </ac:picMkLst>
        </pc:picChg>
      </pc:sldChg>
      <pc:sldChg chg="new del ord">
        <pc:chgData name="John Lynch" userId="8ce6f16c-4994-4106-896b-2c6927d4bab0" providerId="ADAL" clId="{41B7EDA5-6B63-403C-815F-25F571298922}" dt="2026-01-21T04:41:53.528" v="1357" actId="47"/>
        <pc:sldMkLst>
          <pc:docMk/>
          <pc:sldMk cId="3315040057" sldId="2147471084"/>
        </pc:sldMkLst>
      </pc:sldChg>
      <pc:sldChg chg="new del">
        <pc:chgData name="John Lynch" userId="8ce6f16c-4994-4106-896b-2c6927d4bab0" providerId="ADAL" clId="{41B7EDA5-6B63-403C-815F-25F571298922}" dt="2026-01-21T13:12:04.028" v="2776" actId="2696"/>
        <pc:sldMkLst>
          <pc:docMk/>
          <pc:sldMk cId="2197441036" sldId="2147471085"/>
        </pc:sldMkLst>
      </pc:sldChg>
      <pc:sldMasterChg chg="del delSldLayout">
        <pc:chgData name="John Lynch" userId="8ce6f16c-4994-4106-896b-2c6927d4bab0" providerId="ADAL" clId="{41B7EDA5-6B63-403C-815F-25F571298922}" dt="2026-01-21T03:09:09.187" v="772" actId="700"/>
        <pc:sldMasterMkLst>
          <pc:docMk/>
          <pc:sldMasterMk cId="3197723569" sldId="2147483648"/>
        </pc:sldMasterMkLst>
        <pc:sldLayoutChg chg="del">
          <pc:chgData name="John Lynch" userId="8ce6f16c-4994-4106-896b-2c6927d4bab0" providerId="ADAL" clId="{41B7EDA5-6B63-403C-815F-25F571298922}" dt="2026-01-21T03:09:09.187" v="772" actId="700"/>
          <pc:sldLayoutMkLst>
            <pc:docMk/>
            <pc:sldMasterMk cId="3197723569" sldId="2147483648"/>
            <pc:sldLayoutMk cId="1364649922" sldId="2147483649"/>
          </pc:sldLayoutMkLst>
        </pc:sldLayoutChg>
        <pc:sldLayoutChg chg="del">
          <pc:chgData name="John Lynch" userId="8ce6f16c-4994-4106-896b-2c6927d4bab0" providerId="ADAL" clId="{41B7EDA5-6B63-403C-815F-25F571298922}" dt="2026-01-21T03:09:09.187" v="772" actId="700"/>
          <pc:sldLayoutMkLst>
            <pc:docMk/>
            <pc:sldMasterMk cId="3197723569" sldId="2147483648"/>
            <pc:sldLayoutMk cId="3060904151" sldId="2147483650"/>
          </pc:sldLayoutMkLst>
        </pc:sldLayoutChg>
        <pc:sldLayoutChg chg="del">
          <pc:chgData name="John Lynch" userId="8ce6f16c-4994-4106-896b-2c6927d4bab0" providerId="ADAL" clId="{41B7EDA5-6B63-403C-815F-25F571298922}" dt="2026-01-21T03:09:09.187" v="772" actId="700"/>
          <pc:sldLayoutMkLst>
            <pc:docMk/>
            <pc:sldMasterMk cId="3197723569" sldId="2147483648"/>
            <pc:sldLayoutMk cId="1359310649" sldId="2147483651"/>
          </pc:sldLayoutMkLst>
        </pc:sldLayoutChg>
        <pc:sldLayoutChg chg="del">
          <pc:chgData name="John Lynch" userId="8ce6f16c-4994-4106-896b-2c6927d4bab0" providerId="ADAL" clId="{41B7EDA5-6B63-403C-815F-25F571298922}" dt="2026-01-21T03:09:09.187" v="772" actId="700"/>
          <pc:sldLayoutMkLst>
            <pc:docMk/>
            <pc:sldMasterMk cId="3197723569" sldId="2147483648"/>
            <pc:sldLayoutMk cId="476052634" sldId="2147483652"/>
          </pc:sldLayoutMkLst>
        </pc:sldLayoutChg>
        <pc:sldLayoutChg chg="del">
          <pc:chgData name="John Lynch" userId="8ce6f16c-4994-4106-896b-2c6927d4bab0" providerId="ADAL" clId="{41B7EDA5-6B63-403C-815F-25F571298922}" dt="2026-01-21T03:09:09.187" v="772" actId="700"/>
          <pc:sldLayoutMkLst>
            <pc:docMk/>
            <pc:sldMasterMk cId="3197723569" sldId="2147483648"/>
            <pc:sldLayoutMk cId="1430212898" sldId="2147483653"/>
          </pc:sldLayoutMkLst>
        </pc:sldLayoutChg>
        <pc:sldLayoutChg chg="del">
          <pc:chgData name="John Lynch" userId="8ce6f16c-4994-4106-896b-2c6927d4bab0" providerId="ADAL" clId="{41B7EDA5-6B63-403C-815F-25F571298922}" dt="2026-01-21T03:09:09.187" v="772" actId="700"/>
          <pc:sldLayoutMkLst>
            <pc:docMk/>
            <pc:sldMasterMk cId="3197723569" sldId="2147483648"/>
            <pc:sldLayoutMk cId="2316920067" sldId="2147483654"/>
          </pc:sldLayoutMkLst>
        </pc:sldLayoutChg>
        <pc:sldLayoutChg chg="del">
          <pc:chgData name="John Lynch" userId="8ce6f16c-4994-4106-896b-2c6927d4bab0" providerId="ADAL" clId="{41B7EDA5-6B63-403C-815F-25F571298922}" dt="2026-01-21T03:09:09.187" v="772" actId="700"/>
          <pc:sldLayoutMkLst>
            <pc:docMk/>
            <pc:sldMasterMk cId="3197723569" sldId="2147483648"/>
            <pc:sldLayoutMk cId="2071074489" sldId="2147483655"/>
          </pc:sldLayoutMkLst>
        </pc:sldLayoutChg>
        <pc:sldLayoutChg chg="del">
          <pc:chgData name="John Lynch" userId="8ce6f16c-4994-4106-896b-2c6927d4bab0" providerId="ADAL" clId="{41B7EDA5-6B63-403C-815F-25F571298922}" dt="2026-01-21T03:09:09.187" v="772" actId="700"/>
          <pc:sldLayoutMkLst>
            <pc:docMk/>
            <pc:sldMasterMk cId="3197723569" sldId="2147483648"/>
            <pc:sldLayoutMk cId="3635439368" sldId="2147483656"/>
          </pc:sldLayoutMkLst>
        </pc:sldLayoutChg>
        <pc:sldLayoutChg chg="del">
          <pc:chgData name="John Lynch" userId="8ce6f16c-4994-4106-896b-2c6927d4bab0" providerId="ADAL" clId="{41B7EDA5-6B63-403C-815F-25F571298922}" dt="2026-01-21T03:09:09.187" v="772" actId="700"/>
          <pc:sldLayoutMkLst>
            <pc:docMk/>
            <pc:sldMasterMk cId="3197723569" sldId="2147483648"/>
            <pc:sldLayoutMk cId="2861503492" sldId="2147483657"/>
          </pc:sldLayoutMkLst>
        </pc:sldLayoutChg>
        <pc:sldLayoutChg chg="del">
          <pc:chgData name="John Lynch" userId="8ce6f16c-4994-4106-896b-2c6927d4bab0" providerId="ADAL" clId="{41B7EDA5-6B63-403C-815F-25F571298922}" dt="2026-01-21T03:09:09.187" v="772" actId="700"/>
          <pc:sldLayoutMkLst>
            <pc:docMk/>
            <pc:sldMasterMk cId="3197723569" sldId="2147483648"/>
            <pc:sldLayoutMk cId="7694994" sldId="2147483658"/>
          </pc:sldLayoutMkLst>
        </pc:sldLayoutChg>
        <pc:sldLayoutChg chg="del">
          <pc:chgData name="John Lynch" userId="8ce6f16c-4994-4106-896b-2c6927d4bab0" providerId="ADAL" clId="{41B7EDA5-6B63-403C-815F-25F571298922}" dt="2026-01-21T03:09:09.187" v="772" actId="700"/>
          <pc:sldLayoutMkLst>
            <pc:docMk/>
            <pc:sldMasterMk cId="3197723569" sldId="2147483648"/>
            <pc:sldLayoutMk cId="1391656885" sldId="2147483659"/>
          </pc:sldLayoutMkLst>
        </pc:sldLayoutChg>
      </pc:sldMasterChg>
    </pc:docChg>
  </pc:docChgLst>
</pc:chgInfo>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chartUserShapes" Target="../drawings/drawing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Worksheet3.xlsx"/><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Worksheet4.xlsx"/><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package" Target="../embeddings/Microsoft_Excel_Worksheet5.xlsx"/><Relationship Id="rId2" Type="http://schemas.microsoft.com/office/2011/relationships/chartColorStyle" Target="colors6.xml"/><Relationship Id="rId1" Type="http://schemas.microsoft.com/office/2011/relationships/chartStyle" Target="style6.xml"/></Relationships>
</file>

<file path=ppt/charts/_rels/chart7.xml.rels><?xml version="1.0" encoding="UTF-8" standalone="yes"?>
<Relationships xmlns="http://schemas.openxmlformats.org/package/2006/relationships"><Relationship Id="rId3" Type="http://schemas.openxmlformats.org/officeDocument/2006/relationships/package" Target="../embeddings/Microsoft_Excel_Worksheet6.xlsx"/><Relationship Id="rId2" Type="http://schemas.microsoft.com/office/2011/relationships/chartColorStyle" Target="colors7.xml"/><Relationship Id="rId1" Type="http://schemas.microsoft.com/office/2011/relationships/chartStyle" Target="style7.xml"/></Relationships>
</file>

<file path=ppt/charts/_rels/chart8.xml.rels><?xml version="1.0" encoding="UTF-8" standalone="yes"?>
<Relationships xmlns="http://schemas.openxmlformats.org/package/2006/relationships"><Relationship Id="rId3" Type="http://schemas.openxmlformats.org/officeDocument/2006/relationships/package" Target="../embeddings/Microsoft_Excel_Worksheet7.xlsx"/><Relationship Id="rId2" Type="http://schemas.microsoft.com/office/2011/relationships/chartColorStyle" Target="colors8.xml"/><Relationship Id="rId1" Type="http://schemas.microsoft.com/office/2011/relationships/chartStyle" Target="style8.xml"/></Relationships>
</file>

<file path=ppt/charts/_rels/chart9.xml.rels><?xml version="1.0" encoding="UTF-8" standalone="yes"?>
<Relationships xmlns="http://schemas.openxmlformats.org/package/2006/relationships"><Relationship Id="rId3" Type="http://schemas.openxmlformats.org/officeDocument/2006/relationships/package" Target="../embeddings/Microsoft_Excel_Worksheet8.xlsx"/><Relationship Id="rId2" Type="http://schemas.microsoft.com/office/2011/relationships/chartColorStyle" Target="colors9.xml"/><Relationship Id="rId1" Type="http://schemas.microsoft.com/office/2011/relationships/chartStyle" Target="style9.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10.xml"/><Relationship Id="rId1" Type="http://schemas.microsoft.com/office/2011/relationships/chartStyle" Target="style10.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11.xml"/><Relationship Id="rId1" Type="http://schemas.microsoft.com/office/2011/relationships/chartStyle" Target="style1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600" b="1" i="0" u="none" strike="noStrike" kern="1200" baseline="0">
                <a:solidFill>
                  <a:srgbClr val="34425F"/>
                </a:solidFill>
                <a:latin typeface="Arial" panose="020B0604020202020204" pitchFamily="34" charset="0"/>
                <a:ea typeface="+mn-ea"/>
                <a:cs typeface="Arial" panose="020B0604020202020204" pitchFamily="34" charset="0"/>
              </a:defRPr>
            </a:pPr>
            <a:r>
              <a:rPr lang="en-US" sz="1600" b="0">
                <a:solidFill>
                  <a:srgbClr val="34425F"/>
                </a:solidFill>
              </a:rPr>
              <a:t>Year-over-Year Percent Change</a:t>
            </a:r>
          </a:p>
          <a:p>
            <a:pPr>
              <a:defRPr sz="1600">
                <a:solidFill>
                  <a:srgbClr val="34425F"/>
                </a:solidFill>
              </a:defRPr>
            </a:pPr>
            <a:r>
              <a:rPr lang="en-US" sz="1600" b="0">
                <a:solidFill>
                  <a:srgbClr val="34425F"/>
                </a:solidFill>
              </a:rPr>
              <a:t> (Inflation</a:t>
            </a:r>
            <a:r>
              <a:rPr lang="en-US" sz="1600" b="0" baseline="0">
                <a:solidFill>
                  <a:srgbClr val="34425F"/>
                </a:solidFill>
              </a:rPr>
              <a:t> Adjusted)</a:t>
            </a:r>
            <a:endParaRPr lang="en-US" sz="1600" b="0">
              <a:solidFill>
                <a:srgbClr val="34425F"/>
              </a:solidFill>
            </a:endParaRPr>
          </a:p>
        </c:rich>
      </c:tx>
      <c:layout>
        <c:manualLayout>
          <c:xMode val="edge"/>
          <c:yMode val="edge"/>
          <c:x val="0.27695975208278789"/>
          <c:y val="8.852601895261188E-3"/>
        </c:manualLayout>
      </c:layout>
      <c:overlay val="0"/>
      <c:spPr>
        <a:noFill/>
        <a:ln>
          <a:noFill/>
        </a:ln>
        <a:effectLst/>
      </c:spPr>
      <c:txPr>
        <a:bodyPr rot="0" spcFirstLastPara="1" vertOverflow="ellipsis" vert="horz" wrap="square" anchor="ctr" anchorCtr="1"/>
        <a:lstStyle/>
        <a:p>
          <a:pPr>
            <a:defRPr sz="1600" b="1" i="0" u="none" strike="noStrike" kern="1200" baseline="0">
              <a:solidFill>
                <a:srgbClr val="34425F"/>
              </a:solidFill>
              <a:latin typeface="Arial" panose="020B0604020202020204" pitchFamily="34" charset="0"/>
              <a:ea typeface="+mn-ea"/>
              <a:cs typeface="Arial" panose="020B0604020202020204" pitchFamily="34" charset="0"/>
            </a:defRPr>
          </a:pPr>
          <a:endParaRPr lang="en-US"/>
        </a:p>
      </c:txPr>
    </c:title>
    <c:autoTitleDeleted val="0"/>
    <c:plotArea>
      <c:layout>
        <c:manualLayout>
          <c:layoutTarget val="inner"/>
          <c:xMode val="edge"/>
          <c:yMode val="edge"/>
          <c:x val="4.7759899384194504E-2"/>
          <c:y val="8.3368016593431016E-2"/>
          <c:w val="0.92156409249649585"/>
          <c:h val="0.80280998794066938"/>
        </c:manualLayout>
      </c:layout>
      <c:barChart>
        <c:barDir val="col"/>
        <c:grouping val="clustered"/>
        <c:varyColors val="0"/>
        <c:ser>
          <c:idx val="0"/>
          <c:order val="0"/>
          <c:tx>
            <c:strRef>
              <c:f>Sheet1!$B$1</c:f>
              <c:strCache>
                <c:ptCount val="1"/>
                <c:pt idx="0">
                  <c:v>Goods</c:v>
                </c:pt>
              </c:strCache>
            </c:strRef>
          </c:tx>
          <c:spPr>
            <a:solidFill>
              <a:srgbClr val="14B389"/>
            </a:solidFill>
            <a:ln>
              <a:solidFill>
                <a:schemeClr val="tx1"/>
              </a:solidFill>
            </a:ln>
            <a:effectLst/>
          </c:spPr>
          <c:invertIfNegative val="0"/>
          <c:dPt>
            <c:idx val="5"/>
            <c:invertIfNegative val="0"/>
            <c:bubble3D val="0"/>
            <c:spPr>
              <a:solidFill>
                <a:srgbClr val="14B389"/>
              </a:solidFill>
              <a:ln>
                <a:solidFill>
                  <a:schemeClr val="tx1"/>
                </a:solidFill>
              </a:ln>
              <a:effectLst/>
            </c:spPr>
            <c:extLst>
              <c:ext xmlns:c16="http://schemas.microsoft.com/office/drawing/2014/chart" uri="{C3380CC4-5D6E-409C-BE32-E72D297353CC}">
                <c16:uniqueId val="{00000001-231C-4BD6-A100-5150A46810AF}"/>
              </c:ext>
            </c:extLst>
          </c:dPt>
          <c:dPt>
            <c:idx val="6"/>
            <c:invertIfNegative val="0"/>
            <c:bubble3D val="0"/>
            <c:spPr>
              <a:solidFill>
                <a:srgbClr val="14B389"/>
              </a:solidFill>
              <a:ln>
                <a:solidFill>
                  <a:schemeClr val="tx1"/>
                </a:solidFill>
              </a:ln>
              <a:effectLst/>
            </c:spPr>
            <c:extLst>
              <c:ext xmlns:c16="http://schemas.microsoft.com/office/drawing/2014/chart" uri="{C3380CC4-5D6E-409C-BE32-E72D297353CC}">
                <c16:uniqueId val="{00000003-231C-4BD6-A100-5150A46810AF}"/>
              </c:ext>
            </c:extLst>
          </c:dPt>
          <c:dPt>
            <c:idx val="7"/>
            <c:invertIfNegative val="0"/>
            <c:bubble3D val="0"/>
            <c:spPr>
              <a:solidFill>
                <a:srgbClr val="14B389"/>
              </a:solidFill>
              <a:ln>
                <a:solidFill>
                  <a:schemeClr val="tx1"/>
                </a:solidFill>
              </a:ln>
              <a:effectLst/>
            </c:spPr>
            <c:extLst>
              <c:ext xmlns:c16="http://schemas.microsoft.com/office/drawing/2014/chart" uri="{C3380CC4-5D6E-409C-BE32-E72D297353CC}">
                <c16:uniqueId val="{00000005-231C-4BD6-A100-5150A46810AF}"/>
              </c:ext>
            </c:extLst>
          </c:dPt>
          <c:dLbls>
            <c:numFmt formatCode="0.0%" sourceLinked="0"/>
            <c:spPr>
              <a:noFill/>
              <a:ln>
                <a:noFill/>
              </a:ln>
              <a:effectLst/>
            </c:spPr>
            <c:txPr>
              <a:bodyPr rot="0" spcFirstLastPara="1" vertOverflow="ellipsis" vert="horz" wrap="square" anchor="ctr" anchorCtr="1"/>
              <a:lstStyle/>
              <a:p>
                <a:pPr>
                  <a:defRPr sz="900" b="0" i="0" u="none" strike="noStrike" kern="1200" baseline="0">
                    <a:solidFill>
                      <a:schemeClr val="accent1"/>
                    </a:solidFill>
                    <a:latin typeface="Tahoma" panose="020B0604030504040204" pitchFamily="34" charset="0"/>
                    <a:ea typeface="Tahoma" panose="020B0604030504040204" pitchFamily="34" charset="0"/>
                    <a:cs typeface="Tahoma" panose="020B060403050404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2">
                          <a:lumMod val="35000"/>
                          <a:lumOff val="65000"/>
                        </a:schemeClr>
                      </a:solidFill>
                    </a:ln>
                    <a:effectLst/>
                  </c:spPr>
                </c15:leaderLines>
              </c:ext>
            </c:extLst>
          </c:dLbls>
          <c:cat>
            <c:strRef>
              <c:f>Sheet1!$A$2:$A$13</c:f>
              <c:strCache>
                <c:ptCount val="12"/>
                <c:pt idx="0">
                  <c:v>2023</c:v>
                </c:pt>
                <c:pt idx="1">
                  <c:v>Q2</c:v>
                </c:pt>
                <c:pt idx="2">
                  <c:v>Q3</c:v>
                </c:pt>
                <c:pt idx="3">
                  <c:v>Q4</c:v>
                </c:pt>
                <c:pt idx="4">
                  <c:v>2024</c:v>
                </c:pt>
                <c:pt idx="5">
                  <c:v>Q2</c:v>
                </c:pt>
                <c:pt idx="6">
                  <c:v>Q3</c:v>
                </c:pt>
                <c:pt idx="7">
                  <c:v>Q4</c:v>
                </c:pt>
                <c:pt idx="8">
                  <c:v>2025</c:v>
                </c:pt>
                <c:pt idx="9">
                  <c:v>Q2</c:v>
                </c:pt>
                <c:pt idx="10">
                  <c:v>Q3</c:v>
                </c:pt>
                <c:pt idx="11">
                  <c:v>Q4</c:v>
                </c:pt>
              </c:strCache>
            </c:strRef>
          </c:cat>
          <c:val>
            <c:numRef>
              <c:f>Sheet1!$B$2:$B$13</c:f>
              <c:numCache>
                <c:formatCode>0.0%</c:formatCode>
                <c:ptCount val="12"/>
                <c:pt idx="0">
                  <c:v>4.3899999999999998E-3</c:v>
                </c:pt>
                <c:pt idx="1">
                  <c:v>6.4400000000000004E-3</c:v>
                </c:pt>
                <c:pt idx="2">
                  <c:v>2.358E-2</c:v>
                </c:pt>
                <c:pt idx="3">
                  <c:v>3.5000000000000003E-2</c:v>
                </c:pt>
                <c:pt idx="4">
                  <c:v>1.38E-2</c:v>
                </c:pt>
                <c:pt idx="5">
                  <c:v>2.6296E-2</c:v>
                </c:pt>
                <c:pt idx="6">
                  <c:v>3.0546E-2</c:v>
                </c:pt>
                <c:pt idx="7">
                  <c:v>4.2299999999999997E-2</c:v>
                </c:pt>
                <c:pt idx="8" formatCode="0.0">
                  <c:v>4.6350000000000002E-2</c:v>
                </c:pt>
                <c:pt idx="9" formatCode="0.0">
                  <c:v>3.8249999999999999E-2</c:v>
                </c:pt>
                <c:pt idx="10" formatCode="0.0">
                  <c:v>3.2000000000000001E-2</c:v>
                </c:pt>
                <c:pt idx="11" formatCode="0.0">
                  <c:v>1.4E-2</c:v>
                </c:pt>
              </c:numCache>
            </c:numRef>
          </c:val>
          <c:extLst>
            <c:ext xmlns:c16="http://schemas.microsoft.com/office/drawing/2014/chart" uri="{C3380CC4-5D6E-409C-BE32-E72D297353CC}">
              <c16:uniqueId val="{00000006-0DE1-4CA9-90FF-92295AB59F89}"/>
            </c:ext>
          </c:extLst>
        </c:ser>
        <c:ser>
          <c:idx val="1"/>
          <c:order val="2"/>
          <c:tx>
            <c:strRef>
              <c:f>Sheet1!$D$1</c:f>
              <c:strCache>
                <c:ptCount val="1"/>
                <c:pt idx="0">
                  <c:v>Experiences</c:v>
                </c:pt>
              </c:strCache>
            </c:strRef>
          </c:tx>
          <c:spPr>
            <a:solidFill>
              <a:schemeClr val="tx2"/>
            </a:solidFill>
            <a:ln>
              <a:solidFill>
                <a:schemeClr val="tx1"/>
              </a:solidFill>
            </a:ln>
            <a:effectLst/>
          </c:spPr>
          <c:invertIfNegative val="0"/>
          <c:dLbls>
            <c:numFmt formatCode="0.0%" sourceLinked="0"/>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2"/>
                    </a:solidFill>
                    <a:latin typeface="Tahoma" panose="020B0604030504040204" pitchFamily="34" charset="0"/>
                    <a:ea typeface="Tahoma" panose="020B0604030504040204" pitchFamily="34" charset="0"/>
                    <a:cs typeface="Tahoma" panose="020B0604030504040204" pitchFamily="34" charset="0"/>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2">
                          <a:lumMod val="35000"/>
                          <a:lumOff val="65000"/>
                        </a:schemeClr>
                      </a:solidFill>
                    </a:ln>
                    <a:effectLst/>
                  </c:spPr>
                </c15:leaderLines>
              </c:ext>
            </c:extLst>
          </c:dLbls>
          <c:cat>
            <c:strRef>
              <c:f>Sheet1!$A$2:$A$13</c:f>
              <c:strCache>
                <c:ptCount val="12"/>
                <c:pt idx="0">
                  <c:v>2023</c:v>
                </c:pt>
                <c:pt idx="1">
                  <c:v>Q2</c:v>
                </c:pt>
                <c:pt idx="2">
                  <c:v>Q3</c:v>
                </c:pt>
                <c:pt idx="3">
                  <c:v>Q4</c:v>
                </c:pt>
                <c:pt idx="4">
                  <c:v>2024</c:v>
                </c:pt>
                <c:pt idx="5">
                  <c:v>Q2</c:v>
                </c:pt>
                <c:pt idx="6">
                  <c:v>Q3</c:v>
                </c:pt>
                <c:pt idx="7">
                  <c:v>Q4</c:v>
                </c:pt>
                <c:pt idx="8">
                  <c:v>2025</c:v>
                </c:pt>
                <c:pt idx="9">
                  <c:v>Q2</c:v>
                </c:pt>
                <c:pt idx="10">
                  <c:v>Q3</c:v>
                </c:pt>
                <c:pt idx="11">
                  <c:v>Q4</c:v>
                </c:pt>
              </c:strCache>
            </c:strRef>
          </c:cat>
          <c:val>
            <c:numRef>
              <c:f>Sheet1!$D$2:$D$13</c:f>
              <c:numCache>
                <c:formatCode>0.0%</c:formatCode>
                <c:ptCount val="12"/>
                <c:pt idx="0">
                  <c:v>0.254</c:v>
                </c:pt>
                <c:pt idx="1">
                  <c:v>9.2799999999999994E-2</c:v>
                </c:pt>
                <c:pt idx="2">
                  <c:v>6.1499999999999999E-2</c:v>
                </c:pt>
                <c:pt idx="3">
                  <c:v>2.3900000000000001E-2</c:v>
                </c:pt>
                <c:pt idx="4">
                  <c:v>0.03</c:v>
                </c:pt>
                <c:pt idx="5">
                  <c:v>2E-3</c:v>
                </c:pt>
                <c:pt idx="6">
                  <c:v>2.07E-2</c:v>
                </c:pt>
                <c:pt idx="7">
                  <c:v>4.4499999999999998E-2</c:v>
                </c:pt>
                <c:pt idx="8" formatCode="0.0">
                  <c:v>1.5900000000000001E-2</c:v>
                </c:pt>
                <c:pt idx="9" formatCode="0.0">
                  <c:v>3.5700000000000003E-2</c:v>
                </c:pt>
                <c:pt idx="10" formatCode="0.0">
                  <c:v>3.5790000000000002E-2</c:v>
                </c:pt>
                <c:pt idx="11" formatCode="0.0">
                  <c:v>1.6549999999999999E-2</c:v>
                </c:pt>
              </c:numCache>
            </c:numRef>
          </c:val>
          <c:extLst>
            <c:ext xmlns:c16="http://schemas.microsoft.com/office/drawing/2014/chart" uri="{C3380CC4-5D6E-409C-BE32-E72D297353CC}">
              <c16:uniqueId val="{00000006-BF21-4AA1-AB1D-6F35E6DD73B2}"/>
            </c:ext>
          </c:extLst>
        </c:ser>
        <c:dLbls>
          <c:showLegendKey val="0"/>
          <c:showVal val="0"/>
          <c:showCatName val="0"/>
          <c:showSerName val="0"/>
          <c:showPercent val="0"/>
          <c:showBubbleSize val="0"/>
        </c:dLbls>
        <c:gapWidth val="150"/>
        <c:axId val="247127056"/>
        <c:axId val="247127448"/>
        <c:extLst>
          <c:ext xmlns:c15="http://schemas.microsoft.com/office/drawing/2012/chart" uri="{02D57815-91ED-43cb-92C2-25804820EDAC}">
            <c15:filteredBarSeries>
              <c15:ser>
                <c:idx val="2"/>
                <c:order val="1"/>
                <c:tx>
                  <c:strRef>
                    <c:extLst>
                      <c:ext uri="{02D57815-91ED-43cb-92C2-25804820EDAC}">
                        <c15:formulaRef>
                          <c15:sqref>Sheet1!$C$1</c15:sqref>
                        </c15:formulaRef>
                      </c:ext>
                    </c:extLst>
                    <c:strCache>
                      <c:ptCount val="1"/>
                      <c:pt idx="0">
                        <c:v>Goods x Autos</c:v>
                      </c:pt>
                    </c:strCache>
                  </c:strRef>
                </c:tx>
                <c:spPr>
                  <a:solidFill>
                    <a:schemeClr val="accent1"/>
                  </a:solidFill>
                  <a:ln>
                    <a:solidFill>
                      <a:schemeClr val="tx1"/>
                    </a:solid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uri="{CE6537A1-D6FC-4f65-9D91-7224C49458BB}">
                      <c15:showLeaderLines val="1"/>
                      <c15:leaderLines>
                        <c:spPr>
                          <a:ln w="9525">
                            <a:solidFill>
                              <a:schemeClr val="tx2">
                                <a:lumMod val="35000"/>
                                <a:lumOff val="65000"/>
                              </a:schemeClr>
                            </a:solidFill>
                          </a:ln>
                          <a:effectLst/>
                        </c:spPr>
                      </c15:leaderLines>
                    </c:ext>
                  </c:extLst>
                </c:dLbls>
                <c:cat>
                  <c:strRef>
                    <c:extLst>
                      <c:ext uri="{02D57815-91ED-43cb-92C2-25804820EDAC}">
                        <c15:formulaRef>
                          <c15:sqref>Sheet1!$A$2:$A$13</c15:sqref>
                        </c15:formulaRef>
                      </c:ext>
                    </c:extLst>
                    <c:strCache>
                      <c:ptCount val="12"/>
                      <c:pt idx="0">
                        <c:v>2023</c:v>
                      </c:pt>
                      <c:pt idx="1">
                        <c:v>Q2</c:v>
                      </c:pt>
                      <c:pt idx="2">
                        <c:v>Q3</c:v>
                      </c:pt>
                      <c:pt idx="3">
                        <c:v>Q4</c:v>
                      </c:pt>
                      <c:pt idx="4">
                        <c:v>2024</c:v>
                      </c:pt>
                      <c:pt idx="5">
                        <c:v>Q2</c:v>
                      </c:pt>
                      <c:pt idx="6">
                        <c:v>Q3</c:v>
                      </c:pt>
                      <c:pt idx="7">
                        <c:v>Q4</c:v>
                      </c:pt>
                      <c:pt idx="8">
                        <c:v>2025</c:v>
                      </c:pt>
                      <c:pt idx="9">
                        <c:v>Q2</c:v>
                      </c:pt>
                      <c:pt idx="10">
                        <c:v>Q3</c:v>
                      </c:pt>
                      <c:pt idx="11">
                        <c:v>Q4</c:v>
                      </c:pt>
                    </c:strCache>
                  </c:strRef>
                </c:cat>
                <c:val>
                  <c:numRef>
                    <c:extLst>
                      <c:ext uri="{02D57815-91ED-43cb-92C2-25804820EDAC}">
                        <c15:formulaRef>
                          <c15:sqref>Sheet1!$C$2:$C$13</c15:sqref>
                        </c15:formulaRef>
                      </c:ext>
                    </c:extLst>
                    <c:numCache>
                      <c:formatCode>General</c:formatCode>
                      <c:ptCount val="12"/>
                    </c:numCache>
                  </c:numRef>
                </c:val>
                <c:extLst>
                  <c:ext xmlns:c16="http://schemas.microsoft.com/office/drawing/2014/chart" uri="{C3380CC4-5D6E-409C-BE32-E72D297353CC}">
                    <c16:uniqueId val="{00000006-8CDC-4315-BAC6-6E08742C310D}"/>
                  </c:ext>
                </c:extLst>
              </c15:ser>
            </c15:filteredBarSeries>
          </c:ext>
        </c:extLst>
      </c:barChart>
      <c:catAx>
        <c:axId val="247127056"/>
        <c:scaling>
          <c:orientation val="minMax"/>
        </c:scaling>
        <c:delete val="0"/>
        <c:axPos val="b"/>
        <c:numFmt formatCode="General" sourceLinked="1"/>
        <c:majorTickMark val="out"/>
        <c:minorTickMark val="none"/>
        <c:tickLblPos val="low"/>
        <c:spPr>
          <a:noFill/>
          <a:ln w="9525" cap="flat" cmpd="sng" algn="ctr">
            <a:solidFill>
              <a:schemeClr val="tx2">
                <a:lumMod val="15000"/>
                <a:lumOff val="85000"/>
              </a:schemeClr>
            </a:solidFill>
            <a:round/>
          </a:ln>
          <a:effectLst/>
        </c:spPr>
        <c:txPr>
          <a:bodyPr rot="0" spcFirstLastPara="1" vertOverflow="ellipsis"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247127448"/>
        <c:crosses val="autoZero"/>
        <c:auto val="1"/>
        <c:lblAlgn val="ctr"/>
        <c:lblOffset val="100"/>
        <c:noMultiLvlLbl val="0"/>
      </c:catAx>
      <c:valAx>
        <c:axId val="247127448"/>
        <c:scaling>
          <c:orientation val="minMax"/>
          <c:max val="0.15000000000000002"/>
          <c:min val="0"/>
        </c:scaling>
        <c:delete val="0"/>
        <c:axPos val="l"/>
        <c:numFmt formatCode="0%" sourceLinked="0"/>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247127056"/>
        <c:crosses val="autoZero"/>
        <c:crossBetween val="between"/>
        <c:majorUnit val="5.000000000000001E-2"/>
      </c:valAx>
      <c:spPr>
        <a:noFill/>
        <a:ln>
          <a:noFill/>
        </a:ln>
        <a:effectLst/>
      </c:spPr>
    </c:plotArea>
    <c:legend>
      <c:legendPos val="r"/>
      <c:layout>
        <c:manualLayout>
          <c:xMode val="edge"/>
          <c:yMode val="edge"/>
          <c:x val="0.45032942600469567"/>
          <c:y val="0.45593095128588196"/>
          <c:w val="0.42977705486304535"/>
          <c:h val="0.11648315219717917"/>
        </c:manualLayout>
      </c:layout>
      <c:overlay val="0"/>
      <c:spPr>
        <a:noFill/>
        <a:ln>
          <a:noFill/>
        </a:ln>
        <a:effectLst/>
      </c:spPr>
      <c:txPr>
        <a:bodyPr rot="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chart>
  <c:spPr>
    <a:noFill/>
    <a:ln>
      <a:noFill/>
    </a:ln>
    <a:effectLst/>
  </c:spPr>
  <c:txPr>
    <a:bodyPr/>
    <a:lstStyle/>
    <a:p>
      <a:pPr>
        <a:defRPr sz="1400">
          <a:solidFill>
            <a:schemeClr val="tx1"/>
          </a:solidFill>
          <a:latin typeface="Arial" panose="020B0604020202020204" pitchFamily="34" charset="0"/>
          <a:cs typeface="Arial" panose="020B0604020202020204" pitchFamily="34" charset="0"/>
        </a:defRPr>
      </a:pPr>
      <a:endParaRPr lang="en-US"/>
    </a:p>
  </c:txPr>
  <c:externalData r:id="rId3">
    <c:autoUpdate val="0"/>
  </c:externalData>
  <c:userShapes r:id="rId4"/>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9.6876707644447529E-2"/>
          <c:y val="4.1602579225356012E-2"/>
          <c:w val="0.89851858972596788"/>
          <c:h val="0.86464378300549338"/>
        </c:manualLayout>
      </c:layout>
      <c:barChart>
        <c:barDir val="col"/>
        <c:grouping val="clustered"/>
        <c:varyColors val="0"/>
        <c:ser>
          <c:idx val="0"/>
          <c:order val="0"/>
          <c:tx>
            <c:strRef>
              <c:f>Sheet1!$B$1</c:f>
              <c:strCache>
                <c:ptCount val="1"/>
                <c:pt idx="0">
                  <c:v>Goods</c:v>
                </c:pt>
              </c:strCache>
            </c:strRef>
          </c:tx>
          <c:spPr>
            <a:solidFill>
              <a:srgbClr val="14B389"/>
            </a:solidFill>
            <a:ln>
              <a:solidFill>
                <a:schemeClr val="tx1"/>
              </a:solidFill>
            </a:ln>
            <a:effectLst/>
          </c:spPr>
          <c:invertIfNegative val="0"/>
          <c:dLbls>
            <c:numFmt formatCode="0.0%" sourceLinked="0"/>
            <c:spPr>
              <a:noFill/>
              <a:ln>
                <a:noFill/>
              </a:ln>
              <a:effectLst/>
            </c:spPr>
            <c:txPr>
              <a:bodyPr rot="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2">
                          <a:lumMod val="35000"/>
                          <a:lumOff val="65000"/>
                        </a:schemeClr>
                      </a:solidFill>
                    </a:ln>
                    <a:effectLst/>
                  </c:spPr>
                </c15:leaderLines>
              </c:ext>
            </c:extLst>
          </c:dLbls>
          <c:cat>
            <c:numRef>
              <c:f>Sheet1!$A$10:$A$11</c:f>
              <c:numCache>
                <c:formatCode>General</c:formatCode>
                <c:ptCount val="2"/>
                <c:pt idx="0">
                  <c:v>2025</c:v>
                </c:pt>
                <c:pt idx="1">
                  <c:v>2026</c:v>
                </c:pt>
              </c:numCache>
            </c:numRef>
          </c:cat>
          <c:val>
            <c:numRef>
              <c:f>Sheet1!$B$10:$B$11</c:f>
              <c:numCache>
                <c:formatCode>General</c:formatCode>
                <c:ptCount val="2"/>
                <c:pt idx="0">
                  <c:v>3.2000000000000001E-2</c:v>
                </c:pt>
                <c:pt idx="1">
                  <c:v>2.5000000000000001E-2</c:v>
                </c:pt>
              </c:numCache>
            </c:numRef>
          </c:val>
          <c:extLst>
            <c:ext xmlns:c16="http://schemas.microsoft.com/office/drawing/2014/chart" uri="{C3380CC4-5D6E-409C-BE32-E72D297353CC}">
              <c16:uniqueId val="{00000000-33D8-43CF-A559-DF27DDAAA24A}"/>
            </c:ext>
          </c:extLst>
        </c:ser>
        <c:ser>
          <c:idx val="1"/>
          <c:order val="1"/>
          <c:tx>
            <c:strRef>
              <c:f>Sheet1!$C$1</c:f>
              <c:strCache>
                <c:ptCount val="1"/>
                <c:pt idx="0">
                  <c:v>Experiences</c:v>
                </c:pt>
              </c:strCache>
            </c:strRef>
          </c:tx>
          <c:spPr>
            <a:solidFill>
              <a:schemeClr val="tx2"/>
            </a:solidFill>
            <a:ln w="6350">
              <a:solidFill>
                <a:schemeClr val="tx1"/>
              </a:solidFill>
            </a:ln>
            <a:effectLst/>
          </c:spPr>
          <c:invertIfNegative val="0"/>
          <c:dLbls>
            <c:numFmt formatCode="0.0%" sourceLinked="0"/>
            <c:spPr>
              <a:noFill/>
              <a:ln>
                <a:noFill/>
              </a:ln>
              <a:effectLst/>
            </c:spPr>
            <c:txPr>
              <a:bodyPr rot="0" spcFirstLastPara="1" vertOverflow="ellipsis" vert="horz" wrap="square" lIns="38100" tIns="19050" rIns="38100" bIns="19050" anchor="ctr" anchorCtr="1">
                <a:spAutoFit/>
              </a:bodyPr>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2">
                          <a:lumMod val="35000"/>
                          <a:lumOff val="65000"/>
                        </a:schemeClr>
                      </a:solidFill>
                    </a:ln>
                    <a:effectLst/>
                  </c:spPr>
                </c15:leaderLines>
              </c:ext>
            </c:extLst>
          </c:dLbls>
          <c:cat>
            <c:numRef>
              <c:f>Sheet1!$A$10:$A$11</c:f>
              <c:numCache>
                <c:formatCode>General</c:formatCode>
                <c:ptCount val="2"/>
                <c:pt idx="0">
                  <c:v>2025</c:v>
                </c:pt>
                <c:pt idx="1">
                  <c:v>2026</c:v>
                </c:pt>
              </c:numCache>
            </c:numRef>
          </c:cat>
          <c:val>
            <c:numRef>
              <c:f>Sheet1!$C$10:$C$11</c:f>
              <c:numCache>
                <c:formatCode>General</c:formatCode>
                <c:ptCount val="2"/>
                <c:pt idx="0">
                  <c:v>2.1000000000000001E-2</c:v>
                </c:pt>
                <c:pt idx="1">
                  <c:v>3.8600000000000002E-2</c:v>
                </c:pt>
              </c:numCache>
            </c:numRef>
          </c:val>
          <c:extLst>
            <c:ext xmlns:c16="http://schemas.microsoft.com/office/drawing/2014/chart" uri="{C3380CC4-5D6E-409C-BE32-E72D297353CC}">
              <c16:uniqueId val="{00000003-33D8-43CF-A559-DF27DDAAA24A}"/>
            </c:ext>
          </c:extLst>
        </c:ser>
        <c:dLbls>
          <c:dLblPos val="outEnd"/>
          <c:showLegendKey val="0"/>
          <c:showVal val="1"/>
          <c:showCatName val="0"/>
          <c:showSerName val="0"/>
          <c:showPercent val="0"/>
          <c:showBubbleSize val="0"/>
        </c:dLbls>
        <c:gapWidth val="150"/>
        <c:axId val="247127056"/>
        <c:axId val="247127448"/>
        <c:extLst/>
      </c:barChart>
      <c:lineChart>
        <c:grouping val="standard"/>
        <c:varyColors val="0"/>
        <c:dLbls>
          <c:showLegendKey val="0"/>
          <c:showVal val="0"/>
          <c:showCatName val="0"/>
          <c:showSerName val="0"/>
          <c:showPercent val="0"/>
          <c:showBubbleSize val="0"/>
        </c:dLbls>
        <c:marker val="1"/>
        <c:smooth val="0"/>
        <c:axId val="247127056"/>
        <c:axId val="247127448"/>
        <c:extLst>
          <c:ext xmlns:c15="http://schemas.microsoft.com/office/drawing/2012/chart" uri="{02D57815-91ED-43cb-92C2-25804820EDAC}">
            <c15:filteredLineSeries>
              <c15:ser>
                <c:idx val="2"/>
                <c:order val="2"/>
                <c:tx>
                  <c:strRef>
                    <c:extLst>
                      <c:ext uri="{02D57815-91ED-43cb-92C2-25804820EDAC}">
                        <c15:formulaRef>
                          <c15:sqref>Sheet1!$D$1</c15:sqref>
                        </c15:formulaRef>
                      </c:ext>
                    </c:extLst>
                    <c:strCache>
                      <c:ptCount val="1"/>
                      <c:pt idx="0">
                        <c:v>Base Case</c:v>
                      </c:pt>
                    </c:strCache>
                  </c:strRef>
                </c:tx>
                <c:spPr>
                  <a:ln w="31750" cap="rnd">
                    <a:solidFill>
                      <a:schemeClr val="accent3"/>
                    </a:solidFill>
                    <a:round/>
                  </a:ln>
                  <a:effectLst/>
                </c:spPr>
                <c:marker>
                  <c:symbol val="none"/>
                </c:marker>
                <c:dLbls>
                  <c:numFmt formatCode="0.0%" sourceLinked="0"/>
                  <c:spPr>
                    <a:noFill/>
                    <a:ln>
                      <a:noFill/>
                    </a:ln>
                    <a:effectLst/>
                  </c:spPr>
                  <c:txPr>
                    <a:bodyPr rot="0" spcFirstLastPara="1" vertOverflow="ellipsis" vert="horz" wrap="square" lIns="38100" tIns="19050" rIns="38100" bIns="19050" anchor="ctr" anchorCtr="1">
                      <a:spAutoFit/>
                    </a:bodyPr>
                    <a:lstStyle/>
                    <a:p>
                      <a:pPr>
                        <a:defRPr sz="1400" b="0" i="0" u="none" strike="noStrike" kern="1200" baseline="0">
                          <a:solidFill>
                            <a:schemeClr val="tx2"/>
                          </a:solidFill>
                          <a:latin typeface="Arial" panose="020B0604020202020204" pitchFamily="34" charset="0"/>
                          <a:ea typeface="+mn-ea"/>
                          <a:cs typeface="Arial" panose="020B0604020202020204" pitchFamily="34" charset="0"/>
                        </a:defRPr>
                      </a:pPr>
                      <a:endParaRPr lang="en-US"/>
                    </a:p>
                  </c:txPr>
                  <c:showLegendKey val="0"/>
                  <c:showVal val="1"/>
                  <c:showCatName val="0"/>
                  <c:showSerName val="0"/>
                  <c:showPercent val="0"/>
                  <c:showBubbleSize val="0"/>
                  <c:showLeaderLines val="0"/>
                  <c:extLst>
                    <c:ext uri="{CE6537A1-D6FC-4f65-9D91-7224C49458BB}">
                      <c15:showLeaderLines val="1"/>
                      <c15:leaderLines>
                        <c:spPr>
                          <a:ln w="9525">
                            <a:solidFill>
                              <a:schemeClr val="tx2">
                                <a:lumMod val="35000"/>
                                <a:lumOff val="65000"/>
                              </a:schemeClr>
                            </a:solidFill>
                          </a:ln>
                          <a:effectLst/>
                        </c:spPr>
                      </c15:leaderLines>
                    </c:ext>
                  </c:extLst>
                </c:dLbls>
                <c:val>
                  <c:numRef>
                    <c:extLst>
                      <c:ext uri="{02D57815-91ED-43cb-92C2-25804820EDAC}">
                        <c15:formulaRef>
                          <c15:sqref>Sheet1!$D$10:$D$11</c15:sqref>
                        </c15:formulaRef>
                      </c:ext>
                    </c:extLst>
                    <c:numCache>
                      <c:formatCode>General</c:formatCode>
                      <c:ptCount val="2"/>
                    </c:numCache>
                  </c:numRef>
                </c:val>
                <c:smooth val="0"/>
                <c:extLst>
                  <c:ext xmlns:c16="http://schemas.microsoft.com/office/drawing/2014/chart" uri="{C3380CC4-5D6E-409C-BE32-E72D297353CC}">
                    <c16:uniqueId val="{00000001-33D8-43CF-A559-DF27DDAAA24A}"/>
                  </c:ext>
                </c:extLst>
              </c15:ser>
            </c15:filteredLineSeries>
          </c:ext>
        </c:extLst>
      </c:lineChart>
      <c:catAx>
        <c:axId val="247127056"/>
        <c:scaling>
          <c:orientation val="minMax"/>
        </c:scaling>
        <c:delete val="0"/>
        <c:axPos val="b"/>
        <c:numFmt formatCode="General" sourceLinked="1"/>
        <c:majorTickMark val="out"/>
        <c:minorTickMark val="none"/>
        <c:tickLblPos val="low"/>
        <c:spPr>
          <a:noFill/>
          <a:ln w="9525" cap="flat" cmpd="sng" algn="ctr">
            <a:solidFill>
              <a:schemeClr val="tx2">
                <a:lumMod val="15000"/>
                <a:lumOff val="85000"/>
              </a:schemeClr>
            </a:solidFill>
            <a:round/>
          </a:ln>
          <a:effectLst/>
        </c:spPr>
        <c:txPr>
          <a:bodyPr rot="0" spcFirstLastPara="1" vertOverflow="ellipsis"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247127448"/>
        <c:crosses val="autoZero"/>
        <c:auto val="1"/>
        <c:lblAlgn val="ctr"/>
        <c:lblOffset val="100"/>
        <c:noMultiLvlLbl val="0"/>
      </c:catAx>
      <c:valAx>
        <c:axId val="247127448"/>
        <c:scaling>
          <c:orientation val="minMax"/>
          <c:max val="5.000000000000001E-2"/>
          <c:min val="-1.0000000000000002E-2"/>
        </c:scaling>
        <c:delete val="0"/>
        <c:axPos val="l"/>
        <c:numFmt formatCode="0%" sourceLinked="0"/>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247127056"/>
        <c:crosses val="autoZero"/>
        <c:crossBetween val="between"/>
        <c:majorUnit val="1.0000000000000002E-2"/>
      </c:valAx>
      <c:spPr>
        <a:noFill/>
        <a:ln>
          <a:noFill/>
        </a:ln>
        <a:effectLst/>
      </c:spPr>
    </c:plotArea>
    <c:legend>
      <c:legendPos val="r"/>
      <c:layout>
        <c:manualLayout>
          <c:xMode val="edge"/>
          <c:yMode val="edge"/>
          <c:x val="0.13385168407944814"/>
          <c:y val="4.860186402889654E-2"/>
          <c:w val="0.70856500843749848"/>
          <c:h val="0.10722772392658092"/>
        </c:manualLayout>
      </c:layout>
      <c:overlay val="0"/>
      <c:spPr>
        <a:noFill/>
        <a:ln>
          <a:noFill/>
        </a:ln>
        <a:effectLst/>
      </c:spPr>
      <c:txPr>
        <a:bodyPr rot="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chart>
  <c:spPr>
    <a:noFill/>
    <a:ln>
      <a:noFill/>
    </a:ln>
    <a:effectLst/>
  </c:spPr>
  <c:txPr>
    <a:bodyPr/>
    <a:lstStyle/>
    <a:p>
      <a:pPr>
        <a:defRPr sz="1400">
          <a:solidFill>
            <a:schemeClr val="tx1"/>
          </a:solidFill>
          <a:latin typeface="Arial" panose="020B0604020202020204" pitchFamily="34" charset="0"/>
          <a:cs typeface="Arial" panose="020B0604020202020204" pitchFamily="34" charset="0"/>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1936545357436802E-2"/>
          <c:y val="7.4030310589450379E-2"/>
          <c:w val="0.89179678180252764"/>
          <c:h val="0.84193942258458387"/>
        </c:manualLayout>
      </c:layout>
      <c:areaChart>
        <c:grouping val="standard"/>
        <c:varyColors val="0"/>
        <c:ser>
          <c:idx val="1"/>
          <c:order val="1"/>
          <c:tx>
            <c:strRef>
              <c:f>Sheet1!$C$1</c:f>
              <c:strCache>
                <c:ptCount val="1"/>
                <c:pt idx="0">
                  <c:v>Column1</c:v>
                </c:pt>
              </c:strCache>
            </c:strRef>
          </c:tx>
          <c:spPr>
            <a:solidFill>
              <a:schemeClr val="accent1">
                <a:lumMod val="20000"/>
                <a:lumOff val="80000"/>
                <a:alpha val="50000"/>
              </a:schemeClr>
            </a:solidFill>
            <a:ln>
              <a:noFill/>
            </a:ln>
            <a:effectLst/>
          </c:spPr>
          <c:cat>
            <c:numRef>
              <c:f>Sheet1!$A$2:$A$107</c:f>
              <c:numCache>
                <c:formatCode>0</c:formatCode>
                <c:ptCount val="106"/>
                <c:pt idx="0">
                  <c:v>1920</c:v>
                </c:pt>
                <c:pt idx="1">
                  <c:v>1921</c:v>
                </c:pt>
                <c:pt idx="2">
                  <c:v>1922</c:v>
                </c:pt>
                <c:pt idx="3">
                  <c:v>1923</c:v>
                </c:pt>
                <c:pt idx="4">
                  <c:v>1924</c:v>
                </c:pt>
                <c:pt idx="5">
                  <c:v>1925</c:v>
                </c:pt>
                <c:pt idx="6">
                  <c:v>1926</c:v>
                </c:pt>
                <c:pt idx="7">
                  <c:v>1927</c:v>
                </c:pt>
                <c:pt idx="8">
                  <c:v>1928</c:v>
                </c:pt>
                <c:pt idx="9">
                  <c:v>1929</c:v>
                </c:pt>
                <c:pt idx="10">
                  <c:v>1930</c:v>
                </c:pt>
                <c:pt idx="11">
                  <c:v>1931</c:v>
                </c:pt>
                <c:pt idx="12">
                  <c:v>1932</c:v>
                </c:pt>
                <c:pt idx="13">
                  <c:v>1933</c:v>
                </c:pt>
                <c:pt idx="14">
                  <c:v>1934</c:v>
                </c:pt>
                <c:pt idx="15">
                  <c:v>1935</c:v>
                </c:pt>
                <c:pt idx="16">
                  <c:v>1936</c:v>
                </c:pt>
                <c:pt idx="17">
                  <c:v>1937</c:v>
                </c:pt>
                <c:pt idx="18">
                  <c:v>1938</c:v>
                </c:pt>
                <c:pt idx="19">
                  <c:v>1939</c:v>
                </c:pt>
                <c:pt idx="20">
                  <c:v>1940</c:v>
                </c:pt>
                <c:pt idx="21">
                  <c:v>1941</c:v>
                </c:pt>
                <c:pt idx="22">
                  <c:v>1942</c:v>
                </c:pt>
                <c:pt idx="23">
                  <c:v>1943</c:v>
                </c:pt>
                <c:pt idx="24">
                  <c:v>1944</c:v>
                </c:pt>
                <c:pt idx="25">
                  <c:v>1945</c:v>
                </c:pt>
                <c:pt idx="26">
                  <c:v>1946</c:v>
                </c:pt>
                <c:pt idx="27">
                  <c:v>1947</c:v>
                </c:pt>
                <c:pt idx="28">
                  <c:v>1948</c:v>
                </c:pt>
                <c:pt idx="29">
                  <c:v>1949</c:v>
                </c:pt>
                <c:pt idx="30">
                  <c:v>1950</c:v>
                </c:pt>
                <c:pt idx="31">
                  <c:v>1951</c:v>
                </c:pt>
                <c:pt idx="32">
                  <c:v>1952</c:v>
                </c:pt>
                <c:pt idx="33">
                  <c:v>1953</c:v>
                </c:pt>
                <c:pt idx="34">
                  <c:v>1954</c:v>
                </c:pt>
                <c:pt idx="35">
                  <c:v>1955</c:v>
                </c:pt>
                <c:pt idx="36">
                  <c:v>1956</c:v>
                </c:pt>
                <c:pt idx="37">
                  <c:v>1957</c:v>
                </c:pt>
                <c:pt idx="38">
                  <c:v>1958</c:v>
                </c:pt>
                <c:pt idx="39">
                  <c:v>1959</c:v>
                </c:pt>
                <c:pt idx="40">
                  <c:v>1960</c:v>
                </c:pt>
                <c:pt idx="41">
                  <c:v>1961</c:v>
                </c:pt>
                <c:pt idx="42">
                  <c:v>1962</c:v>
                </c:pt>
                <c:pt idx="43">
                  <c:v>1963</c:v>
                </c:pt>
                <c:pt idx="44">
                  <c:v>1964</c:v>
                </c:pt>
                <c:pt idx="45">
                  <c:v>1965</c:v>
                </c:pt>
                <c:pt idx="46">
                  <c:v>1966</c:v>
                </c:pt>
                <c:pt idx="47">
                  <c:v>1967</c:v>
                </c:pt>
                <c:pt idx="48">
                  <c:v>1968</c:v>
                </c:pt>
                <c:pt idx="49">
                  <c:v>1969</c:v>
                </c:pt>
                <c:pt idx="50">
                  <c:v>1970</c:v>
                </c:pt>
                <c:pt idx="51">
                  <c:v>1971</c:v>
                </c:pt>
                <c:pt idx="52">
                  <c:v>1972</c:v>
                </c:pt>
                <c:pt idx="53">
                  <c:v>1973</c:v>
                </c:pt>
                <c:pt idx="54">
                  <c:v>1974</c:v>
                </c:pt>
                <c:pt idx="55">
                  <c:v>1975</c:v>
                </c:pt>
                <c:pt idx="56">
                  <c:v>1976</c:v>
                </c:pt>
                <c:pt idx="57">
                  <c:v>1977</c:v>
                </c:pt>
                <c:pt idx="58">
                  <c:v>1978</c:v>
                </c:pt>
                <c:pt idx="59">
                  <c:v>1979</c:v>
                </c:pt>
                <c:pt idx="60">
                  <c:v>1980</c:v>
                </c:pt>
                <c:pt idx="61">
                  <c:v>1981</c:v>
                </c:pt>
                <c:pt idx="62">
                  <c:v>1982</c:v>
                </c:pt>
                <c:pt idx="63">
                  <c:v>1983</c:v>
                </c:pt>
                <c:pt idx="64">
                  <c:v>1984</c:v>
                </c:pt>
                <c:pt idx="65">
                  <c:v>1985</c:v>
                </c:pt>
                <c:pt idx="66">
                  <c:v>1986</c:v>
                </c:pt>
                <c:pt idx="67">
                  <c:v>1987</c:v>
                </c:pt>
                <c:pt idx="68">
                  <c:v>1988</c:v>
                </c:pt>
                <c:pt idx="69">
                  <c:v>1989</c:v>
                </c:pt>
                <c:pt idx="70">
                  <c:v>1990</c:v>
                </c:pt>
                <c:pt idx="71">
                  <c:v>1991</c:v>
                </c:pt>
                <c:pt idx="72">
                  <c:v>1992</c:v>
                </c:pt>
                <c:pt idx="73">
                  <c:v>1993</c:v>
                </c:pt>
                <c:pt idx="74">
                  <c:v>1994</c:v>
                </c:pt>
                <c:pt idx="75">
                  <c:v>1995</c:v>
                </c:pt>
                <c:pt idx="76">
                  <c:v>1996</c:v>
                </c:pt>
                <c:pt idx="77">
                  <c:v>1997</c:v>
                </c:pt>
                <c:pt idx="78">
                  <c:v>1998</c:v>
                </c:pt>
                <c:pt idx="79">
                  <c:v>1999</c:v>
                </c:pt>
                <c:pt idx="80">
                  <c:v>2000</c:v>
                </c:pt>
                <c:pt idx="81">
                  <c:v>2001</c:v>
                </c:pt>
                <c:pt idx="82">
                  <c:v>2002</c:v>
                </c:pt>
                <c:pt idx="83">
                  <c:v>2003</c:v>
                </c:pt>
                <c:pt idx="84">
                  <c:v>2004</c:v>
                </c:pt>
                <c:pt idx="85">
                  <c:v>2005</c:v>
                </c:pt>
                <c:pt idx="86">
                  <c:v>2006</c:v>
                </c:pt>
                <c:pt idx="87">
                  <c:v>2007</c:v>
                </c:pt>
                <c:pt idx="88">
                  <c:v>2008</c:v>
                </c:pt>
                <c:pt idx="89">
                  <c:v>2009</c:v>
                </c:pt>
                <c:pt idx="90">
                  <c:v>2010</c:v>
                </c:pt>
                <c:pt idx="91">
                  <c:v>2011</c:v>
                </c:pt>
                <c:pt idx="92">
                  <c:v>2012</c:v>
                </c:pt>
                <c:pt idx="93">
                  <c:v>2013</c:v>
                </c:pt>
                <c:pt idx="94">
                  <c:v>2014</c:v>
                </c:pt>
                <c:pt idx="95">
                  <c:v>2015</c:v>
                </c:pt>
                <c:pt idx="96">
                  <c:v>2016</c:v>
                </c:pt>
                <c:pt idx="97">
                  <c:v>2017</c:v>
                </c:pt>
                <c:pt idx="98">
                  <c:v>2018</c:v>
                </c:pt>
                <c:pt idx="99">
                  <c:v>2019</c:v>
                </c:pt>
                <c:pt idx="100">
                  <c:v>2020</c:v>
                </c:pt>
                <c:pt idx="101">
                  <c:v>2021</c:v>
                </c:pt>
                <c:pt idx="102">
                  <c:v>2022</c:v>
                </c:pt>
                <c:pt idx="103">
                  <c:v>2023</c:v>
                </c:pt>
                <c:pt idx="104">
                  <c:v>2024</c:v>
                </c:pt>
                <c:pt idx="105">
                  <c:v>2025</c:v>
                </c:pt>
              </c:numCache>
            </c:numRef>
          </c:cat>
          <c:val>
            <c:numRef>
              <c:f>Sheet1!$C$2:$C$107</c:f>
              <c:numCache>
                <c:formatCode>General</c:formatCode>
                <c:ptCount val="106"/>
                <c:pt idx="0">
                  <c:v>6.3799999999999996E-2</c:v>
                </c:pt>
                <c:pt idx="1">
                  <c:v>0.1144</c:v>
                </c:pt>
                <c:pt idx="2">
                  <c:v>0.14679999999999999</c:v>
                </c:pt>
                <c:pt idx="3">
                  <c:v>0.15179999999999999</c:v>
                </c:pt>
                <c:pt idx="4">
                  <c:v>0.1489</c:v>
                </c:pt>
                <c:pt idx="5">
                  <c:v>0.1321</c:v>
                </c:pt>
                <c:pt idx="6">
                  <c:v>0.13390000000000002</c:v>
                </c:pt>
                <c:pt idx="7">
                  <c:v>0.1381</c:v>
                </c:pt>
                <c:pt idx="8">
                  <c:v>0.13300000000000001</c:v>
                </c:pt>
                <c:pt idx="9">
                  <c:v>0.1348</c:v>
                </c:pt>
                <c:pt idx="10">
                  <c:v>0.14829999999999999</c:v>
                </c:pt>
                <c:pt idx="11">
                  <c:v>0.17749999999999999</c:v>
                </c:pt>
                <c:pt idx="12">
                  <c:v>0.19589999999999999</c:v>
                </c:pt>
                <c:pt idx="13">
                  <c:v>0.19800000000000001</c:v>
                </c:pt>
                <c:pt idx="14">
                  <c:v>0.18410000000000001</c:v>
                </c:pt>
                <c:pt idx="15">
                  <c:v>0.17519999999999999</c:v>
                </c:pt>
                <c:pt idx="16">
                  <c:v>0.16839999999999999</c:v>
                </c:pt>
                <c:pt idx="17">
                  <c:v>0.15629999999999999</c:v>
                </c:pt>
                <c:pt idx="18">
                  <c:v>0.15460000000000002</c:v>
                </c:pt>
                <c:pt idx="19">
                  <c:v>0.14410000000000001</c:v>
                </c:pt>
                <c:pt idx="20">
                  <c:v>0.12509999999999999</c:v>
                </c:pt>
                <c:pt idx="21">
                  <c:v>0.13589999999999999</c:v>
                </c:pt>
                <c:pt idx="22">
                  <c:v>0.11509999999999999</c:v>
                </c:pt>
                <c:pt idx="23">
                  <c:v>0.1157</c:v>
                </c:pt>
                <c:pt idx="24">
                  <c:v>9.4499999999999987E-2</c:v>
                </c:pt>
                <c:pt idx="25">
                  <c:v>9.2899999999999996E-2</c:v>
                </c:pt>
                <c:pt idx="26">
                  <c:v>9.9000000000000005E-2</c:v>
                </c:pt>
                <c:pt idx="27">
                  <c:v>7.5499999999999998E-2</c:v>
                </c:pt>
                <c:pt idx="28">
                  <c:v>5.7099999999999998E-2</c:v>
                </c:pt>
                <c:pt idx="29">
                  <c:v>5.5300000000000002E-2</c:v>
                </c:pt>
                <c:pt idx="30">
                  <c:v>5.9699999999999996E-2</c:v>
                </c:pt>
                <c:pt idx="31">
                  <c:v>5.4699999999999999E-2</c:v>
                </c:pt>
                <c:pt idx="32">
                  <c:v>5.2999999999999999E-2</c:v>
                </c:pt>
                <c:pt idx="33">
                  <c:v>5.4199999999999998E-2</c:v>
                </c:pt>
                <c:pt idx="34">
                  <c:v>5.1699999999999996E-2</c:v>
                </c:pt>
                <c:pt idx="35">
                  <c:v>5.5899999999999998E-2</c:v>
                </c:pt>
                <c:pt idx="36">
                  <c:v>5.67E-2</c:v>
                </c:pt>
                <c:pt idx="37">
                  <c:v>5.7599999999999998E-2</c:v>
                </c:pt>
                <c:pt idx="38">
                  <c:v>6.4399999999999999E-2</c:v>
                </c:pt>
                <c:pt idx="39">
                  <c:v>7.0199999999999999E-2</c:v>
                </c:pt>
                <c:pt idx="40">
                  <c:v>7.400000000000001E-2</c:v>
                </c:pt>
                <c:pt idx="41">
                  <c:v>7.2099999999999997E-2</c:v>
                </c:pt>
                <c:pt idx="42">
                  <c:v>7.4999999999999997E-2</c:v>
                </c:pt>
                <c:pt idx="43">
                  <c:v>7.2900000000000006E-2</c:v>
                </c:pt>
                <c:pt idx="44">
                  <c:v>7.2000000000000008E-2</c:v>
                </c:pt>
                <c:pt idx="45">
                  <c:v>7.7199999999999991E-2</c:v>
                </c:pt>
                <c:pt idx="46">
                  <c:v>7.5700000000000003E-2</c:v>
                </c:pt>
                <c:pt idx="47">
                  <c:v>7.5399999999999995E-2</c:v>
                </c:pt>
                <c:pt idx="48">
                  <c:v>7.0800000000000002E-2</c:v>
                </c:pt>
                <c:pt idx="49">
                  <c:v>7.1099999999999997E-2</c:v>
                </c:pt>
                <c:pt idx="50">
                  <c:v>6.5000000000000002E-2</c:v>
                </c:pt>
                <c:pt idx="51">
                  <c:v>6.08E-2</c:v>
                </c:pt>
                <c:pt idx="52">
                  <c:v>5.6500000000000002E-2</c:v>
                </c:pt>
                <c:pt idx="53">
                  <c:v>5.2400000000000002E-2</c:v>
                </c:pt>
                <c:pt idx="54">
                  <c:v>3.7699999999999997E-2</c:v>
                </c:pt>
                <c:pt idx="55">
                  <c:v>3.9199999999999999E-2</c:v>
                </c:pt>
                <c:pt idx="56">
                  <c:v>3.8599999999999995E-2</c:v>
                </c:pt>
                <c:pt idx="57">
                  <c:v>3.73E-2</c:v>
                </c:pt>
                <c:pt idx="58">
                  <c:v>4.1399999999999999E-2</c:v>
                </c:pt>
                <c:pt idx="59">
                  <c:v>3.5000000000000003E-2</c:v>
                </c:pt>
                <c:pt idx="60">
                  <c:v>3.0899999999999997E-2</c:v>
                </c:pt>
                <c:pt idx="61">
                  <c:v>3.4300000000000004E-2</c:v>
                </c:pt>
                <c:pt idx="62">
                  <c:v>3.4369999999999998E-2</c:v>
                </c:pt>
                <c:pt idx="63">
                  <c:v>3.3329999999999999E-2</c:v>
                </c:pt>
                <c:pt idx="64">
                  <c:v>3.5400000000000001E-2</c:v>
                </c:pt>
                <c:pt idx="65">
                  <c:v>3.542E-2</c:v>
                </c:pt>
                <c:pt idx="66">
                  <c:v>3.7010000000000001E-2</c:v>
                </c:pt>
                <c:pt idx="67">
                  <c:v>3.7229999999999999E-2</c:v>
                </c:pt>
                <c:pt idx="68">
                  <c:v>3.6240000000000001E-2</c:v>
                </c:pt>
                <c:pt idx="69">
                  <c:v>3.5430000000000003E-2</c:v>
                </c:pt>
                <c:pt idx="70">
                  <c:v>3.2799999999999996E-2</c:v>
                </c:pt>
                <c:pt idx="71">
                  <c:v>3.2320000000000002E-2</c:v>
                </c:pt>
                <c:pt idx="72">
                  <c:v>3.2379999999999999E-2</c:v>
                </c:pt>
                <c:pt idx="73">
                  <c:v>3.218E-2</c:v>
                </c:pt>
                <c:pt idx="74">
                  <c:v>3.0350000000000002E-2</c:v>
                </c:pt>
                <c:pt idx="75">
                  <c:v>2.4680000000000001E-2</c:v>
                </c:pt>
                <c:pt idx="76">
                  <c:v>2.2320000000000003E-2</c:v>
                </c:pt>
                <c:pt idx="77">
                  <c:v>2.069E-2</c:v>
                </c:pt>
                <c:pt idx="78">
                  <c:v>1.975E-2</c:v>
                </c:pt>
                <c:pt idx="79">
                  <c:v>1.7809999999999999E-2</c:v>
                </c:pt>
                <c:pt idx="80">
                  <c:v>1.5900000000000001E-2</c:v>
                </c:pt>
                <c:pt idx="81">
                  <c:v>1.6500000000000001E-2</c:v>
                </c:pt>
                <c:pt idx="82">
                  <c:v>1.5560000000000001E-2</c:v>
                </c:pt>
                <c:pt idx="83">
                  <c:v>1.5469999999999999E-2</c:v>
                </c:pt>
                <c:pt idx="84">
                  <c:v>1.4379999999999999E-2</c:v>
                </c:pt>
                <c:pt idx="85">
                  <c:v>1.375E-2</c:v>
                </c:pt>
                <c:pt idx="86">
                  <c:v>1.312E-2</c:v>
                </c:pt>
                <c:pt idx="87">
                  <c:v>1.345E-2</c:v>
                </c:pt>
                <c:pt idx="88">
                  <c:v>1.2729999999999998E-2</c:v>
                </c:pt>
                <c:pt idx="89">
                  <c:v>1.353E-2</c:v>
                </c:pt>
                <c:pt idx="90">
                  <c:v>1.374E-2</c:v>
                </c:pt>
                <c:pt idx="91">
                  <c:v>1.337E-2</c:v>
                </c:pt>
                <c:pt idx="92">
                  <c:v>1.3380000000000001E-2</c:v>
                </c:pt>
                <c:pt idx="93">
                  <c:v>1.421E-2</c:v>
                </c:pt>
                <c:pt idx="94">
                  <c:v>1.436E-2</c:v>
                </c:pt>
                <c:pt idx="95">
                  <c:v>1.529E-2</c:v>
                </c:pt>
                <c:pt idx="96">
                  <c:v>1.5520000000000001E-2</c:v>
                </c:pt>
                <c:pt idx="97">
                  <c:v>1.486E-2</c:v>
                </c:pt>
                <c:pt idx="98">
                  <c:v>1.941E-2</c:v>
                </c:pt>
                <c:pt idx="99">
                  <c:v>2.9440000000000001E-2</c:v>
                </c:pt>
                <c:pt idx="100">
                  <c:v>2.8450000000000003E-2</c:v>
                </c:pt>
                <c:pt idx="101">
                  <c:v>3.0110000000000001E-2</c:v>
                </c:pt>
                <c:pt idx="102">
                  <c:v>3.005E-2</c:v>
                </c:pt>
                <c:pt idx="103">
                  <c:v>2.487E-2</c:v>
                </c:pt>
                <c:pt idx="104">
                  <c:v>2.418E-2</c:v>
                </c:pt>
                <c:pt idx="105">
                  <c:v>0.16800000000000001</c:v>
                </c:pt>
              </c:numCache>
            </c:numRef>
          </c:val>
          <c:extLst>
            <c:ext xmlns:c16="http://schemas.microsoft.com/office/drawing/2014/chart" uri="{C3380CC4-5D6E-409C-BE32-E72D297353CC}">
              <c16:uniqueId val="{00000001-4A58-4901-9DA8-6FCA6769C5AE}"/>
            </c:ext>
          </c:extLst>
        </c:ser>
        <c:dLbls>
          <c:showLegendKey val="0"/>
          <c:showVal val="0"/>
          <c:showCatName val="0"/>
          <c:showSerName val="0"/>
          <c:showPercent val="0"/>
          <c:showBubbleSize val="0"/>
        </c:dLbls>
        <c:axId val="1782309120"/>
        <c:axId val="1782325440"/>
      </c:areaChart>
      <c:lineChart>
        <c:grouping val="standard"/>
        <c:varyColors val="0"/>
        <c:ser>
          <c:idx val="0"/>
          <c:order val="0"/>
          <c:tx>
            <c:strRef>
              <c:f>Sheet1!$B$1</c:f>
              <c:strCache>
                <c:ptCount val="1"/>
                <c:pt idx="0">
                  <c:v>Rate</c:v>
                </c:pt>
              </c:strCache>
            </c:strRef>
          </c:tx>
          <c:spPr>
            <a:ln w="34925" cap="rnd">
              <a:solidFill>
                <a:schemeClr val="accent1"/>
              </a:solidFill>
              <a:round/>
            </a:ln>
            <a:effectLst>
              <a:outerShdw blurRad="57150" dist="19050" dir="5400000" algn="ctr" rotWithShape="0">
                <a:srgbClr val="000000">
                  <a:alpha val="62000"/>
                </a:srgbClr>
              </a:outerShdw>
            </a:effectLst>
          </c:spPr>
          <c:marker>
            <c:symbol val="none"/>
          </c:marker>
          <c:cat>
            <c:numRef>
              <c:f>Sheet1!$A$2:$A$107</c:f>
              <c:numCache>
                <c:formatCode>0</c:formatCode>
                <c:ptCount val="106"/>
                <c:pt idx="0">
                  <c:v>1920</c:v>
                </c:pt>
                <c:pt idx="1">
                  <c:v>1921</c:v>
                </c:pt>
                <c:pt idx="2">
                  <c:v>1922</c:v>
                </c:pt>
                <c:pt idx="3">
                  <c:v>1923</c:v>
                </c:pt>
                <c:pt idx="4">
                  <c:v>1924</c:v>
                </c:pt>
                <c:pt idx="5">
                  <c:v>1925</c:v>
                </c:pt>
                <c:pt idx="6">
                  <c:v>1926</c:v>
                </c:pt>
                <c:pt idx="7">
                  <c:v>1927</c:v>
                </c:pt>
                <c:pt idx="8">
                  <c:v>1928</c:v>
                </c:pt>
                <c:pt idx="9">
                  <c:v>1929</c:v>
                </c:pt>
                <c:pt idx="10">
                  <c:v>1930</c:v>
                </c:pt>
                <c:pt idx="11">
                  <c:v>1931</c:v>
                </c:pt>
                <c:pt idx="12">
                  <c:v>1932</c:v>
                </c:pt>
                <c:pt idx="13">
                  <c:v>1933</c:v>
                </c:pt>
                <c:pt idx="14">
                  <c:v>1934</c:v>
                </c:pt>
                <c:pt idx="15">
                  <c:v>1935</c:v>
                </c:pt>
                <c:pt idx="16">
                  <c:v>1936</c:v>
                </c:pt>
                <c:pt idx="17">
                  <c:v>1937</c:v>
                </c:pt>
                <c:pt idx="18">
                  <c:v>1938</c:v>
                </c:pt>
                <c:pt idx="19">
                  <c:v>1939</c:v>
                </c:pt>
                <c:pt idx="20">
                  <c:v>1940</c:v>
                </c:pt>
                <c:pt idx="21">
                  <c:v>1941</c:v>
                </c:pt>
                <c:pt idx="22">
                  <c:v>1942</c:v>
                </c:pt>
                <c:pt idx="23">
                  <c:v>1943</c:v>
                </c:pt>
                <c:pt idx="24">
                  <c:v>1944</c:v>
                </c:pt>
                <c:pt idx="25">
                  <c:v>1945</c:v>
                </c:pt>
                <c:pt idx="26">
                  <c:v>1946</c:v>
                </c:pt>
                <c:pt idx="27">
                  <c:v>1947</c:v>
                </c:pt>
                <c:pt idx="28">
                  <c:v>1948</c:v>
                </c:pt>
                <c:pt idx="29">
                  <c:v>1949</c:v>
                </c:pt>
                <c:pt idx="30">
                  <c:v>1950</c:v>
                </c:pt>
                <c:pt idx="31">
                  <c:v>1951</c:v>
                </c:pt>
                <c:pt idx="32">
                  <c:v>1952</c:v>
                </c:pt>
                <c:pt idx="33">
                  <c:v>1953</c:v>
                </c:pt>
                <c:pt idx="34">
                  <c:v>1954</c:v>
                </c:pt>
                <c:pt idx="35">
                  <c:v>1955</c:v>
                </c:pt>
                <c:pt idx="36">
                  <c:v>1956</c:v>
                </c:pt>
                <c:pt idx="37">
                  <c:v>1957</c:v>
                </c:pt>
                <c:pt idx="38">
                  <c:v>1958</c:v>
                </c:pt>
                <c:pt idx="39">
                  <c:v>1959</c:v>
                </c:pt>
                <c:pt idx="40">
                  <c:v>1960</c:v>
                </c:pt>
                <c:pt idx="41">
                  <c:v>1961</c:v>
                </c:pt>
                <c:pt idx="42">
                  <c:v>1962</c:v>
                </c:pt>
                <c:pt idx="43">
                  <c:v>1963</c:v>
                </c:pt>
                <c:pt idx="44">
                  <c:v>1964</c:v>
                </c:pt>
                <c:pt idx="45">
                  <c:v>1965</c:v>
                </c:pt>
                <c:pt idx="46">
                  <c:v>1966</c:v>
                </c:pt>
                <c:pt idx="47">
                  <c:v>1967</c:v>
                </c:pt>
                <c:pt idx="48">
                  <c:v>1968</c:v>
                </c:pt>
                <c:pt idx="49">
                  <c:v>1969</c:v>
                </c:pt>
                <c:pt idx="50">
                  <c:v>1970</c:v>
                </c:pt>
                <c:pt idx="51">
                  <c:v>1971</c:v>
                </c:pt>
                <c:pt idx="52">
                  <c:v>1972</c:v>
                </c:pt>
                <c:pt idx="53">
                  <c:v>1973</c:v>
                </c:pt>
                <c:pt idx="54">
                  <c:v>1974</c:v>
                </c:pt>
                <c:pt idx="55">
                  <c:v>1975</c:v>
                </c:pt>
                <c:pt idx="56">
                  <c:v>1976</c:v>
                </c:pt>
                <c:pt idx="57">
                  <c:v>1977</c:v>
                </c:pt>
                <c:pt idx="58">
                  <c:v>1978</c:v>
                </c:pt>
                <c:pt idx="59">
                  <c:v>1979</c:v>
                </c:pt>
                <c:pt idx="60">
                  <c:v>1980</c:v>
                </c:pt>
                <c:pt idx="61">
                  <c:v>1981</c:v>
                </c:pt>
                <c:pt idx="62">
                  <c:v>1982</c:v>
                </c:pt>
                <c:pt idx="63">
                  <c:v>1983</c:v>
                </c:pt>
                <c:pt idx="64">
                  <c:v>1984</c:v>
                </c:pt>
                <c:pt idx="65">
                  <c:v>1985</c:v>
                </c:pt>
                <c:pt idx="66">
                  <c:v>1986</c:v>
                </c:pt>
                <c:pt idx="67">
                  <c:v>1987</c:v>
                </c:pt>
                <c:pt idx="68">
                  <c:v>1988</c:v>
                </c:pt>
                <c:pt idx="69">
                  <c:v>1989</c:v>
                </c:pt>
                <c:pt idx="70">
                  <c:v>1990</c:v>
                </c:pt>
                <c:pt idx="71">
                  <c:v>1991</c:v>
                </c:pt>
                <c:pt idx="72">
                  <c:v>1992</c:v>
                </c:pt>
                <c:pt idx="73">
                  <c:v>1993</c:v>
                </c:pt>
                <c:pt idx="74">
                  <c:v>1994</c:v>
                </c:pt>
                <c:pt idx="75">
                  <c:v>1995</c:v>
                </c:pt>
                <c:pt idx="76">
                  <c:v>1996</c:v>
                </c:pt>
                <c:pt idx="77">
                  <c:v>1997</c:v>
                </c:pt>
                <c:pt idx="78">
                  <c:v>1998</c:v>
                </c:pt>
                <c:pt idx="79">
                  <c:v>1999</c:v>
                </c:pt>
                <c:pt idx="80">
                  <c:v>2000</c:v>
                </c:pt>
                <c:pt idx="81">
                  <c:v>2001</c:v>
                </c:pt>
                <c:pt idx="82">
                  <c:v>2002</c:v>
                </c:pt>
                <c:pt idx="83">
                  <c:v>2003</c:v>
                </c:pt>
                <c:pt idx="84">
                  <c:v>2004</c:v>
                </c:pt>
                <c:pt idx="85">
                  <c:v>2005</c:v>
                </c:pt>
                <c:pt idx="86">
                  <c:v>2006</c:v>
                </c:pt>
                <c:pt idx="87">
                  <c:v>2007</c:v>
                </c:pt>
                <c:pt idx="88">
                  <c:v>2008</c:v>
                </c:pt>
                <c:pt idx="89">
                  <c:v>2009</c:v>
                </c:pt>
                <c:pt idx="90">
                  <c:v>2010</c:v>
                </c:pt>
                <c:pt idx="91">
                  <c:v>2011</c:v>
                </c:pt>
                <c:pt idx="92">
                  <c:v>2012</c:v>
                </c:pt>
                <c:pt idx="93">
                  <c:v>2013</c:v>
                </c:pt>
                <c:pt idx="94">
                  <c:v>2014</c:v>
                </c:pt>
                <c:pt idx="95">
                  <c:v>2015</c:v>
                </c:pt>
                <c:pt idx="96">
                  <c:v>2016</c:v>
                </c:pt>
                <c:pt idx="97">
                  <c:v>2017</c:v>
                </c:pt>
                <c:pt idx="98">
                  <c:v>2018</c:v>
                </c:pt>
                <c:pt idx="99">
                  <c:v>2019</c:v>
                </c:pt>
                <c:pt idx="100">
                  <c:v>2020</c:v>
                </c:pt>
                <c:pt idx="101">
                  <c:v>2021</c:v>
                </c:pt>
                <c:pt idx="102">
                  <c:v>2022</c:v>
                </c:pt>
                <c:pt idx="103">
                  <c:v>2023</c:v>
                </c:pt>
                <c:pt idx="104">
                  <c:v>2024</c:v>
                </c:pt>
                <c:pt idx="105">
                  <c:v>2025</c:v>
                </c:pt>
              </c:numCache>
            </c:numRef>
          </c:cat>
          <c:val>
            <c:numRef>
              <c:f>Sheet1!$B$2:$B$107</c:f>
              <c:numCache>
                <c:formatCode>General</c:formatCode>
                <c:ptCount val="106"/>
                <c:pt idx="0">
                  <c:v>6.3799999999999996E-2</c:v>
                </c:pt>
                <c:pt idx="1">
                  <c:v>0.1144</c:v>
                </c:pt>
                <c:pt idx="2">
                  <c:v>0.14679999999999999</c:v>
                </c:pt>
                <c:pt idx="3">
                  <c:v>0.15179999999999999</c:v>
                </c:pt>
                <c:pt idx="4">
                  <c:v>0.1489</c:v>
                </c:pt>
                <c:pt idx="5">
                  <c:v>0.1321</c:v>
                </c:pt>
                <c:pt idx="6">
                  <c:v>0.13390000000000002</c:v>
                </c:pt>
                <c:pt idx="7">
                  <c:v>0.1381</c:v>
                </c:pt>
                <c:pt idx="8">
                  <c:v>0.13300000000000001</c:v>
                </c:pt>
                <c:pt idx="9">
                  <c:v>0.1348</c:v>
                </c:pt>
                <c:pt idx="10">
                  <c:v>0.14829999999999999</c:v>
                </c:pt>
                <c:pt idx="11">
                  <c:v>0.17749999999999999</c:v>
                </c:pt>
                <c:pt idx="12">
                  <c:v>0.19589999999999999</c:v>
                </c:pt>
                <c:pt idx="13">
                  <c:v>0.19800000000000001</c:v>
                </c:pt>
                <c:pt idx="14">
                  <c:v>0.18410000000000001</c:v>
                </c:pt>
                <c:pt idx="15">
                  <c:v>0.17519999999999999</c:v>
                </c:pt>
                <c:pt idx="16">
                  <c:v>0.16839999999999999</c:v>
                </c:pt>
                <c:pt idx="17">
                  <c:v>0.15629999999999999</c:v>
                </c:pt>
                <c:pt idx="18">
                  <c:v>0.15460000000000002</c:v>
                </c:pt>
                <c:pt idx="19">
                  <c:v>0.14410000000000001</c:v>
                </c:pt>
                <c:pt idx="20">
                  <c:v>0.12509999999999999</c:v>
                </c:pt>
                <c:pt idx="21">
                  <c:v>0.13589999999999999</c:v>
                </c:pt>
                <c:pt idx="22">
                  <c:v>0.11509999999999999</c:v>
                </c:pt>
                <c:pt idx="23">
                  <c:v>0.1157</c:v>
                </c:pt>
                <c:pt idx="24">
                  <c:v>9.4499999999999987E-2</c:v>
                </c:pt>
                <c:pt idx="25">
                  <c:v>9.2899999999999996E-2</c:v>
                </c:pt>
                <c:pt idx="26">
                  <c:v>9.9000000000000005E-2</c:v>
                </c:pt>
                <c:pt idx="27">
                  <c:v>7.5499999999999998E-2</c:v>
                </c:pt>
                <c:pt idx="28">
                  <c:v>5.7099999999999998E-2</c:v>
                </c:pt>
                <c:pt idx="29">
                  <c:v>5.5300000000000002E-2</c:v>
                </c:pt>
                <c:pt idx="30">
                  <c:v>5.9699999999999996E-2</c:v>
                </c:pt>
                <c:pt idx="31">
                  <c:v>5.4699999999999999E-2</c:v>
                </c:pt>
                <c:pt idx="32">
                  <c:v>5.2999999999999999E-2</c:v>
                </c:pt>
                <c:pt idx="33">
                  <c:v>5.4199999999999998E-2</c:v>
                </c:pt>
                <c:pt idx="34">
                  <c:v>5.1699999999999996E-2</c:v>
                </c:pt>
                <c:pt idx="35">
                  <c:v>5.5899999999999998E-2</c:v>
                </c:pt>
                <c:pt idx="36">
                  <c:v>5.67E-2</c:v>
                </c:pt>
                <c:pt idx="37">
                  <c:v>5.7599999999999998E-2</c:v>
                </c:pt>
                <c:pt idx="38">
                  <c:v>6.4399999999999999E-2</c:v>
                </c:pt>
                <c:pt idx="39">
                  <c:v>7.0199999999999999E-2</c:v>
                </c:pt>
                <c:pt idx="40">
                  <c:v>7.400000000000001E-2</c:v>
                </c:pt>
                <c:pt idx="41">
                  <c:v>7.2099999999999997E-2</c:v>
                </c:pt>
                <c:pt idx="42">
                  <c:v>7.4999999999999997E-2</c:v>
                </c:pt>
                <c:pt idx="43">
                  <c:v>7.2900000000000006E-2</c:v>
                </c:pt>
                <c:pt idx="44">
                  <c:v>7.2000000000000008E-2</c:v>
                </c:pt>
                <c:pt idx="45">
                  <c:v>7.7199999999999991E-2</c:v>
                </c:pt>
                <c:pt idx="46">
                  <c:v>7.5700000000000003E-2</c:v>
                </c:pt>
                <c:pt idx="47">
                  <c:v>7.5399999999999995E-2</c:v>
                </c:pt>
                <c:pt idx="48">
                  <c:v>7.0800000000000002E-2</c:v>
                </c:pt>
                <c:pt idx="49">
                  <c:v>7.1099999999999997E-2</c:v>
                </c:pt>
                <c:pt idx="50">
                  <c:v>6.5000000000000002E-2</c:v>
                </c:pt>
                <c:pt idx="51">
                  <c:v>6.08E-2</c:v>
                </c:pt>
                <c:pt idx="52">
                  <c:v>5.6500000000000002E-2</c:v>
                </c:pt>
                <c:pt idx="53">
                  <c:v>5.2400000000000002E-2</c:v>
                </c:pt>
                <c:pt idx="54">
                  <c:v>3.7699999999999997E-2</c:v>
                </c:pt>
                <c:pt idx="55">
                  <c:v>3.9199999999999999E-2</c:v>
                </c:pt>
                <c:pt idx="56">
                  <c:v>3.8599999999999995E-2</c:v>
                </c:pt>
                <c:pt idx="57">
                  <c:v>3.73E-2</c:v>
                </c:pt>
                <c:pt idx="58">
                  <c:v>4.1399999999999999E-2</c:v>
                </c:pt>
                <c:pt idx="59">
                  <c:v>3.5000000000000003E-2</c:v>
                </c:pt>
                <c:pt idx="60">
                  <c:v>3.0899999999999997E-2</c:v>
                </c:pt>
                <c:pt idx="61">
                  <c:v>3.4300000000000004E-2</c:v>
                </c:pt>
                <c:pt idx="62">
                  <c:v>3.4369999999999998E-2</c:v>
                </c:pt>
                <c:pt idx="63">
                  <c:v>3.3329999999999999E-2</c:v>
                </c:pt>
                <c:pt idx="64">
                  <c:v>3.5400000000000001E-2</c:v>
                </c:pt>
                <c:pt idx="65">
                  <c:v>3.542E-2</c:v>
                </c:pt>
                <c:pt idx="66">
                  <c:v>3.7010000000000001E-2</c:v>
                </c:pt>
                <c:pt idx="67">
                  <c:v>3.7229999999999999E-2</c:v>
                </c:pt>
                <c:pt idx="68">
                  <c:v>3.6240000000000001E-2</c:v>
                </c:pt>
                <c:pt idx="69">
                  <c:v>3.5430000000000003E-2</c:v>
                </c:pt>
                <c:pt idx="70">
                  <c:v>3.2799999999999996E-2</c:v>
                </c:pt>
                <c:pt idx="71">
                  <c:v>3.2320000000000002E-2</c:v>
                </c:pt>
                <c:pt idx="72">
                  <c:v>3.2379999999999999E-2</c:v>
                </c:pt>
                <c:pt idx="73">
                  <c:v>3.218E-2</c:v>
                </c:pt>
                <c:pt idx="74">
                  <c:v>3.0350000000000002E-2</c:v>
                </c:pt>
                <c:pt idx="75">
                  <c:v>2.4680000000000001E-2</c:v>
                </c:pt>
                <c:pt idx="76">
                  <c:v>2.2320000000000003E-2</c:v>
                </c:pt>
                <c:pt idx="77">
                  <c:v>2.069E-2</c:v>
                </c:pt>
                <c:pt idx="78">
                  <c:v>1.975E-2</c:v>
                </c:pt>
                <c:pt idx="79">
                  <c:v>1.7809999999999999E-2</c:v>
                </c:pt>
                <c:pt idx="80">
                  <c:v>1.5900000000000001E-2</c:v>
                </c:pt>
                <c:pt idx="81">
                  <c:v>1.6500000000000001E-2</c:v>
                </c:pt>
                <c:pt idx="82">
                  <c:v>1.5560000000000001E-2</c:v>
                </c:pt>
                <c:pt idx="83">
                  <c:v>1.5469999999999999E-2</c:v>
                </c:pt>
                <c:pt idx="84">
                  <c:v>1.4379999999999999E-2</c:v>
                </c:pt>
                <c:pt idx="85">
                  <c:v>1.375E-2</c:v>
                </c:pt>
                <c:pt idx="86">
                  <c:v>1.312E-2</c:v>
                </c:pt>
                <c:pt idx="87">
                  <c:v>1.345E-2</c:v>
                </c:pt>
                <c:pt idx="88">
                  <c:v>1.2729999999999998E-2</c:v>
                </c:pt>
                <c:pt idx="89">
                  <c:v>1.353E-2</c:v>
                </c:pt>
                <c:pt idx="90">
                  <c:v>1.374E-2</c:v>
                </c:pt>
                <c:pt idx="91">
                  <c:v>1.337E-2</c:v>
                </c:pt>
                <c:pt idx="92">
                  <c:v>1.3380000000000001E-2</c:v>
                </c:pt>
                <c:pt idx="93">
                  <c:v>1.421E-2</c:v>
                </c:pt>
                <c:pt idx="94">
                  <c:v>1.436E-2</c:v>
                </c:pt>
                <c:pt idx="95">
                  <c:v>1.529E-2</c:v>
                </c:pt>
                <c:pt idx="96">
                  <c:v>1.5520000000000001E-2</c:v>
                </c:pt>
                <c:pt idx="97">
                  <c:v>1.486E-2</c:v>
                </c:pt>
                <c:pt idx="98">
                  <c:v>1.941E-2</c:v>
                </c:pt>
                <c:pt idx="99">
                  <c:v>2.9440000000000001E-2</c:v>
                </c:pt>
                <c:pt idx="100">
                  <c:v>2.8450000000000003E-2</c:v>
                </c:pt>
                <c:pt idx="101">
                  <c:v>3.0110000000000001E-2</c:v>
                </c:pt>
                <c:pt idx="102">
                  <c:v>3.005E-2</c:v>
                </c:pt>
                <c:pt idx="103">
                  <c:v>2.487E-2</c:v>
                </c:pt>
                <c:pt idx="104">
                  <c:v>2.418E-2</c:v>
                </c:pt>
                <c:pt idx="105">
                  <c:v>0.16800000000000001</c:v>
                </c:pt>
              </c:numCache>
            </c:numRef>
          </c:val>
          <c:smooth val="0"/>
          <c:extLst>
            <c:ext xmlns:c16="http://schemas.microsoft.com/office/drawing/2014/chart" uri="{C3380CC4-5D6E-409C-BE32-E72D297353CC}">
              <c16:uniqueId val="{00000000-C33D-4F75-9F25-78FFBC8BEAF2}"/>
            </c:ext>
          </c:extLst>
        </c:ser>
        <c:dLbls>
          <c:showLegendKey val="0"/>
          <c:showVal val="0"/>
          <c:showCatName val="0"/>
          <c:showSerName val="0"/>
          <c:showPercent val="0"/>
          <c:showBubbleSize val="0"/>
        </c:dLbls>
        <c:marker val="1"/>
        <c:smooth val="0"/>
        <c:axId val="1782309120"/>
        <c:axId val="1782325440"/>
      </c:lineChart>
      <c:dateAx>
        <c:axId val="1782309120"/>
        <c:scaling>
          <c:orientation val="minMax"/>
        </c:scaling>
        <c:delete val="0"/>
        <c:axPos val="b"/>
        <c:numFmt formatCode="0" sourceLinked="0"/>
        <c:majorTickMark val="none"/>
        <c:minorTickMark val="none"/>
        <c:tickLblPos val="nextTo"/>
        <c:spPr>
          <a:noFill/>
          <a:ln w="12700"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rgbClr val="404040"/>
                </a:solidFill>
                <a:latin typeface="+mn-lt"/>
                <a:ea typeface="+mn-ea"/>
                <a:cs typeface="+mn-cs"/>
              </a:defRPr>
            </a:pPr>
            <a:endParaRPr lang="en-US"/>
          </a:p>
        </c:txPr>
        <c:crossAx val="1782325440"/>
        <c:crosses val="autoZero"/>
        <c:auto val="1"/>
        <c:lblOffset val="100"/>
        <c:baseTimeUnit val="days"/>
        <c:majorUnit val="5"/>
        <c:majorTimeUnit val="months"/>
        <c:minorUnit val="30"/>
        <c:minorTimeUnit val="days"/>
      </c:dateAx>
      <c:valAx>
        <c:axId val="1782325440"/>
        <c:scaling>
          <c:orientation val="minMax"/>
          <c:max val="0.2"/>
        </c:scaling>
        <c:delete val="0"/>
        <c:axPos val="l"/>
        <c:numFmt formatCode="0%" sourceLinked="0"/>
        <c:majorTickMark val="none"/>
        <c:minorTickMark val="none"/>
        <c:tickLblPos val="nextTo"/>
        <c:spPr>
          <a:noFill/>
          <a:ln>
            <a:noFill/>
          </a:ln>
          <a:effectLst/>
        </c:spPr>
        <c:txPr>
          <a:bodyPr rot="-6000000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crossAx val="1782309120"/>
        <c:crosses val="autoZero"/>
        <c:crossBetween val="between"/>
        <c:majorUnit val="5.000000000000001E-2"/>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1936545357436802E-2"/>
          <c:y val="7.4030310589450379E-2"/>
          <c:w val="0.89179678180252764"/>
          <c:h val="0.79715725747487254"/>
        </c:manualLayout>
      </c:layout>
      <c:areaChart>
        <c:grouping val="standard"/>
        <c:varyColors val="0"/>
        <c:ser>
          <c:idx val="1"/>
          <c:order val="1"/>
          <c:tx>
            <c:strRef>
              <c:f>Sheet1!$C$1</c:f>
              <c:strCache>
                <c:ptCount val="1"/>
                <c:pt idx="0">
                  <c:v>Column1</c:v>
                </c:pt>
              </c:strCache>
            </c:strRef>
          </c:tx>
          <c:spPr>
            <a:solidFill>
              <a:schemeClr val="accent1">
                <a:lumMod val="20000"/>
                <a:lumOff val="80000"/>
                <a:alpha val="50000"/>
              </a:schemeClr>
            </a:solidFill>
            <a:ln>
              <a:noFill/>
            </a:ln>
            <a:effectLst/>
          </c:spPr>
          <c:cat>
            <c:numRef>
              <c:f>Sheet1!$A$2:$A$1471</c:f>
              <c:numCache>
                <c:formatCode>General</c:formatCode>
                <c:ptCount val="1470"/>
                <c:pt idx="0" formatCode="0">
                  <c:v>2022</c:v>
                </c:pt>
                <c:pt idx="365" formatCode="0">
                  <c:v>2023</c:v>
                </c:pt>
                <c:pt idx="730">
                  <c:v>2024</c:v>
                </c:pt>
                <c:pt idx="1096">
                  <c:v>2025</c:v>
                </c:pt>
                <c:pt idx="1461" formatCode="0">
                  <c:v>2026</c:v>
                </c:pt>
              </c:numCache>
            </c:numRef>
          </c:cat>
          <c:val>
            <c:numRef>
              <c:f>Sheet1!$C$2:$C$1471</c:f>
              <c:numCache>
                <c:formatCode>General</c:formatCode>
                <c:ptCount val="1470"/>
                <c:pt idx="0">
                  <c:v>0</c:v>
                </c:pt>
                <c:pt idx="1">
                  <c:v>0</c:v>
                </c:pt>
                <c:pt idx="2">
                  <c:v>0</c:v>
                </c:pt>
                <c:pt idx="3">
                  <c:v>0</c:v>
                </c:pt>
                <c:pt idx="4">
                  <c:v>0</c:v>
                </c:pt>
                <c:pt idx="5">
                  <c:v>0</c:v>
                </c:pt>
                <c:pt idx="6">
                  <c:v>0</c:v>
                </c:pt>
                <c:pt idx="7">
                  <c:v>0</c:v>
                </c:pt>
                <c:pt idx="8">
                  <c:v>0</c:v>
                </c:pt>
                <c:pt idx="9">
                  <c:v>0</c:v>
                </c:pt>
                <c:pt idx="10">
                  <c:v>0</c:v>
                </c:pt>
                <c:pt idx="11">
                  <c:v>0</c:v>
                </c:pt>
                <c:pt idx="12">
                  <c:v>0</c:v>
                </c:pt>
                <c:pt idx="13">
                  <c:v>0</c:v>
                </c:pt>
                <c:pt idx="14">
                  <c:v>0</c:v>
                </c:pt>
                <c:pt idx="15">
                  <c:v>0</c:v>
                </c:pt>
                <c:pt idx="16">
                  <c:v>0</c:v>
                </c:pt>
                <c:pt idx="17">
                  <c:v>0</c:v>
                </c:pt>
                <c:pt idx="18">
                  <c:v>0</c:v>
                </c:pt>
                <c:pt idx="19">
                  <c:v>0</c:v>
                </c:pt>
                <c:pt idx="20">
                  <c:v>0</c:v>
                </c:pt>
                <c:pt idx="21">
                  <c:v>0</c:v>
                </c:pt>
                <c:pt idx="22">
                  <c:v>0</c:v>
                </c:pt>
                <c:pt idx="23">
                  <c:v>0</c:v>
                </c:pt>
                <c:pt idx="24">
                  <c:v>0</c:v>
                </c:pt>
                <c:pt idx="25">
                  <c:v>0</c:v>
                </c:pt>
                <c:pt idx="26">
                  <c:v>0</c:v>
                </c:pt>
                <c:pt idx="27">
                  <c:v>0</c:v>
                </c:pt>
                <c:pt idx="28">
                  <c:v>0</c:v>
                </c:pt>
                <c:pt idx="29">
                  <c:v>0</c:v>
                </c:pt>
                <c:pt idx="30">
                  <c:v>0</c:v>
                </c:pt>
                <c:pt idx="31">
                  <c:v>0</c:v>
                </c:pt>
                <c:pt idx="32">
                  <c:v>0</c:v>
                </c:pt>
                <c:pt idx="33">
                  <c:v>0</c:v>
                </c:pt>
                <c:pt idx="34">
                  <c:v>0</c:v>
                </c:pt>
                <c:pt idx="35">
                  <c:v>0</c:v>
                </c:pt>
                <c:pt idx="36">
                  <c:v>0</c:v>
                </c:pt>
                <c:pt idx="37">
                  <c:v>0</c:v>
                </c:pt>
                <c:pt idx="38">
                  <c:v>0</c:v>
                </c:pt>
                <c:pt idx="39">
                  <c:v>0</c:v>
                </c:pt>
                <c:pt idx="40">
                  <c:v>0</c:v>
                </c:pt>
                <c:pt idx="41">
                  <c:v>0</c:v>
                </c:pt>
                <c:pt idx="42">
                  <c:v>0</c:v>
                </c:pt>
                <c:pt idx="43">
                  <c:v>0</c:v>
                </c:pt>
                <c:pt idx="44">
                  <c:v>0</c:v>
                </c:pt>
                <c:pt idx="45">
                  <c:v>0</c:v>
                </c:pt>
                <c:pt idx="46">
                  <c:v>0</c:v>
                </c:pt>
                <c:pt idx="47">
                  <c:v>0</c:v>
                </c:pt>
                <c:pt idx="48">
                  <c:v>0</c:v>
                </c:pt>
                <c:pt idx="49">
                  <c:v>0</c:v>
                </c:pt>
                <c:pt idx="50">
                  <c:v>0</c:v>
                </c:pt>
                <c:pt idx="51">
                  <c:v>0</c:v>
                </c:pt>
                <c:pt idx="52">
                  <c:v>0</c:v>
                </c:pt>
                <c:pt idx="53">
                  <c:v>0</c:v>
                </c:pt>
                <c:pt idx="54">
                  <c:v>0</c:v>
                </c:pt>
                <c:pt idx="55">
                  <c:v>0</c:v>
                </c:pt>
                <c:pt idx="56">
                  <c:v>0</c:v>
                </c:pt>
                <c:pt idx="57">
                  <c:v>0</c:v>
                </c:pt>
                <c:pt idx="58">
                  <c:v>0</c:v>
                </c:pt>
                <c:pt idx="59">
                  <c:v>0</c:v>
                </c:pt>
                <c:pt idx="60">
                  <c:v>0</c:v>
                </c:pt>
                <c:pt idx="61">
                  <c:v>0</c:v>
                </c:pt>
                <c:pt idx="62">
                  <c:v>0</c:v>
                </c:pt>
                <c:pt idx="63">
                  <c:v>0</c:v>
                </c:pt>
                <c:pt idx="64">
                  <c:v>0</c:v>
                </c:pt>
                <c:pt idx="65">
                  <c:v>0</c:v>
                </c:pt>
                <c:pt idx="66">
                  <c:v>0</c:v>
                </c:pt>
                <c:pt idx="67">
                  <c:v>0</c:v>
                </c:pt>
                <c:pt idx="68">
                  <c:v>0</c:v>
                </c:pt>
                <c:pt idx="69">
                  <c:v>0</c:v>
                </c:pt>
                <c:pt idx="70">
                  <c:v>0</c:v>
                </c:pt>
                <c:pt idx="71">
                  <c:v>0</c:v>
                </c:pt>
                <c:pt idx="72">
                  <c:v>0</c:v>
                </c:pt>
                <c:pt idx="73">
                  <c:v>0</c:v>
                </c:pt>
                <c:pt idx="74">
                  <c:v>0</c:v>
                </c:pt>
                <c:pt idx="75">
                  <c:v>0.25</c:v>
                </c:pt>
                <c:pt idx="76">
                  <c:v>0.25</c:v>
                </c:pt>
                <c:pt idx="77">
                  <c:v>0.25</c:v>
                </c:pt>
                <c:pt idx="78">
                  <c:v>0.25</c:v>
                </c:pt>
                <c:pt idx="79">
                  <c:v>0.25</c:v>
                </c:pt>
                <c:pt idx="80">
                  <c:v>0.25</c:v>
                </c:pt>
                <c:pt idx="81">
                  <c:v>0.25</c:v>
                </c:pt>
                <c:pt idx="82">
                  <c:v>0.25</c:v>
                </c:pt>
                <c:pt idx="83">
                  <c:v>0.25</c:v>
                </c:pt>
                <c:pt idx="84">
                  <c:v>0.25</c:v>
                </c:pt>
                <c:pt idx="85">
                  <c:v>0.25</c:v>
                </c:pt>
                <c:pt idx="86">
                  <c:v>0.25</c:v>
                </c:pt>
                <c:pt idx="87">
                  <c:v>0.25</c:v>
                </c:pt>
                <c:pt idx="88">
                  <c:v>0.25</c:v>
                </c:pt>
                <c:pt idx="89">
                  <c:v>0.25</c:v>
                </c:pt>
                <c:pt idx="90">
                  <c:v>0.25</c:v>
                </c:pt>
                <c:pt idx="91">
                  <c:v>0.25</c:v>
                </c:pt>
                <c:pt idx="92">
                  <c:v>0.25</c:v>
                </c:pt>
                <c:pt idx="93">
                  <c:v>0.25</c:v>
                </c:pt>
                <c:pt idx="94">
                  <c:v>0.25</c:v>
                </c:pt>
                <c:pt idx="95">
                  <c:v>0.25</c:v>
                </c:pt>
                <c:pt idx="96">
                  <c:v>0.25</c:v>
                </c:pt>
                <c:pt idx="97">
                  <c:v>0.25</c:v>
                </c:pt>
                <c:pt idx="98">
                  <c:v>0.25</c:v>
                </c:pt>
                <c:pt idx="99">
                  <c:v>0.25</c:v>
                </c:pt>
                <c:pt idx="100">
                  <c:v>0.25</c:v>
                </c:pt>
                <c:pt idx="101">
                  <c:v>0.25</c:v>
                </c:pt>
                <c:pt idx="102">
                  <c:v>0.25</c:v>
                </c:pt>
                <c:pt idx="103">
                  <c:v>0.25</c:v>
                </c:pt>
                <c:pt idx="104">
                  <c:v>0.25</c:v>
                </c:pt>
                <c:pt idx="105">
                  <c:v>0.25</c:v>
                </c:pt>
                <c:pt idx="106">
                  <c:v>0.25</c:v>
                </c:pt>
                <c:pt idx="107">
                  <c:v>0.25</c:v>
                </c:pt>
                <c:pt idx="108">
                  <c:v>0.25</c:v>
                </c:pt>
                <c:pt idx="109">
                  <c:v>0.25</c:v>
                </c:pt>
                <c:pt idx="110">
                  <c:v>0.25</c:v>
                </c:pt>
                <c:pt idx="111">
                  <c:v>0.25</c:v>
                </c:pt>
                <c:pt idx="112">
                  <c:v>0.25</c:v>
                </c:pt>
                <c:pt idx="113">
                  <c:v>0.25</c:v>
                </c:pt>
                <c:pt idx="114">
                  <c:v>0.25</c:v>
                </c:pt>
                <c:pt idx="115">
                  <c:v>0.25</c:v>
                </c:pt>
                <c:pt idx="116">
                  <c:v>0.25</c:v>
                </c:pt>
                <c:pt idx="117">
                  <c:v>0.25</c:v>
                </c:pt>
                <c:pt idx="118">
                  <c:v>0.25</c:v>
                </c:pt>
                <c:pt idx="119">
                  <c:v>0.25</c:v>
                </c:pt>
                <c:pt idx="120">
                  <c:v>0.25</c:v>
                </c:pt>
                <c:pt idx="121">
                  <c:v>0.25</c:v>
                </c:pt>
                <c:pt idx="122">
                  <c:v>0.25</c:v>
                </c:pt>
                <c:pt idx="123">
                  <c:v>0.25</c:v>
                </c:pt>
                <c:pt idx="124">
                  <c:v>0.75</c:v>
                </c:pt>
                <c:pt idx="125">
                  <c:v>0.75</c:v>
                </c:pt>
                <c:pt idx="126">
                  <c:v>0.75</c:v>
                </c:pt>
                <c:pt idx="127">
                  <c:v>0.75</c:v>
                </c:pt>
                <c:pt idx="128">
                  <c:v>0.75</c:v>
                </c:pt>
                <c:pt idx="129">
                  <c:v>0.75</c:v>
                </c:pt>
                <c:pt idx="130">
                  <c:v>0.75</c:v>
                </c:pt>
                <c:pt idx="131">
                  <c:v>0.75</c:v>
                </c:pt>
                <c:pt idx="132">
                  <c:v>0.75</c:v>
                </c:pt>
                <c:pt idx="133">
                  <c:v>0.75</c:v>
                </c:pt>
                <c:pt idx="134">
                  <c:v>0.75</c:v>
                </c:pt>
                <c:pt idx="135">
                  <c:v>0.75</c:v>
                </c:pt>
                <c:pt idx="136">
                  <c:v>0.75</c:v>
                </c:pt>
                <c:pt idx="137">
                  <c:v>0.75</c:v>
                </c:pt>
                <c:pt idx="138">
                  <c:v>0.75</c:v>
                </c:pt>
                <c:pt idx="139">
                  <c:v>0.75</c:v>
                </c:pt>
                <c:pt idx="140">
                  <c:v>0.75</c:v>
                </c:pt>
                <c:pt idx="141">
                  <c:v>0.75</c:v>
                </c:pt>
                <c:pt idx="142">
                  <c:v>0.75</c:v>
                </c:pt>
                <c:pt idx="143">
                  <c:v>0.75</c:v>
                </c:pt>
                <c:pt idx="144">
                  <c:v>0.75</c:v>
                </c:pt>
                <c:pt idx="145">
                  <c:v>0.75</c:v>
                </c:pt>
                <c:pt idx="146">
                  <c:v>0.75</c:v>
                </c:pt>
                <c:pt idx="147">
                  <c:v>0.75</c:v>
                </c:pt>
                <c:pt idx="148">
                  <c:v>0.75</c:v>
                </c:pt>
                <c:pt idx="149">
                  <c:v>0.75</c:v>
                </c:pt>
                <c:pt idx="150">
                  <c:v>0.75</c:v>
                </c:pt>
                <c:pt idx="151">
                  <c:v>0.75</c:v>
                </c:pt>
                <c:pt idx="152">
                  <c:v>0.75</c:v>
                </c:pt>
                <c:pt idx="153">
                  <c:v>0.75</c:v>
                </c:pt>
                <c:pt idx="154">
                  <c:v>0.75</c:v>
                </c:pt>
                <c:pt idx="155">
                  <c:v>0.75</c:v>
                </c:pt>
                <c:pt idx="156">
                  <c:v>0.75</c:v>
                </c:pt>
                <c:pt idx="157">
                  <c:v>0.75</c:v>
                </c:pt>
                <c:pt idx="158">
                  <c:v>0.75</c:v>
                </c:pt>
                <c:pt idx="159">
                  <c:v>0.75</c:v>
                </c:pt>
                <c:pt idx="160">
                  <c:v>0.75</c:v>
                </c:pt>
                <c:pt idx="161">
                  <c:v>0.75</c:v>
                </c:pt>
                <c:pt idx="162">
                  <c:v>0.75</c:v>
                </c:pt>
                <c:pt idx="163">
                  <c:v>0.75</c:v>
                </c:pt>
                <c:pt idx="164">
                  <c:v>0.75</c:v>
                </c:pt>
                <c:pt idx="165">
                  <c:v>0.75</c:v>
                </c:pt>
                <c:pt idx="166">
                  <c:v>1.5</c:v>
                </c:pt>
                <c:pt idx="167">
                  <c:v>1.5</c:v>
                </c:pt>
                <c:pt idx="168">
                  <c:v>1.5</c:v>
                </c:pt>
                <c:pt idx="169">
                  <c:v>1.5</c:v>
                </c:pt>
                <c:pt idx="170">
                  <c:v>1.5</c:v>
                </c:pt>
                <c:pt idx="171">
                  <c:v>1.5</c:v>
                </c:pt>
                <c:pt idx="172">
                  <c:v>1.5</c:v>
                </c:pt>
                <c:pt idx="173">
                  <c:v>1.5</c:v>
                </c:pt>
                <c:pt idx="174">
                  <c:v>1.5</c:v>
                </c:pt>
                <c:pt idx="175">
                  <c:v>1.5</c:v>
                </c:pt>
                <c:pt idx="176">
                  <c:v>1.5</c:v>
                </c:pt>
                <c:pt idx="177">
                  <c:v>1.5</c:v>
                </c:pt>
                <c:pt idx="178">
                  <c:v>1.5</c:v>
                </c:pt>
                <c:pt idx="179">
                  <c:v>1.5</c:v>
                </c:pt>
                <c:pt idx="180">
                  <c:v>1.5</c:v>
                </c:pt>
                <c:pt idx="181">
                  <c:v>1.5</c:v>
                </c:pt>
                <c:pt idx="182">
                  <c:v>1.5</c:v>
                </c:pt>
                <c:pt idx="183">
                  <c:v>1.5</c:v>
                </c:pt>
                <c:pt idx="184">
                  <c:v>1.5</c:v>
                </c:pt>
                <c:pt idx="185">
                  <c:v>1.5</c:v>
                </c:pt>
                <c:pt idx="186">
                  <c:v>1.5</c:v>
                </c:pt>
                <c:pt idx="187">
                  <c:v>1.5</c:v>
                </c:pt>
                <c:pt idx="188">
                  <c:v>1.5</c:v>
                </c:pt>
                <c:pt idx="189">
                  <c:v>1.5</c:v>
                </c:pt>
                <c:pt idx="190">
                  <c:v>1.5</c:v>
                </c:pt>
                <c:pt idx="191">
                  <c:v>1.5</c:v>
                </c:pt>
                <c:pt idx="192">
                  <c:v>1.5</c:v>
                </c:pt>
                <c:pt idx="193">
                  <c:v>1.5</c:v>
                </c:pt>
                <c:pt idx="194">
                  <c:v>1.5</c:v>
                </c:pt>
                <c:pt idx="195">
                  <c:v>1.5</c:v>
                </c:pt>
                <c:pt idx="196">
                  <c:v>1.5</c:v>
                </c:pt>
                <c:pt idx="197">
                  <c:v>1.5</c:v>
                </c:pt>
                <c:pt idx="198">
                  <c:v>1.5</c:v>
                </c:pt>
                <c:pt idx="199">
                  <c:v>1.5</c:v>
                </c:pt>
                <c:pt idx="200">
                  <c:v>1.5</c:v>
                </c:pt>
                <c:pt idx="201">
                  <c:v>1.5</c:v>
                </c:pt>
                <c:pt idx="202">
                  <c:v>1.5</c:v>
                </c:pt>
                <c:pt idx="203">
                  <c:v>1.5</c:v>
                </c:pt>
                <c:pt idx="204">
                  <c:v>1.5</c:v>
                </c:pt>
                <c:pt idx="205">
                  <c:v>1.5</c:v>
                </c:pt>
                <c:pt idx="206">
                  <c:v>1.5</c:v>
                </c:pt>
                <c:pt idx="207">
                  <c:v>1.5</c:v>
                </c:pt>
                <c:pt idx="208">
                  <c:v>2.25</c:v>
                </c:pt>
                <c:pt idx="209">
                  <c:v>2.25</c:v>
                </c:pt>
                <c:pt idx="210">
                  <c:v>2.25</c:v>
                </c:pt>
                <c:pt idx="211">
                  <c:v>2.25</c:v>
                </c:pt>
                <c:pt idx="212">
                  <c:v>2.25</c:v>
                </c:pt>
                <c:pt idx="213">
                  <c:v>2.25</c:v>
                </c:pt>
                <c:pt idx="214">
                  <c:v>2.25</c:v>
                </c:pt>
                <c:pt idx="215">
                  <c:v>2.25</c:v>
                </c:pt>
                <c:pt idx="216">
                  <c:v>2.25</c:v>
                </c:pt>
                <c:pt idx="217">
                  <c:v>2.25</c:v>
                </c:pt>
                <c:pt idx="218">
                  <c:v>2.25</c:v>
                </c:pt>
                <c:pt idx="219">
                  <c:v>2.25</c:v>
                </c:pt>
                <c:pt idx="220">
                  <c:v>2.25</c:v>
                </c:pt>
                <c:pt idx="221">
                  <c:v>2.25</c:v>
                </c:pt>
                <c:pt idx="222">
                  <c:v>2.25</c:v>
                </c:pt>
                <c:pt idx="223">
                  <c:v>2.25</c:v>
                </c:pt>
                <c:pt idx="224">
                  <c:v>2.25</c:v>
                </c:pt>
                <c:pt idx="225">
                  <c:v>2.25</c:v>
                </c:pt>
                <c:pt idx="226">
                  <c:v>2.25</c:v>
                </c:pt>
                <c:pt idx="227">
                  <c:v>2.25</c:v>
                </c:pt>
                <c:pt idx="228">
                  <c:v>2.25</c:v>
                </c:pt>
                <c:pt idx="229">
                  <c:v>2.25</c:v>
                </c:pt>
                <c:pt idx="230">
                  <c:v>2.25</c:v>
                </c:pt>
                <c:pt idx="231">
                  <c:v>2.25</c:v>
                </c:pt>
                <c:pt idx="232">
                  <c:v>2.25</c:v>
                </c:pt>
                <c:pt idx="233">
                  <c:v>2.25</c:v>
                </c:pt>
                <c:pt idx="234">
                  <c:v>2.25</c:v>
                </c:pt>
                <c:pt idx="235">
                  <c:v>2.25</c:v>
                </c:pt>
                <c:pt idx="236">
                  <c:v>2.25</c:v>
                </c:pt>
                <c:pt idx="237">
                  <c:v>2.25</c:v>
                </c:pt>
                <c:pt idx="238">
                  <c:v>2.25</c:v>
                </c:pt>
                <c:pt idx="239">
                  <c:v>2.25</c:v>
                </c:pt>
                <c:pt idx="240">
                  <c:v>2.25</c:v>
                </c:pt>
                <c:pt idx="241">
                  <c:v>2.25</c:v>
                </c:pt>
                <c:pt idx="242">
                  <c:v>2.25</c:v>
                </c:pt>
                <c:pt idx="243">
                  <c:v>2.25</c:v>
                </c:pt>
                <c:pt idx="244">
                  <c:v>2.25</c:v>
                </c:pt>
                <c:pt idx="245">
                  <c:v>2.25</c:v>
                </c:pt>
                <c:pt idx="246">
                  <c:v>2.25</c:v>
                </c:pt>
                <c:pt idx="247">
                  <c:v>2.25</c:v>
                </c:pt>
                <c:pt idx="248">
                  <c:v>2.25</c:v>
                </c:pt>
                <c:pt idx="249">
                  <c:v>2.25</c:v>
                </c:pt>
                <c:pt idx="250">
                  <c:v>2.25</c:v>
                </c:pt>
                <c:pt idx="251">
                  <c:v>2.25</c:v>
                </c:pt>
                <c:pt idx="252">
                  <c:v>2.25</c:v>
                </c:pt>
                <c:pt idx="253">
                  <c:v>2.25</c:v>
                </c:pt>
                <c:pt idx="254">
                  <c:v>2.25</c:v>
                </c:pt>
                <c:pt idx="255">
                  <c:v>2.25</c:v>
                </c:pt>
                <c:pt idx="256">
                  <c:v>2.25</c:v>
                </c:pt>
                <c:pt idx="257">
                  <c:v>2.25</c:v>
                </c:pt>
                <c:pt idx="258">
                  <c:v>2.25</c:v>
                </c:pt>
                <c:pt idx="259">
                  <c:v>2.25</c:v>
                </c:pt>
                <c:pt idx="260">
                  <c:v>2.25</c:v>
                </c:pt>
                <c:pt idx="261">
                  <c:v>2.25</c:v>
                </c:pt>
                <c:pt idx="262">
                  <c:v>2.25</c:v>
                </c:pt>
                <c:pt idx="263">
                  <c:v>2.25</c:v>
                </c:pt>
                <c:pt idx="264">
                  <c:v>3</c:v>
                </c:pt>
                <c:pt idx="265">
                  <c:v>3</c:v>
                </c:pt>
                <c:pt idx="266">
                  <c:v>3</c:v>
                </c:pt>
                <c:pt idx="267">
                  <c:v>3</c:v>
                </c:pt>
                <c:pt idx="268">
                  <c:v>3</c:v>
                </c:pt>
                <c:pt idx="269">
                  <c:v>3</c:v>
                </c:pt>
                <c:pt idx="270">
                  <c:v>3</c:v>
                </c:pt>
                <c:pt idx="271">
                  <c:v>3</c:v>
                </c:pt>
                <c:pt idx="272">
                  <c:v>3</c:v>
                </c:pt>
                <c:pt idx="273">
                  <c:v>3</c:v>
                </c:pt>
                <c:pt idx="274">
                  <c:v>3</c:v>
                </c:pt>
                <c:pt idx="275">
                  <c:v>3</c:v>
                </c:pt>
                <c:pt idx="276">
                  <c:v>3</c:v>
                </c:pt>
                <c:pt idx="277">
                  <c:v>3</c:v>
                </c:pt>
                <c:pt idx="278">
                  <c:v>3</c:v>
                </c:pt>
                <c:pt idx="279">
                  <c:v>3</c:v>
                </c:pt>
                <c:pt idx="280">
                  <c:v>3</c:v>
                </c:pt>
                <c:pt idx="281">
                  <c:v>3</c:v>
                </c:pt>
                <c:pt idx="282">
                  <c:v>3</c:v>
                </c:pt>
                <c:pt idx="283">
                  <c:v>3</c:v>
                </c:pt>
                <c:pt idx="284">
                  <c:v>3</c:v>
                </c:pt>
                <c:pt idx="285">
                  <c:v>3</c:v>
                </c:pt>
                <c:pt idx="286">
                  <c:v>3</c:v>
                </c:pt>
                <c:pt idx="287">
                  <c:v>3</c:v>
                </c:pt>
                <c:pt idx="288">
                  <c:v>3</c:v>
                </c:pt>
                <c:pt idx="289">
                  <c:v>3</c:v>
                </c:pt>
                <c:pt idx="290">
                  <c:v>3</c:v>
                </c:pt>
                <c:pt idx="291">
                  <c:v>3</c:v>
                </c:pt>
                <c:pt idx="292">
                  <c:v>3</c:v>
                </c:pt>
                <c:pt idx="293">
                  <c:v>3</c:v>
                </c:pt>
                <c:pt idx="294">
                  <c:v>3</c:v>
                </c:pt>
                <c:pt idx="295">
                  <c:v>3</c:v>
                </c:pt>
                <c:pt idx="296">
                  <c:v>3</c:v>
                </c:pt>
                <c:pt idx="297">
                  <c:v>3</c:v>
                </c:pt>
                <c:pt idx="298">
                  <c:v>3</c:v>
                </c:pt>
                <c:pt idx="299">
                  <c:v>3</c:v>
                </c:pt>
                <c:pt idx="300">
                  <c:v>3</c:v>
                </c:pt>
                <c:pt idx="301">
                  <c:v>3</c:v>
                </c:pt>
                <c:pt idx="302">
                  <c:v>3</c:v>
                </c:pt>
                <c:pt idx="303">
                  <c:v>3</c:v>
                </c:pt>
                <c:pt idx="304">
                  <c:v>3</c:v>
                </c:pt>
                <c:pt idx="305">
                  <c:v>3</c:v>
                </c:pt>
                <c:pt idx="306">
                  <c:v>3.75</c:v>
                </c:pt>
                <c:pt idx="307">
                  <c:v>3.75</c:v>
                </c:pt>
                <c:pt idx="308">
                  <c:v>3.75</c:v>
                </c:pt>
                <c:pt idx="309">
                  <c:v>3.75</c:v>
                </c:pt>
                <c:pt idx="310">
                  <c:v>3.75</c:v>
                </c:pt>
                <c:pt idx="311">
                  <c:v>3.75</c:v>
                </c:pt>
                <c:pt idx="312">
                  <c:v>3.75</c:v>
                </c:pt>
                <c:pt idx="313">
                  <c:v>3.75</c:v>
                </c:pt>
                <c:pt idx="314">
                  <c:v>3.75</c:v>
                </c:pt>
                <c:pt idx="315">
                  <c:v>3.75</c:v>
                </c:pt>
                <c:pt idx="316">
                  <c:v>3.75</c:v>
                </c:pt>
                <c:pt idx="317">
                  <c:v>3.75</c:v>
                </c:pt>
                <c:pt idx="318">
                  <c:v>3.75</c:v>
                </c:pt>
                <c:pt idx="319">
                  <c:v>3.75</c:v>
                </c:pt>
                <c:pt idx="320">
                  <c:v>3.75</c:v>
                </c:pt>
                <c:pt idx="321">
                  <c:v>3.75</c:v>
                </c:pt>
                <c:pt idx="322">
                  <c:v>3.75</c:v>
                </c:pt>
                <c:pt idx="323">
                  <c:v>3.75</c:v>
                </c:pt>
                <c:pt idx="324">
                  <c:v>3.75</c:v>
                </c:pt>
                <c:pt idx="325">
                  <c:v>3.75</c:v>
                </c:pt>
                <c:pt idx="326">
                  <c:v>3.75</c:v>
                </c:pt>
                <c:pt idx="327">
                  <c:v>3.75</c:v>
                </c:pt>
                <c:pt idx="328">
                  <c:v>3.75</c:v>
                </c:pt>
                <c:pt idx="329">
                  <c:v>3.75</c:v>
                </c:pt>
                <c:pt idx="330">
                  <c:v>3.75</c:v>
                </c:pt>
                <c:pt idx="331">
                  <c:v>3.75</c:v>
                </c:pt>
                <c:pt idx="332">
                  <c:v>3.75</c:v>
                </c:pt>
                <c:pt idx="333">
                  <c:v>3.75</c:v>
                </c:pt>
                <c:pt idx="334">
                  <c:v>3.75</c:v>
                </c:pt>
                <c:pt idx="335">
                  <c:v>3.75</c:v>
                </c:pt>
                <c:pt idx="336">
                  <c:v>3.75</c:v>
                </c:pt>
                <c:pt idx="337">
                  <c:v>3.75</c:v>
                </c:pt>
                <c:pt idx="338">
                  <c:v>3.75</c:v>
                </c:pt>
                <c:pt idx="339">
                  <c:v>3.75</c:v>
                </c:pt>
                <c:pt idx="340">
                  <c:v>3.75</c:v>
                </c:pt>
                <c:pt idx="341">
                  <c:v>3.75</c:v>
                </c:pt>
                <c:pt idx="342">
                  <c:v>3.75</c:v>
                </c:pt>
                <c:pt idx="343">
                  <c:v>3.75</c:v>
                </c:pt>
                <c:pt idx="344">
                  <c:v>3.75</c:v>
                </c:pt>
                <c:pt idx="345">
                  <c:v>3.75</c:v>
                </c:pt>
                <c:pt idx="346">
                  <c:v>3.75</c:v>
                </c:pt>
                <c:pt idx="347">
                  <c:v>3.75</c:v>
                </c:pt>
                <c:pt idx="348">
                  <c:v>4.25</c:v>
                </c:pt>
                <c:pt idx="349">
                  <c:v>4.25</c:v>
                </c:pt>
                <c:pt idx="350">
                  <c:v>4.25</c:v>
                </c:pt>
                <c:pt idx="351">
                  <c:v>4.25</c:v>
                </c:pt>
                <c:pt idx="352">
                  <c:v>4.25</c:v>
                </c:pt>
                <c:pt idx="353">
                  <c:v>4.25</c:v>
                </c:pt>
                <c:pt idx="354">
                  <c:v>4.25</c:v>
                </c:pt>
                <c:pt idx="355">
                  <c:v>4.25</c:v>
                </c:pt>
                <c:pt idx="356">
                  <c:v>4.25</c:v>
                </c:pt>
                <c:pt idx="357">
                  <c:v>4.25</c:v>
                </c:pt>
                <c:pt idx="358">
                  <c:v>4.25</c:v>
                </c:pt>
                <c:pt idx="359">
                  <c:v>4.25</c:v>
                </c:pt>
                <c:pt idx="360">
                  <c:v>4.25</c:v>
                </c:pt>
                <c:pt idx="361">
                  <c:v>4.25</c:v>
                </c:pt>
                <c:pt idx="362">
                  <c:v>4.25</c:v>
                </c:pt>
                <c:pt idx="363">
                  <c:v>4.25</c:v>
                </c:pt>
                <c:pt idx="364">
                  <c:v>4.25</c:v>
                </c:pt>
                <c:pt idx="365">
                  <c:v>4.25</c:v>
                </c:pt>
                <c:pt idx="366">
                  <c:v>4.25</c:v>
                </c:pt>
                <c:pt idx="367">
                  <c:v>4.25</c:v>
                </c:pt>
                <c:pt idx="368">
                  <c:v>4.25</c:v>
                </c:pt>
                <c:pt idx="369">
                  <c:v>4.25</c:v>
                </c:pt>
                <c:pt idx="370">
                  <c:v>4.25</c:v>
                </c:pt>
                <c:pt idx="371">
                  <c:v>4.25</c:v>
                </c:pt>
                <c:pt idx="372">
                  <c:v>4.25</c:v>
                </c:pt>
                <c:pt idx="373">
                  <c:v>4.25</c:v>
                </c:pt>
                <c:pt idx="374">
                  <c:v>4.25</c:v>
                </c:pt>
                <c:pt idx="375">
                  <c:v>4.25</c:v>
                </c:pt>
                <c:pt idx="376">
                  <c:v>4.25</c:v>
                </c:pt>
                <c:pt idx="377">
                  <c:v>4.25</c:v>
                </c:pt>
                <c:pt idx="378">
                  <c:v>4.25</c:v>
                </c:pt>
                <c:pt idx="379">
                  <c:v>4.25</c:v>
                </c:pt>
                <c:pt idx="380">
                  <c:v>4.25</c:v>
                </c:pt>
                <c:pt idx="381">
                  <c:v>4.25</c:v>
                </c:pt>
                <c:pt idx="382">
                  <c:v>4.25</c:v>
                </c:pt>
                <c:pt idx="383">
                  <c:v>4.25</c:v>
                </c:pt>
                <c:pt idx="384">
                  <c:v>4.25</c:v>
                </c:pt>
                <c:pt idx="385">
                  <c:v>4.25</c:v>
                </c:pt>
                <c:pt idx="386">
                  <c:v>4.25</c:v>
                </c:pt>
                <c:pt idx="387">
                  <c:v>4.25</c:v>
                </c:pt>
                <c:pt idx="388">
                  <c:v>4.25</c:v>
                </c:pt>
                <c:pt idx="389">
                  <c:v>4.25</c:v>
                </c:pt>
                <c:pt idx="390">
                  <c:v>4.25</c:v>
                </c:pt>
                <c:pt idx="391">
                  <c:v>4.25</c:v>
                </c:pt>
                <c:pt idx="392">
                  <c:v>4.25</c:v>
                </c:pt>
                <c:pt idx="393">
                  <c:v>4.25</c:v>
                </c:pt>
                <c:pt idx="394">
                  <c:v>4.25</c:v>
                </c:pt>
                <c:pt idx="395">
                  <c:v>4.25</c:v>
                </c:pt>
                <c:pt idx="396">
                  <c:v>4.25</c:v>
                </c:pt>
                <c:pt idx="397">
                  <c:v>4.5</c:v>
                </c:pt>
                <c:pt idx="398">
                  <c:v>4.5</c:v>
                </c:pt>
                <c:pt idx="399">
                  <c:v>4.5</c:v>
                </c:pt>
                <c:pt idx="400">
                  <c:v>4.5</c:v>
                </c:pt>
                <c:pt idx="401">
                  <c:v>4.5</c:v>
                </c:pt>
                <c:pt idx="402">
                  <c:v>4.5</c:v>
                </c:pt>
                <c:pt idx="403">
                  <c:v>4.5</c:v>
                </c:pt>
                <c:pt idx="404">
                  <c:v>4.5</c:v>
                </c:pt>
                <c:pt idx="405">
                  <c:v>4.5</c:v>
                </c:pt>
                <c:pt idx="406">
                  <c:v>4.5</c:v>
                </c:pt>
                <c:pt idx="407">
                  <c:v>4.5</c:v>
                </c:pt>
                <c:pt idx="408">
                  <c:v>4.5</c:v>
                </c:pt>
                <c:pt idx="409">
                  <c:v>4.5</c:v>
                </c:pt>
                <c:pt idx="410">
                  <c:v>4.5</c:v>
                </c:pt>
                <c:pt idx="411">
                  <c:v>4.5</c:v>
                </c:pt>
                <c:pt idx="412">
                  <c:v>4.5</c:v>
                </c:pt>
                <c:pt idx="413">
                  <c:v>4.5</c:v>
                </c:pt>
                <c:pt idx="414">
                  <c:v>4.5</c:v>
                </c:pt>
                <c:pt idx="415">
                  <c:v>4.5</c:v>
                </c:pt>
                <c:pt idx="416">
                  <c:v>4.5</c:v>
                </c:pt>
                <c:pt idx="417">
                  <c:v>4.5</c:v>
                </c:pt>
                <c:pt idx="418">
                  <c:v>4.5</c:v>
                </c:pt>
                <c:pt idx="419">
                  <c:v>4.5</c:v>
                </c:pt>
                <c:pt idx="420">
                  <c:v>4.5</c:v>
                </c:pt>
                <c:pt idx="421">
                  <c:v>4.5</c:v>
                </c:pt>
                <c:pt idx="422">
                  <c:v>4.5</c:v>
                </c:pt>
                <c:pt idx="423">
                  <c:v>4.5</c:v>
                </c:pt>
                <c:pt idx="424">
                  <c:v>4.5</c:v>
                </c:pt>
                <c:pt idx="425">
                  <c:v>4.5</c:v>
                </c:pt>
                <c:pt idx="426">
                  <c:v>4.5</c:v>
                </c:pt>
                <c:pt idx="427">
                  <c:v>4.5</c:v>
                </c:pt>
                <c:pt idx="428">
                  <c:v>4.5</c:v>
                </c:pt>
                <c:pt idx="429">
                  <c:v>4.5</c:v>
                </c:pt>
                <c:pt idx="430">
                  <c:v>4.5</c:v>
                </c:pt>
                <c:pt idx="431">
                  <c:v>4.5</c:v>
                </c:pt>
                <c:pt idx="432">
                  <c:v>4.5</c:v>
                </c:pt>
                <c:pt idx="433">
                  <c:v>4.5</c:v>
                </c:pt>
                <c:pt idx="434">
                  <c:v>4.5</c:v>
                </c:pt>
                <c:pt idx="435">
                  <c:v>4.5</c:v>
                </c:pt>
                <c:pt idx="436">
                  <c:v>4.5</c:v>
                </c:pt>
                <c:pt idx="437">
                  <c:v>4.5</c:v>
                </c:pt>
                <c:pt idx="438">
                  <c:v>4.5</c:v>
                </c:pt>
                <c:pt idx="439">
                  <c:v>4.5</c:v>
                </c:pt>
                <c:pt idx="440">
                  <c:v>4.5</c:v>
                </c:pt>
                <c:pt idx="441">
                  <c:v>4.5</c:v>
                </c:pt>
                <c:pt idx="442">
                  <c:v>4.5</c:v>
                </c:pt>
                <c:pt idx="443">
                  <c:v>4.5</c:v>
                </c:pt>
                <c:pt idx="444">
                  <c:v>4.5</c:v>
                </c:pt>
                <c:pt idx="445">
                  <c:v>4.5</c:v>
                </c:pt>
                <c:pt idx="446">
                  <c:v>4.75</c:v>
                </c:pt>
                <c:pt idx="447">
                  <c:v>4.75</c:v>
                </c:pt>
                <c:pt idx="448">
                  <c:v>4.75</c:v>
                </c:pt>
                <c:pt idx="449">
                  <c:v>4.75</c:v>
                </c:pt>
                <c:pt idx="450">
                  <c:v>4.75</c:v>
                </c:pt>
                <c:pt idx="451">
                  <c:v>4.75</c:v>
                </c:pt>
                <c:pt idx="452">
                  <c:v>4.75</c:v>
                </c:pt>
                <c:pt idx="453">
                  <c:v>4.75</c:v>
                </c:pt>
                <c:pt idx="454">
                  <c:v>4.75</c:v>
                </c:pt>
                <c:pt idx="455">
                  <c:v>4.75</c:v>
                </c:pt>
                <c:pt idx="456">
                  <c:v>4.75</c:v>
                </c:pt>
                <c:pt idx="457">
                  <c:v>4.75</c:v>
                </c:pt>
                <c:pt idx="458">
                  <c:v>4.75</c:v>
                </c:pt>
                <c:pt idx="459">
                  <c:v>4.75</c:v>
                </c:pt>
                <c:pt idx="460">
                  <c:v>4.75</c:v>
                </c:pt>
                <c:pt idx="461">
                  <c:v>4.75</c:v>
                </c:pt>
                <c:pt idx="462">
                  <c:v>4.75</c:v>
                </c:pt>
                <c:pt idx="463">
                  <c:v>4.75</c:v>
                </c:pt>
                <c:pt idx="464">
                  <c:v>4.75</c:v>
                </c:pt>
                <c:pt idx="465">
                  <c:v>4.75</c:v>
                </c:pt>
                <c:pt idx="466">
                  <c:v>4.75</c:v>
                </c:pt>
                <c:pt idx="467">
                  <c:v>4.75</c:v>
                </c:pt>
                <c:pt idx="468">
                  <c:v>4.75</c:v>
                </c:pt>
                <c:pt idx="469">
                  <c:v>4.75</c:v>
                </c:pt>
                <c:pt idx="470">
                  <c:v>4.75</c:v>
                </c:pt>
                <c:pt idx="471">
                  <c:v>4.75</c:v>
                </c:pt>
                <c:pt idx="472">
                  <c:v>4.75</c:v>
                </c:pt>
                <c:pt idx="473">
                  <c:v>4.75</c:v>
                </c:pt>
                <c:pt idx="474">
                  <c:v>4.75</c:v>
                </c:pt>
                <c:pt idx="475">
                  <c:v>4.75</c:v>
                </c:pt>
                <c:pt idx="476">
                  <c:v>4.75</c:v>
                </c:pt>
                <c:pt idx="477">
                  <c:v>4.75</c:v>
                </c:pt>
                <c:pt idx="478">
                  <c:v>4.75</c:v>
                </c:pt>
                <c:pt idx="479">
                  <c:v>4.75</c:v>
                </c:pt>
                <c:pt idx="480">
                  <c:v>4.75</c:v>
                </c:pt>
                <c:pt idx="481">
                  <c:v>4.75</c:v>
                </c:pt>
                <c:pt idx="482">
                  <c:v>4.75</c:v>
                </c:pt>
                <c:pt idx="483">
                  <c:v>4.75</c:v>
                </c:pt>
                <c:pt idx="484">
                  <c:v>4.75</c:v>
                </c:pt>
                <c:pt idx="485">
                  <c:v>4.75</c:v>
                </c:pt>
                <c:pt idx="486">
                  <c:v>4.75</c:v>
                </c:pt>
                <c:pt idx="487">
                  <c:v>4.75</c:v>
                </c:pt>
                <c:pt idx="488">
                  <c:v>5</c:v>
                </c:pt>
                <c:pt idx="489">
                  <c:v>5</c:v>
                </c:pt>
                <c:pt idx="490">
                  <c:v>5</c:v>
                </c:pt>
                <c:pt idx="491">
                  <c:v>5</c:v>
                </c:pt>
                <c:pt idx="492">
                  <c:v>5</c:v>
                </c:pt>
                <c:pt idx="493">
                  <c:v>5</c:v>
                </c:pt>
                <c:pt idx="494">
                  <c:v>5</c:v>
                </c:pt>
                <c:pt idx="495">
                  <c:v>5</c:v>
                </c:pt>
                <c:pt idx="496">
                  <c:v>5</c:v>
                </c:pt>
                <c:pt idx="497">
                  <c:v>5</c:v>
                </c:pt>
                <c:pt idx="498">
                  <c:v>5</c:v>
                </c:pt>
                <c:pt idx="499">
                  <c:v>5</c:v>
                </c:pt>
                <c:pt idx="500">
                  <c:v>5</c:v>
                </c:pt>
                <c:pt idx="501">
                  <c:v>5</c:v>
                </c:pt>
                <c:pt idx="502">
                  <c:v>5</c:v>
                </c:pt>
                <c:pt idx="503">
                  <c:v>5</c:v>
                </c:pt>
                <c:pt idx="504">
                  <c:v>5</c:v>
                </c:pt>
                <c:pt idx="505">
                  <c:v>5</c:v>
                </c:pt>
                <c:pt idx="506">
                  <c:v>5</c:v>
                </c:pt>
                <c:pt idx="507">
                  <c:v>5</c:v>
                </c:pt>
                <c:pt idx="508">
                  <c:v>5</c:v>
                </c:pt>
                <c:pt idx="509">
                  <c:v>5</c:v>
                </c:pt>
                <c:pt idx="510">
                  <c:v>5</c:v>
                </c:pt>
                <c:pt idx="511">
                  <c:v>5</c:v>
                </c:pt>
                <c:pt idx="512">
                  <c:v>5</c:v>
                </c:pt>
                <c:pt idx="513">
                  <c:v>5</c:v>
                </c:pt>
                <c:pt idx="514">
                  <c:v>5</c:v>
                </c:pt>
                <c:pt idx="515">
                  <c:v>5</c:v>
                </c:pt>
                <c:pt idx="516">
                  <c:v>5</c:v>
                </c:pt>
                <c:pt idx="517">
                  <c:v>5</c:v>
                </c:pt>
                <c:pt idx="518">
                  <c:v>5</c:v>
                </c:pt>
                <c:pt idx="519">
                  <c:v>5</c:v>
                </c:pt>
                <c:pt idx="520">
                  <c:v>5</c:v>
                </c:pt>
                <c:pt idx="521">
                  <c:v>5</c:v>
                </c:pt>
                <c:pt idx="522">
                  <c:v>5</c:v>
                </c:pt>
                <c:pt idx="523">
                  <c:v>5</c:v>
                </c:pt>
                <c:pt idx="524">
                  <c:v>5</c:v>
                </c:pt>
                <c:pt idx="525">
                  <c:v>5</c:v>
                </c:pt>
                <c:pt idx="526">
                  <c:v>5</c:v>
                </c:pt>
                <c:pt idx="527">
                  <c:v>5</c:v>
                </c:pt>
                <c:pt idx="528">
                  <c:v>5</c:v>
                </c:pt>
                <c:pt idx="529">
                  <c:v>5</c:v>
                </c:pt>
                <c:pt idx="530">
                  <c:v>5</c:v>
                </c:pt>
                <c:pt idx="531">
                  <c:v>5</c:v>
                </c:pt>
                <c:pt idx="532">
                  <c:v>5</c:v>
                </c:pt>
                <c:pt idx="533">
                  <c:v>5</c:v>
                </c:pt>
                <c:pt idx="534">
                  <c:v>5</c:v>
                </c:pt>
                <c:pt idx="535">
                  <c:v>5</c:v>
                </c:pt>
                <c:pt idx="536">
                  <c:v>5</c:v>
                </c:pt>
                <c:pt idx="537">
                  <c:v>5</c:v>
                </c:pt>
                <c:pt idx="538">
                  <c:v>5</c:v>
                </c:pt>
                <c:pt idx="539">
                  <c:v>5</c:v>
                </c:pt>
                <c:pt idx="540">
                  <c:v>5</c:v>
                </c:pt>
                <c:pt idx="541">
                  <c:v>5</c:v>
                </c:pt>
                <c:pt idx="542">
                  <c:v>5</c:v>
                </c:pt>
                <c:pt idx="543">
                  <c:v>5</c:v>
                </c:pt>
                <c:pt idx="544">
                  <c:v>5</c:v>
                </c:pt>
                <c:pt idx="545">
                  <c:v>5</c:v>
                </c:pt>
                <c:pt idx="546">
                  <c:v>5</c:v>
                </c:pt>
                <c:pt idx="547">
                  <c:v>5</c:v>
                </c:pt>
                <c:pt idx="548">
                  <c:v>5</c:v>
                </c:pt>
                <c:pt idx="549">
                  <c:v>5</c:v>
                </c:pt>
                <c:pt idx="550">
                  <c:v>5</c:v>
                </c:pt>
                <c:pt idx="551">
                  <c:v>5</c:v>
                </c:pt>
                <c:pt idx="552">
                  <c:v>5</c:v>
                </c:pt>
                <c:pt idx="553">
                  <c:v>5</c:v>
                </c:pt>
                <c:pt idx="554">
                  <c:v>5</c:v>
                </c:pt>
                <c:pt idx="555">
                  <c:v>5</c:v>
                </c:pt>
                <c:pt idx="556">
                  <c:v>5</c:v>
                </c:pt>
                <c:pt idx="557">
                  <c:v>5</c:v>
                </c:pt>
                <c:pt idx="558">
                  <c:v>5</c:v>
                </c:pt>
                <c:pt idx="559">
                  <c:v>5</c:v>
                </c:pt>
                <c:pt idx="560">
                  <c:v>5</c:v>
                </c:pt>
                <c:pt idx="561">
                  <c:v>5</c:v>
                </c:pt>
                <c:pt idx="562">
                  <c:v>5</c:v>
                </c:pt>
                <c:pt idx="563">
                  <c:v>5</c:v>
                </c:pt>
                <c:pt idx="564">
                  <c:v>5</c:v>
                </c:pt>
                <c:pt idx="565">
                  <c:v>5</c:v>
                </c:pt>
                <c:pt idx="566">
                  <c:v>5</c:v>
                </c:pt>
                <c:pt idx="567">
                  <c:v>5</c:v>
                </c:pt>
                <c:pt idx="568">
                  <c:v>5</c:v>
                </c:pt>
                <c:pt idx="569">
                  <c:v>5</c:v>
                </c:pt>
                <c:pt idx="570">
                  <c:v>5</c:v>
                </c:pt>
                <c:pt idx="571">
                  <c:v>5</c:v>
                </c:pt>
                <c:pt idx="572">
                  <c:v>5.25</c:v>
                </c:pt>
                <c:pt idx="573">
                  <c:v>5.25</c:v>
                </c:pt>
                <c:pt idx="574">
                  <c:v>5.25</c:v>
                </c:pt>
                <c:pt idx="575">
                  <c:v>5.25</c:v>
                </c:pt>
                <c:pt idx="576">
                  <c:v>5.25</c:v>
                </c:pt>
                <c:pt idx="577">
                  <c:v>5.25</c:v>
                </c:pt>
                <c:pt idx="578">
                  <c:v>5.25</c:v>
                </c:pt>
                <c:pt idx="579">
                  <c:v>5.25</c:v>
                </c:pt>
                <c:pt idx="580">
                  <c:v>5.25</c:v>
                </c:pt>
                <c:pt idx="581">
                  <c:v>5.25</c:v>
                </c:pt>
                <c:pt idx="582">
                  <c:v>5.25</c:v>
                </c:pt>
                <c:pt idx="583">
                  <c:v>5.25</c:v>
                </c:pt>
                <c:pt idx="584">
                  <c:v>5.25</c:v>
                </c:pt>
                <c:pt idx="585">
                  <c:v>5.25</c:v>
                </c:pt>
                <c:pt idx="586">
                  <c:v>5.25</c:v>
                </c:pt>
                <c:pt idx="587">
                  <c:v>5.25</c:v>
                </c:pt>
                <c:pt idx="588">
                  <c:v>5.25</c:v>
                </c:pt>
                <c:pt idx="589">
                  <c:v>5.25</c:v>
                </c:pt>
                <c:pt idx="590">
                  <c:v>5.25</c:v>
                </c:pt>
                <c:pt idx="591">
                  <c:v>5.25</c:v>
                </c:pt>
                <c:pt idx="592">
                  <c:v>5.25</c:v>
                </c:pt>
                <c:pt idx="593">
                  <c:v>5.25</c:v>
                </c:pt>
                <c:pt idx="594">
                  <c:v>5.25</c:v>
                </c:pt>
                <c:pt idx="595">
                  <c:v>5.25</c:v>
                </c:pt>
                <c:pt idx="596">
                  <c:v>5.25</c:v>
                </c:pt>
                <c:pt idx="597">
                  <c:v>5.25</c:v>
                </c:pt>
                <c:pt idx="598">
                  <c:v>5.25</c:v>
                </c:pt>
                <c:pt idx="599">
                  <c:v>5.25</c:v>
                </c:pt>
                <c:pt idx="600">
                  <c:v>5.25</c:v>
                </c:pt>
                <c:pt idx="601">
                  <c:v>5.25</c:v>
                </c:pt>
                <c:pt idx="602">
                  <c:v>5.25</c:v>
                </c:pt>
                <c:pt idx="603">
                  <c:v>5.25</c:v>
                </c:pt>
                <c:pt idx="604">
                  <c:v>5.25</c:v>
                </c:pt>
                <c:pt idx="605">
                  <c:v>5.25</c:v>
                </c:pt>
                <c:pt idx="606">
                  <c:v>5.25</c:v>
                </c:pt>
                <c:pt idx="607">
                  <c:v>5.25</c:v>
                </c:pt>
                <c:pt idx="608">
                  <c:v>5.25</c:v>
                </c:pt>
                <c:pt idx="609">
                  <c:v>5.25</c:v>
                </c:pt>
                <c:pt idx="610">
                  <c:v>5.25</c:v>
                </c:pt>
                <c:pt idx="611">
                  <c:v>5.25</c:v>
                </c:pt>
                <c:pt idx="612">
                  <c:v>5.25</c:v>
                </c:pt>
                <c:pt idx="613">
                  <c:v>5.25</c:v>
                </c:pt>
                <c:pt idx="614">
                  <c:v>5.25</c:v>
                </c:pt>
                <c:pt idx="615">
                  <c:v>5.25</c:v>
                </c:pt>
                <c:pt idx="616">
                  <c:v>5.25</c:v>
                </c:pt>
                <c:pt idx="617">
                  <c:v>5.25</c:v>
                </c:pt>
                <c:pt idx="618">
                  <c:v>5.25</c:v>
                </c:pt>
                <c:pt idx="619">
                  <c:v>5.25</c:v>
                </c:pt>
                <c:pt idx="620">
                  <c:v>5.25</c:v>
                </c:pt>
                <c:pt idx="621">
                  <c:v>5.25</c:v>
                </c:pt>
                <c:pt idx="622">
                  <c:v>5.25</c:v>
                </c:pt>
                <c:pt idx="623">
                  <c:v>5.25</c:v>
                </c:pt>
                <c:pt idx="624">
                  <c:v>5.25</c:v>
                </c:pt>
                <c:pt idx="625">
                  <c:v>5.25</c:v>
                </c:pt>
                <c:pt idx="626">
                  <c:v>5.25</c:v>
                </c:pt>
                <c:pt idx="627">
                  <c:v>5.25</c:v>
                </c:pt>
                <c:pt idx="628">
                  <c:v>5.25</c:v>
                </c:pt>
                <c:pt idx="629">
                  <c:v>5.25</c:v>
                </c:pt>
                <c:pt idx="630">
                  <c:v>5.25</c:v>
                </c:pt>
                <c:pt idx="631">
                  <c:v>5.25</c:v>
                </c:pt>
                <c:pt idx="632">
                  <c:v>5.25</c:v>
                </c:pt>
                <c:pt idx="633">
                  <c:v>5.25</c:v>
                </c:pt>
                <c:pt idx="634">
                  <c:v>5.25</c:v>
                </c:pt>
                <c:pt idx="635">
                  <c:v>5.25</c:v>
                </c:pt>
                <c:pt idx="636">
                  <c:v>5.25</c:v>
                </c:pt>
                <c:pt idx="637">
                  <c:v>5.25</c:v>
                </c:pt>
                <c:pt idx="638">
                  <c:v>5.25</c:v>
                </c:pt>
                <c:pt idx="639">
                  <c:v>5.25</c:v>
                </c:pt>
                <c:pt idx="640">
                  <c:v>5.25</c:v>
                </c:pt>
                <c:pt idx="641">
                  <c:v>5.25</c:v>
                </c:pt>
                <c:pt idx="642">
                  <c:v>5.25</c:v>
                </c:pt>
                <c:pt idx="643">
                  <c:v>5.25</c:v>
                </c:pt>
                <c:pt idx="644">
                  <c:v>5.25</c:v>
                </c:pt>
                <c:pt idx="645">
                  <c:v>5.25</c:v>
                </c:pt>
                <c:pt idx="646">
                  <c:v>5.25</c:v>
                </c:pt>
                <c:pt idx="647">
                  <c:v>5.25</c:v>
                </c:pt>
                <c:pt idx="648">
                  <c:v>5.25</c:v>
                </c:pt>
                <c:pt idx="649">
                  <c:v>5.25</c:v>
                </c:pt>
                <c:pt idx="650">
                  <c:v>5.25</c:v>
                </c:pt>
                <c:pt idx="651">
                  <c:v>5.25</c:v>
                </c:pt>
                <c:pt idx="652">
                  <c:v>5.25</c:v>
                </c:pt>
                <c:pt idx="653">
                  <c:v>5.25</c:v>
                </c:pt>
                <c:pt idx="654">
                  <c:v>5.25</c:v>
                </c:pt>
                <c:pt idx="655">
                  <c:v>5.25</c:v>
                </c:pt>
                <c:pt idx="656">
                  <c:v>5.25</c:v>
                </c:pt>
                <c:pt idx="657">
                  <c:v>5.25</c:v>
                </c:pt>
                <c:pt idx="658">
                  <c:v>5.25</c:v>
                </c:pt>
                <c:pt idx="659">
                  <c:v>5.25</c:v>
                </c:pt>
                <c:pt idx="660">
                  <c:v>5.25</c:v>
                </c:pt>
                <c:pt idx="661">
                  <c:v>5.25</c:v>
                </c:pt>
                <c:pt idx="662">
                  <c:v>5.25</c:v>
                </c:pt>
                <c:pt idx="663">
                  <c:v>5.25</c:v>
                </c:pt>
                <c:pt idx="664">
                  <c:v>5.25</c:v>
                </c:pt>
                <c:pt idx="665">
                  <c:v>5.25</c:v>
                </c:pt>
                <c:pt idx="666">
                  <c:v>5.25</c:v>
                </c:pt>
                <c:pt idx="667">
                  <c:v>5.25</c:v>
                </c:pt>
                <c:pt idx="668">
                  <c:v>5.25</c:v>
                </c:pt>
                <c:pt idx="669">
                  <c:v>5.25</c:v>
                </c:pt>
                <c:pt idx="670">
                  <c:v>5.25</c:v>
                </c:pt>
                <c:pt idx="671">
                  <c:v>5.25</c:v>
                </c:pt>
                <c:pt idx="672">
                  <c:v>5.25</c:v>
                </c:pt>
                <c:pt idx="673">
                  <c:v>5.25</c:v>
                </c:pt>
                <c:pt idx="674">
                  <c:v>5.25</c:v>
                </c:pt>
                <c:pt idx="675">
                  <c:v>5.25</c:v>
                </c:pt>
                <c:pt idx="676">
                  <c:v>5.25</c:v>
                </c:pt>
                <c:pt idx="677">
                  <c:v>5.25</c:v>
                </c:pt>
                <c:pt idx="678">
                  <c:v>5.25</c:v>
                </c:pt>
                <c:pt idx="679">
                  <c:v>5.25</c:v>
                </c:pt>
                <c:pt idx="680">
                  <c:v>5.25</c:v>
                </c:pt>
                <c:pt idx="681">
                  <c:v>5.25</c:v>
                </c:pt>
                <c:pt idx="682">
                  <c:v>5.25</c:v>
                </c:pt>
                <c:pt idx="683">
                  <c:v>5.25</c:v>
                </c:pt>
                <c:pt idx="684">
                  <c:v>5.25</c:v>
                </c:pt>
                <c:pt idx="685">
                  <c:v>5.25</c:v>
                </c:pt>
                <c:pt idx="686">
                  <c:v>5.25</c:v>
                </c:pt>
                <c:pt idx="687">
                  <c:v>5.25</c:v>
                </c:pt>
                <c:pt idx="688">
                  <c:v>5.25</c:v>
                </c:pt>
                <c:pt idx="689">
                  <c:v>5.25</c:v>
                </c:pt>
                <c:pt idx="690">
                  <c:v>5.25</c:v>
                </c:pt>
                <c:pt idx="691">
                  <c:v>5.25</c:v>
                </c:pt>
                <c:pt idx="692">
                  <c:v>5.25</c:v>
                </c:pt>
                <c:pt idx="693">
                  <c:v>5.25</c:v>
                </c:pt>
                <c:pt idx="694">
                  <c:v>5.25</c:v>
                </c:pt>
                <c:pt idx="695">
                  <c:v>5.25</c:v>
                </c:pt>
                <c:pt idx="696">
                  <c:v>5.25</c:v>
                </c:pt>
                <c:pt idx="697">
                  <c:v>5.25</c:v>
                </c:pt>
                <c:pt idx="698">
                  <c:v>5.25</c:v>
                </c:pt>
                <c:pt idx="699">
                  <c:v>5.25</c:v>
                </c:pt>
                <c:pt idx="700">
                  <c:v>5.25</c:v>
                </c:pt>
                <c:pt idx="701">
                  <c:v>5.25</c:v>
                </c:pt>
                <c:pt idx="702">
                  <c:v>5.25</c:v>
                </c:pt>
                <c:pt idx="703">
                  <c:v>5.25</c:v>
                </c:pt>
                <c:pt idx="704">
                  <c:v>5.25</c:v>
                </c:pt>
                <c:pt idx="705">
                  <c:v>5.25</c:v>
                </c:pt>
                <c:pt idx="706">
                  <c:v>5.25</c:v>
                </c:pt>
                <c:pt idx="707">
                  <c:v>5.25</c:v>
                </c:pt>
                <c:pt idx="708">
                  <c:v>5.25</c:v>
                </c:pt>
                <c:pt idx="709">
                  <c:v>5.25</c:v>
                </c:pt>
                <c:pt idx="710">
                  <c:v>5.25</c:v>
                </c:pt>
                <c:pt idx="711">
                  <c:v>5.25</c:v>
                </c:pt>
                <c:pt idx="712">
                  <c:v>5.25</c:v>
                </c:pt>
                <c:pt idx="713">
                  <c:v>5.25</c:v>
                </c:pt>
                <c:pt idx="714">
                  <c:v>5.25</c:v>
                </c:pt>
                <c:pt idx="715">
                  <c:v>5.25</c:v>
                </c:pt>
                <c:pt idx="716">
                  <c:v>5.25</c:v>
                </c:pt>
                <c:pt idx="717">
                  <c:v>5.25</c:v>
                </c:pt>
                <c:pt idx="718">
                  <c:v>5.25</c:v>
                </c:pt>
                <c:pt idx="719">
                  <c:v>5.25</c:v>
                </c:pt>
                <c:pt idx="720">
                  <c:v>5.25</c:v>
                </c:pt>
                <c:pt idx="721">
                  <c:v>5.25</c:v>
                </c:pt>
                <c:pt idx="722">
                  <c:v>5.25</c:v>
                </c:pt>
                <c:pt idx="723">
                  <c:v>5.25</c:v>
                </c:pt>
                <c:pt idx="724">
                  <c:v>5.25</c:v>
                </c:pt>
                <c:pt idx="725">
                  <c:v>5.25</c:v>
                </c:pt>
                <c:pt idx="726">
                  <c:v>5.25</c:v>
                </c:pt>
                <c:pt idx="727">
                  <c:v>5.25</c:v>
                </c:pt>
                <c:pt idx="728">
                  <c:v>5.25</c:v>
                </c:pt>
                <c:pt idx="729">
                  <c:v>5.25</c:v>
                </c:pt>
                <c:pt idx="730">
                  <c:v>5.25</c:v>
                </c:pt>
                <c:pt idx="731">
                  <c:v>5.25</c:v>
                </c:pt>
                <c:pt idx="732">
                  <c:v>5.25</c:v>
                </c:pt>
                <c:pt idx="733">
                  <c:v>5.25</c:v>
                </c:pt>
                <c:pt idx="734">
                  <c:v>5.25</c:v>
                </c:pt>
                <c:pt idx="735">
                  <c:v>5.25</c:v>
                </c:pt>
                <c:pt idx="736">
                  <c:v>5.25</c:v>
                </c:pt>
                <c:pt idx="737">
                  <c:v>5.25</c:v>
                </c:pt>
                <c:pt idx="738">
                  <c:v>5.25</c:v>
                </c:pt>
                <c:pt idx="739">
                  <c:v>5.25</c:v>
                </c:pt>
                <c:pt idx="740">
                  <c:v>5.25</c:v>
                </c:pt>
                <c:pt idx="741">
                  <c:v>5.25</c:v>
                </c:pt>
                <c:pt idx="742">
                  <c:v>5.25</c:v>
                </c:pt>
                <c:pt idx="743">
                  <c:v>5.25</c:v>
                </c:pt>
                <c:pt idx="744">
                  <c:v>5.25</c:v>
                </c:pt>
                <c:pt idx="745">
                  <c:v>5.25</c:v>
                </c:pt>
                <c:pt idx="746">
                  <c:v>5.25</c:v>
                </c:pt>
                <c:pt idx="747">
                  <c:v>5.25</c:v>
                </c:pt>
                <c:pt idx="748">
                  <c:v>5.25</c:v>
                </c:pt>
                <c:pt idx="749">
                  <c:v>5.25</c:v>
                </c:pt>
                <c:pt idx="750">
                  <c:v>5.25</c:v>
                </c:pt>
                <c:pt idx="751">
                  <c:v>5.25</c:v>
                </c:pt>
                <c:pt idx="752">
                  <c:v>5.25</c:v>
                </c:pt>
                <c:pt idx="753">
                  <c:v>5.25</c:v>
                </c:pt>
                <c:pt idx="754">
                  <c:v>5.25</c:v>
                </c:pt>
                <c:pt idx="755">
                  <c:v>5.25</c:v>
                </c:pt>
                <c:pt idx="756">
                  <c:v>5.25</c:v>
                </c:pt>
                <c:pt idx="757">
                  <c:v>5.25</c:v>
                </c:pt>
                <c:pt idx="758">
                  <c:v>5.25</c:v>
                </c:pt>
                <c:pt idx="759">
                  <c:v>5.25</c:v>
                </c:pt>
                <c:pt idx="760">
                  <c:v>5.25</c:v>
                </c:pt>
                <c:pt idx="761">
                  <c:v>5.25</c:v>
                </c:pt>
                <c:pt idx="762">
                  <c:v>5.25</c:v>
                </c:pt>
                <c:pt idx="763">
                  <c:v>5.25</c:v>
                </c:pt>
                <c:pt idx="764">
                  <c:v>5.25</c:v>
                </c:pt>
                <c:pt idx="765">
                  <c:v>5.25</c:v>
                </c:pt>
                <c:pt idx="766">
                  <c:v>5.25</c:v>
                </c:pt>
                <c:pt idx="767">
                  <c:v>5.25</c:v>
                </c:pt>
                <c:pt idx="768">
                  <c:v>5.25</c:v>
                </c:pt>
                <c:pt idx="769">
                  <c:v>5.25</c:v>
                </c:pt>
                <c:pt idx="770">
                  <c:v>5.25</c:v>
                </c:pt>
                <c:pt idx="771">
                  <c:v>5.25</c:v>
                </c:pt>
                <c:pt idx="772">
                  <c:v>5.25</c:v>
                </c:pt>
                <c:pt idx="773">
                  <c:v>5.25</c:v>
                </c:pt>
                <c:pt idx="774">
                  <c:v>5.25</c:v>
                </c:pt>
                <c:pt idx="775">
                  <c:v>5.25</c:v>
                </c:pt>
                <c:pt idx="776">
                  <c:v>5.25</c:v>
                </c:pt>
                <c:pt idx="777">
                  <c:v>5.25</c:v>
                </c:pt>
                <c:pt idx="778">
                  <c:v>5.25</c:v>
                </c:pt>
                <c:pt idx="779">
                  <c:v>5.25</c:v>
                </c:pt>
                <c:pt idx="780">
                  <c:v>5.25</c:v>
                </c:pt>
                <c:pt idx="781">
                  <c:v>5.25</c:v>
                </c:pt>
                <c:pt idx="782">
                  <c:v>5.25</c:v>
                </c:pt>
                <c:pt idx="783">
                  <c:v>5.25</c:v>
                </c:pt>
                <c:pt idx="784">
                  <c:v>5.25</c:v>
                </c:pt>
                <c:pt idx="785">
                  <c:v>5.25</c:v>
                </c:pt>
                <c:pt idx="786">
                  <c:v>5.25</c:v>
                </c:pt>
                <c:pt idx="787">
                  <c:v>5.25</c:v>
                </c:pt>
                <c:pt idx="788">
                  <c:v>5.25</c:v>
                </c:pt>
                <c:pt idx="789">
                  <c:v>5.25</c:v>
                </c:pt>
                <c:pt idx="790">
                  <c:v>5.25</c:v>
                </c:pt>
                <c:pt idx="791">
                  <c:v>5.25</c:v>
                </c:pt>
                <c:pt idx="792">
                  <c:v>5.25</c:v>
                </c:pt>
                <c:pt idx="793">
                  <c:v>5.25</c:v>
                </c:pt>
                <c:pt idx="794">
                  <c:v>5.25</c:v>
                </c:pt>
                <c:pt idx="795">
                  <c:v>5.25</c:v>
                </c:pt>
                <c:pt idx="796">
                  <c:v>5.25</c:v>
                </c:pt>
                <c:pt idx="797">
                  <c:v>5.25</c:v>
                </c:pt>
                <c:pt idx="798">
                  <c:v>5.25</c:v>
                </c:pt>
                <c:pt idx="799">
                  <c:v>5.25</c:v>
                </c:pt>
                <c:pt idx="800">
                  <c:v>5.25</c:v>
                </c:pt>
                <c:pt idx="801">
                  <c:v>5.25</c:v>
                </c:pt>
                <c:pt idx="802">
                  <c:v>5.25</c:v>
                </c:pt>
                <c:pt idx="803">
                  <c:v>5.25</c:v>
                </c:pt>
                <c:pt idx="804">
                  <c:v>5.25</c:v>
                </c:pt>
                <c:pt idx="805">
                  <c:v>5.25</c:v>
                </c:pt>
                <c:pt idx="806">
                  <c:v>5.25</c:v>
                </c:pt>
                <c:pt idx="807">
                  <c:v>5.25</c:v>
                </c:pt>
                <c:pt idx="808">
                  <c:v>5.25</c:v>
                </c:pt>
                <c:pt idx="809">
                  <c:v>5.25</c:v>
                </c:pt>
                <c:pt idx="810">
                  <c:v>5.25</c:v>
                </c:pt>
                <c:pt idx="811">
                  <c:v>5.25</c:v>
                </c:pt>
                <c:pt idx="812">
                  <c:v>5.25</c:v>
                </c:pt>
                <c:pt idx="813">
                  <c:v>5.25</c:v>
                </c:pt>
                <c:pt idx="814">
                  <c:v>5.25</c:v>
                </c:pt>
                <c:pt idx="815">
                  <c:v>5.25</c:v>
                </c:pt>
                <c:pt idx="816">
                  <c:v>5.25</c:v>
                </c:pt>
                <c:pt idx="817">
                  <c:v>5.25</c:v>
                </c:pt>
                <c:pt idx="818">
                  <c:v>5.25</c:v>
                </c:pt>
                <c:pt idx="819">
                  <c:v>5.25</c:v>
                </c:pt>
                <c:pt idx="820">
                  <c:v>5.25</c:v>
                </c:pt>
                <c:pt idx="821">
                  <c:v>5.25</c:v>
                </c:pt>
                <c:pt idx="822">
                  <c:v>5.25</c:v>
                </c:pt>
                <c:pt idx="823">
                  <c:v>5.25</c:v>
                </c:pt>
                <c:pt idx="824">
                  <c:v>5.25</c:v>
                </c:pt>
                <c:pt idx="825">
                  <c:v>5.25</c:v>
                </c:pt>
                <c:pt idx="826">
                  <c:v>5.25</c:v>
                </c:pt>
                <c:pt idx="827">
                  <c:v>5.25</c:v>
                </c:pt>
                <c:pt idx="828">
                  <c:v>5.25</c:v>
                </c:pt>
                <c:pt idx="829">
                  <c:v>5.25</c:v>
                </c:pt>
                <c:pt idx="830">
                  <c:v>5.25</c:v>
                </c:pt>
                <c:pt idx="831">
                  <c:v>5.25</c:v>
                </c:pt>
                <c:pt idx="832">
                  <c:v>5.25</c:v>
                </c:pt>
                <c:pt idx="833">
                  <c:v>5.25</c:v>
                </c:pt>
                <c:pt idx="834">
                  <c:v>5.25</c:v>
                </c:pt>
                <c:pt idx="835">
                  <c:v>5.25</c:v>
                </c:pt>
                <c:pt idx="836">
                  <c:v>5.25</c:v>
                </c:pt>
                <c:pt idx="837">
                  <c:v>5.25</c:v>
                </c:pt>
                <c:pt idx="838">
                  <c:v>5.25</c:v>
                </c:pt>
                <c:pt idx="839">
                  <c:v>5.25</c:v>
                </c:pt>
                <c:pt idx="840">
                  <c:v>5.25</c:v>
                </c:pt>
                <c:pt idx="841">
                  <c:v>5.25</c:v>
                </c:pt>
                <c:pt idx="842">
                  <c:v>5.25</c:v>
                </c:pt>
                <c:pt idx="843">
                  <c:v>5.25</c:v>
                </c:pt>
                <c:pt idx="844">
                  <c:v>5.25</c:v>
                </c:pt>
                <c:pt idx="845">
                  <c:v>5.25</c:v>
                </c:pt>
                <c:pt idx="846">
                  <c:v>5.25</c:v>
                </c:pt>
                <c:pt idx="847">
                  <c:v>5.25</c:v>
                </c:pt>
                <c:pt idx="848">
                  <c:v>5.25</c:v>
                </c:pt>
                <c:pt idx="849">
                  <c:v>5.25</c:v>
                </c:pt>
                <c:pt idx="850">
                  <c:v>5.25</c:v>
                </c:pt>
                <c:pt idx="851">
                  <c:v>5.25</c:v>
                </c:pt>
                <c:pt idx="852">
                  <c:v>5.25</c:v>
                </c:pt>
                <c:pt idx="853">
                  <c:v>5.25</c:v>
                </c:pt>
                <c:pt idx="854">
                  <c:v>5.25</c:v>
                </c:pt>
                <c:pt idx="855">
                  <c:v>5.25</c:v>
                </c:pt>
                <c:pt idx="856">
                  <c:v>5.25</c:v>
                </c:pt>
                <c:pt idx="857">
                  <c:v>5.25</c:v>
                </c:pt>
                <c:pt idx="858">
                  <c:v>5.25</c:v>
                </c:pt>
                <c:pt idx="859">
                  <c:v>5.25</c:v>
                </c:pt>
                <c:pt idx="860">
                  <c:v>5.25</c:v>
                </c:pt>
                <c:pt idx="861">
                  <c:v>5.25</c:v>
                </c:pt>
                <c:pt idx="862">
                  <c:v>5.25</c:v>
                </c:pt>
                <c:pt idx="863">
                  <c:v>5.25</c:v>
                </c:pt>
                <c:pt idx="864">
                  <c:v>5.25</c:v>
                </c:pt>
                <c:pt idx="865">
                  <c:v>5.25</c:v>
                </c:pt>
                <c:pt idx="866">
                  <c:v>5.25</c:v>
                </c:pt>
                <c:pt idx="867">
                  <c:v>5.25</c:v>
                </c:pt>
                <c:pt idx="868">
                  <c:v>5.25</c:v>
                </c:pt>
                <c:pt idx="869">
                  <c:v>5.25</c:v>
                </c:pt>
                <c:pt idx="870">
                  <c:v>5.25</c:v>
                </c:pt>
                <c:pt idx="871">
                  <c:v>5.25</c:v>
                </c:pt>
                <c:pt idx="872">
                  <c:v>5.25</c:v>
                </c:pt>
                <c:pt idx="873">
                  <c:v>5.25</c:v>
                </c:pt>
                <c:pt idx="874">
                  <c:v>5.25</c:v>
                </c:pt>
                <c:pt idx="875">
                  <c:v>5.25</c:v>
                </c:pt>
                <c:pt idx="876">
                  <c:v>5.25</c:v>
                </c:pt>
                <c:pt idx="877">
                  <c:v>5.25</c:v>
                </c:pt>
                <c:pt idx="878">
                  <c:v>5.25</c:v>
                </c:pt>
                <c:pt idx="879">
                  <c:v>5.25</c:v>
                </c:pt>
                <c:pt idx="880">
                  <c:v>5.25</c:v>
                </c:pt>
                <c:pt idx="881">
                  <c:v>5.25</c:v>
                </c:pt>
                <c:pt idx="882">
                  <c:v>5.25</c:v>
                </c:pt>
                <c:pt idx="883">
                  <c:v>5.25</c:v>
                </c:pt>
                <c:pt idx="884">
                  <c:v>5.25</c:v>
                </c:pt>
                <c:pt idx="885">
                  <c:v>5.25</c:v>
                </c:pt>
                <c:pt idx="886">
                  <c:v>5.25</c:v>
                </c:pt>
                <c:pt idx="887">
                  <c:v>5.25</c:v>
                </c:pt>
                <c:pt idx="888">
                  <c:v>5.25</c:v>
                </c:pt>
                <c:pt idx="889">
                  <c:v>5.25</c:v>
                </c:pt>
                <c:pt idx="890">
                  <c:v>5.25</c:v>
                </c:pt>
                <c:pt idx="891">
                  <c:v>5.25</c:v>
                </c:pt>
                <c:pt idx="892">
                  <c:v>5.25</c:v>
                </c:pt>
                <c:pt idx="893">
                  <c:v>5.25</c:v>
                </c:pt>
                <c:pt idx="894">
                  <c:v>5.25</c:v>
                </c:pt>
                <c:pt idx="895">
                  <c:v>5.25</c:v>
                </c:pt>
                <c:pt idx="896">
                  <c:v>5.25</c:v>
                </c:pt>
                <c:pt idx="897">
                  <c:v>5.25</c:v>
                </c:pt>
                <c:pt idx="898">
                  <c:v>5.25</c:v>
                </c:pt>
                <c:pt idx="899">
                  <c:v>5.25</c:v>
                </c:pt>
                <c:pt idx="900">
                  <c:v>5.25</c:v>
                </c:pt>
                <c:pt idx="901">
                  <c:v>5.25</c:v>
                </c:pt>
                <c:pt idx="902">
                  <c:v>5.25</c:v>
                </c:pt>
                <c:pt idx="903">
                  <c:v>5.25</c:v>
                </c:pt>
                <c:pt idx="904">
                  <c:v>5.25</c:v>
                </c:pt>
                <c:pt idx="905">
                  <c:v>5.25</c:v>
                </c:pt>
                <c:pt idx="906">
                  <c:v>5.25</c:v>
                </c:pt>
                <c:pt idx="907">
                  <c:v>5.25</c:v>
                </c:pt>
                <c:pt idx="908">
                  <c:v>5.25</c:v>
                </c:pt>
                <c:pt idx="909">
                  <c:v>5.25</c:v>
                </c:pt>
                <c:pt idx="910">
                  <c:v>5.25</c:v>
                </c:pt>
                <c:pt idx="911">
                  <c:v>5.25</c:v>
                </c:pt>
                <c:pt idx="912">
                  <c:v>5.25</c:v>
                </c:pt>
                <c:pt idx="913">
                  <c:v>5.25</c:v>
                </c:pt>
                <c:pt idx="914">
                  <c:v>5.25</c:v>
                </c:pt>
                <c:pt idx="915">
                  <c:v>5.25</c:v>
                </c:pt>
                <c:pt idx="916">
                  <c:v>5.25</c:v>
                </c:pt>
                <c:pt idx="917">
                  <c:v>5.25</c:v>
                </c:pt>
                <c:pt idx="918">
                  <c:v>5.25</c:v>
                </c:pt>
                <c:pt idx="919">
                  <c:v>5.25</c:v>
                </c:pt>
                <c:pt idx="920">
                  <c:v>5.25</c:v>
                </c:pt>
                <c:pt idx="921">
                  <c:v>5.25</c:v>
                </c:pt>
                <c:pt idx="922">
                  <c:v>5.25</c:v>
                </c:pt>
                <c:pt idx="923">
                  <c:v>5.25</c:v>
                </c:pt>
                <c:pt idx="924">
                  <c:v>5.25</c:v>
                </c:pt>
                <c:pt idx="925">
                  <c:v>5.25</c:v>
                </c:pt>
                <c:pt idx="926">
                  <c:v>5.25</c:v>
                </c:pt>
                <c:pt idx="927">
                  <c:v>5.25</c:v>
                </c:pt>
                <c:pt idx="928">
                  <c:v>5.25</c:v>
                </c:pt>
                <c:pt idx="929">
                  <c:v>5.25</c:v>
                </c:pt>
                <c:pt idx="930">
                  <c:v>5.25</c:v>
                </c:pt>
                <c:pt idx="931">
                  <c:v>5.25</c:v>
                </c:pt>
                <c:pt idx="932">
                  <c:v>5.25</c:v>
                </c:pt>
                <c:pt idx="933">
                  <c:v>5.25</c:v>
                </c:pt>
                <c:pt idx="934">
                  <c:v>5.25</c:v>
                </c:pt>
                <c:pt idx="935">
                  <c:v>5.25</c:v>
                </c:pt>
                <c:pt idx="936">
                  <c:v>5.25</c:v>
                </c:pt>
                <c:pt idx="937">
                  <c:v>5.25</c:v>
                </c:pt>
                <c:pt idx="938">
                  <c:v>5.25</c:v>
                </c:pt>
                <c:pt idx="939">
                  <c:v>5.25</c:v>
                </c:pt>
                <c:pt idx="940">
                  <c:v>5.25</c:v>
                </c:pt>
                <c:pt idx="941">
                  <c:v>5.25</c:v>
                </c:pt>
                <c:pt idx="942">
                  <c:v>5.25</c:v>
                </c:pt>
                <c:pt idx="943">
                  <c:v>5.25</c:v>
                </c:pt>
                <c:pt idx="944">
                  <c:v>5.25</c:v>
                </c:pt>
                <c:pt idx="945">
                  <c:v>5.25</c:v>
                </c:pt>
                <c:pt idx="946">
                  <c:v>5.25</c:v>
                </c:pt>
                <c:pt idx="947">
                  <c:v>5.25</c:v>
                </c:pt>
                <c:pt idx="948">
                  <c:v>5.25</c:v>
                </c:pt>
                <c:pt idx="949">
                  <c:v>5.25</c:v>
                </c:pt>
                <c:pt idx="950">
                  <c:v>5.25</c:v>
                </c:pt>
                <c:pt idx="951">
                  <c:v>5.25</c:v>
                </c:pt>
                <c:pt idx="952">
                  <c:v>5.25</c:v>
                </c:pt>
                <c:pt idx="953">
                  <c:v>5.25</c:v>
                </c:pt>
                <c:pt idx="954">
                  <c:v>5.25</c:v>
                </c:pt>
                <c:pt idx="955">
                  <c:v>5.25</c:v>
                </c:pt>
                <c:pt idx="956">
                  <c:v>5.25</c:v>
                </c:pt>
                <c:pt idx="957">
                  <c:v>5.25</c:v>
                </c:pt>
                <c:pt idx="958">
                  <c:v>5.25</c:v>
                </c:pt>
                <c:pt idx="959">
                  <c:v>5.25</c:v>
                </c:pt>
                <c:pt idx="960">
                  <c:v>5.25</c:v>
                </c:pt>
                <c:pt idx="961">
                  <c:v>5.25</c:v>
                </c:pt>
                <c:pt idx="962">
                  <c:v>5.25</c:v>
                </c:pt>
                <c:pt idx="963">
                  <c:v>5.25</c:v>
                </c:pt>
                <c:pt idx="964">
                  <c:v>5.25</c:v>
                </c:pt>
                <c:pt idx="965">
                  <c:v>5.25</c:v>
                </c:pt>
                <c:pt idx="966">
                  <c:v>5.25</c:v>
                </c:pt>
                <c:pt idx="967">
                  <c:v>5.25</c:v>
                </c:pt>
                <c:pt idx="968">
                  <c:v>5.25</c:v>
                </c:pt>
                <c:pt idx="969">
                  <c:v>5.25</c:v>
                </c:pt>
                <c:pt idx="970">
                  <c:v>5.25</c:v>
                </c:pt>
                <c:pt idx="971">
                  <c:v>5.25</c:v>
                </c:pt>
                <c:pt idx="972">
                  <c:v>5.25</c:v>
                </c:pt>
                <c:pt idx="973">
                  <c:v>5.25</c:v>
                </c:pt>
                <c:pt idx="974">
                  <c:v>5.25</c:v>
                </c:pt>
                <c:pt idx="975">
                  <c:v>5.25</c:v>
                </c:pt>
                <c:pt idx="976">
                  <c:v>5.25</c:v>
                </c:pt>
                <c:pt idx="977">
                  <c:v>5.25</c:v>
                </c:pt>
                <c:pt idx="978">
                  <c:v>5.25</c:v>
                </c:pt>
                <c:pt idx="979">
                  <c:v>5.25</c:v>
                </c:pt>
                <c:pt idx="980">
                  <c:v>5.25</c:v>
                </c:pt>
                <c:pt idx="981">
                  <c:v>5.25</c:v>
                </c:pt>
                <c:pt idx="982">
                  <c:v>5.25</c:v>
                </c:pt>
                <c:pt idx="983">
                  <c:v>5.25</c:v>
                </c:pt>
                <c:pt idx="984">
                  <c:v>5.25</c:v>
                </c:pt>
                <c:pt idx="985">
                  <c:v>5.25</c:v>
                </c:pt>
                <c:pt idx="986">
                  <c:v>5.25</c:v>
                </c:pt>
                <c:pt idx="987">
                  <c:v>5.25</c:v>
                </c:pt>
                <c:pt idx="988">
                  <c:v>5.25</c:v>
                </c:pt>
                <c:pt idx="989">
                  <c:v>5.25</c:v>
                </c:pt>
                <c:pt idx="990">
                  <c:v>5.25</c:v>
                </c:pt>
                <c:pt idx="991">
                  <c:v>5.25</c:v>
                </c:pt>
                <c:pt idx="992">
                  <c:v>4.75</c:v>
                </c:pt>
                <c:pt idx="993">
                  <c:v>4.75</c:v>
                </c:pt>
                <c:pt idx="994">
                  <c:v>4.75</c:v>
                </c:pt>
                <c:pt idx="995">
                  <c:v>4.75</c:v>
                </c:pt>
                <c:pt idx="996">
                  <c:v>4.75</c:v>
                </c:pt>
                <c:pt idx="997">
                  <c:v>4.75</c:v>
                </c:pt>
                <c:pt idx="998">
                  <c:v>4.75</c:v>
                </c:pt>
                <c:pt idx="999">
                  <c:v>4.75</c:v>
                </c:pt>
                <c:pt idx="1000">
                  <c:v>4.75</c:v>
                </c:pt>
                <c:pt idx="1001">
                  <c:v>4.75</c:v>
                </c:pt>
                <c:pt idx="1002">
                  <c:v>4.75</c:v>
                </c:pt>
                <c:pt idx="1003">
                  <c:v>4.75</c:v>
                </c:pt>
                <c:pt idx="1004">
                  <c:v>4.75</c:v>
                </c:pt>
                <c:pt idx="1005">
                  <c:v>4.75</c:v>
                </c:pt>
                <c:pt idx="1006">
                  <c:v>4.75</c:v>
                </c:pt>
                <c:pt idx="1007">
                  <c:v>4.75</c:v>
                </c:pt>
                <c:pt idx="1008">
                  <c:v>4.75</c:v>
                </c:pt>
                <c:pt idx="1009">
                  <c:v>4.75</c:v>
                </c:pt>
                <c:pt idx="1010">
                  <c:v>4.75</c:v>
                </c:pt>
                <c:pt idx="1011">
                  <c:v>4.75</c:v>
                </c:pt>
                <c:pt idx="1012">
                  <c:v>4.75</c:v>
                </c:pt>
                <c:pt idx="1013">
                  <c:v>4.75</c:v>
                </c:pt>
                <c:pt idx="1014">
                  <c:v>4.75</c:v>
                </c:pt>
                <c:pt idx="1015">
                  <c:v>4.75</c:v>
                </c:pt>
                <c:pt idx="1016">
                  <c:v>4.75</c:v>
                </c:pt>
                <c:pt idx="1017">
                  <c:v>4.75</c:v>
                </c:pt>
                <c:pt idx="1018">
                  <c:v>4.75</c:v>
                </c:pt>
                <c:pt idx="1019">
                  <c:v>4.75</c:v>
                </c:pt>
                <c:pt idx="1020">
                  <c:v>4.75</c:v>
                </c:pt>
                <c:pt idx="1021">
                  <c:v>4.75</c:v>
                </c:pt>
                <c:pt idx="1022">
                  <c:v>4.75</c:v>
                </c:pt>
                <c:pt idx="1023">
                  <c:v>4.75</c:v>
                </c:pt>
                <c:pt idx="1024">
                  <c:v>4.75</c:v>
                </c:pt>
                <c:pt idx="1025">
                  <c:v>4.75</c:v>
                </c:pt>
                <c:pt idx="1026">
                  <c:v>4.75</c:v>
                </c:pt>
                <c:pt idx="1027">
                  <c:v>4.75</c:v>
                </c:pt>
                <c:pt idx="1028">
                  <c:v>4.75</c:v>
                </c:pt>
                <c:pt idx="1029">
                  <c:v>4.75</c:v>
                </c:pt>
                <c:pt idx="1030">
                  <c:v>4.75</c:v>
                </c:pt>
                <c:pt idx="1031">
                  <c:v>4.75</c:v>
                </c:pt>
                <c:pt idx="1032">
                  <c:v>4.75</c:v>
                </c:pt>
                <c:pt idx="1033">
                  <c:v>4.75</c:v>
                </c:pt>
                <c:pt idx="1034">
                  <c:v>4.75</c:v>
                </c:pt>
                <c:pt idx="1035">
                  <c:v>4.75</c:v>
                </c:pt>
                <c:pt idx="1036">
                  <c:v>4.75</c:v>
                </c:pt>
                <c:pt idx="1037">
                  <c:v>4.75</c:v>
                </c:pt>
                <c:pt idx="1038">
                  <c:v>4.75</c:v>
                </c:pt>
                <c:pt idx="1039">
                  <c:v>4.75</c:v>
                </c:pt>
                <c:pt idx="1040">
                  <c:v>4.75</c:v>
                </c:pt>
                <c:pt idx="1041">
                  <c:v>4.75</c:v>
                </c:pt>
                <c:pt idx="1042">
                  <c:v>4.5</c:v>
                </c:pt>
                <c:pt idx="1043">
                  <c:v>4.5</c:v>
                </c:pt>
                <c:pt idx="1044">
                  <c:v>4.5</c:v>
                </c:pt>
                <c:pt idx="1045">
                  <c:v>4.5</c:v>
                </c:pt>
                <c:pt idx="1046">
                  <c:v>4.5</c:v>
                </c:pt>
                <c:pt idx="1047">
                  <c:v>4.5</c:v>
                </c:pt>
                <c:pt idx="1048">
                  <c:v>4.5</c:v>
                </c:pt>
                <c:pt idx="1049">
                  <c:v>4.5</c:v>
                </c:pt>
                <c:pt idx="1050">
                  <c:v>4.5</c:v>
                </c:pt>
                <c:pt idx="1051">
                  <c:v>4.5</c:v>
                </c:pt>
                <c:pt idx="1052">
                  <c:v>4.5</c:v>
                </c:pt>
                <c:pt idx="1053">
                  <c:v>4.5</c:v>
                </c:pt>
                <c:pt idx="1054">
                  <c:v>4.5</c:v>
                </c:pt>
                <c:pt idx="1055">
                  <c:v>4.5</c:v>
                </c:pt>
                <c:pt idx="1056">
                  <c:v>4.5</c:v>
                </c:pt>
                <c:pt idx="1057">
                  <c:v>4.5</c:v>
                </c:pt>
                <c:pt idx="1058">
                  <c:v>4.5</c:v>
                </c:pt>
                <c:pt idx="1059">
                  <c:v>4.5</c:v>
                </c:pt>
                <c:pt idx="1060">
                  <c:v>4.5</c:v>
                </c:pt>
                <c:pt idx="1061">
                  <c:v>4.5</c:v>
                </c:pt>
                <c:pt idx="1062">
                  <c:v>4.5</c:v>
                </c:pt>
                <c:pt idx="1063">
                  <c:v>4.5</c:v>
                </c:pt>
                <c:pt idx="1064">
                  <c:v>4.5</c:v>
                </c:pt>
                <c:pt idx="1065">
                  <c:v>4.5</c:v>
                </c:pt>
                <c:pt idx="1066">
                  <c:v>4.5</c:v>
                </c:pt>
                <c:pt idx="1067">
                  <c:v>4.5</c:v>
                </c:pt>
                <c:pt idx="1068">
                  <c:v>4.5</c:v>
                </c:pt>
                <c:pt idx="1069">
                  <c:v>4.5</c:v>
                </c:pt>
                <c:pt idx="1070">
                  <c:v>4.5</c:v>
                </c:pt>
                <c:pt idx="1071">
                  <c:v>4.5</c:v>
                </c:pt>
                <c:pt idx="1072">
                  <c:v>4.5</c:v>
                </c:pt>
                <c:pt idx="1073">
                  <c:v>4.5</c:v>
                </c:pt>
                <c:pt idx="1074">
                  <c:v>4.5</c:v>
                </c:pt>
                <c:pt idx="1075">
                  <c:v>4.5</c:v>
                </c:pt>
                <c:pt idx="1076">
                  <c:v>4.5</c:v>
                </c:pt>
                <c:pt idx="1077">
                  <c:v>4.5</c:v>
                </c:pt>
                <c:pt idx="1078">
                  <c:v>4.5</c:v>
                </c:pt>
                <c:pt idx="1079">
                  <c:v>4.5</c:v>
                </c:pt>
                <c:pt idx="1080">
                  <c:v>4.5</c:v>
                </c:pt>
                <c:pt idx="1081">
                  <c:v>4.5</c:v>
                </c:pt>
                <c:pt idx="1082">
                  <c:v>4.5</c:v>
                </c:pt>
                <c:pt idx="1083">
                  <c:v>4.25</c:v>
                </c:pt>
                <c:pt idx="1084">
                  <c:v>4.25</c:v>
                </c:pt>
                <c:pt idx="1085">
                  <c:v>4.25</c:v>
                </c:pt>
                <c:pt idx="1086">
                  <c:v>4.25</c:v>
                </c:pt>
                <c:pt idx="1087">
                  <c:v>4.25</c:v>
                </c:pt>
                <c:pt idx="1088">
                  <c:v>4.25</c:v>
                </c:pt>
                <c:pt idx="1089">
                  <c:v>4.25</c:v>
                </c:pt>
                <c:pt idx="1090">
                  <c:v>4.25</c:v>
                </c:pt>
                <c:pt idx="1091">
                  <c:v>4.25</c:v>
                </c:pt>
                <c:pt idx="1092">
                  <c:v>4.25</c:v>
                </c:pt>
                <c:pt idx="1093">
                  <c:v>4.25</c:v>
                </c:pt>
                <c:pt idx="1094">
                  <c:v>4.25</c:v>
                </c:pt>
                <c:pt idx="1095">
                  <c:v>4.25</c:v>
                </c:pt>
                <c:pt idx="1096">
                  <c:v>4.25</c:v>
                </c:pt>
                <c:pt idx="1097">
                  <c:v>4.25</c:v>
                </c:pt>
                <c:pt idx="1098">
                  <c:v>4.25</c:v>
                </c:pt>
                <c:pt idx="1099">
                  <c:v>4.25</c:v>
                </c:pt>
                <c:pt idx="1100">
                  <c:v>4.25</c:v>
                </c:pt>
                <c:pt idx="1101">
                  <c:v>4.25</c:v>
                </c:pt>
                <c:pt idx="1102">
                  <c:v>4.25</c:v>
                </c:pt>
                <c:pt idx="1103">
                  <c:v>4.25</c:v>
                </c:pt>
                <c:pt idx="1104">
                  <c:v>4.25</c:v>
                </c:pt>
                <c:pt idx="1105">
                  <c:v>4.25</c:v>
                </c:pt>
                <c:pt idx="1106">
                  <c:v>4.25</c:v>
                </c:pt>
                <c:pt idx="1107">
                  <c:v>4.25</c:v>
                </c:pt>
                <c:pt idx="1108">
                  <c:v>4.25</c:v>
                </c:pt>
                <c:pt idx="1109">
                  <c:v>4.25</c:v>
                </c:pt>
                <c:pt idx="1110">
                  <c:v>4.25</c:v>
                </c:pt>
                <c:pt idx="1111">
                  <c:v>4.25</c:v>
                </c:pt>
                <c:pt idx="1112">
                  <c:v>4.25</c:v>
                </c:pt>
                <c:pt idx="1113">
                  <c:v>4.25</c:v>
                </c:pt>
                <c:pt idx="1114">
                  <c:v>4.25</c:v>
                </c:pt>
                <c:pt idx="1115">
                  <c:v>4.25</c:v>
                </c:pt>
                <c:pt idx="1116">
                  <c:v>4.25</c:v>
                </c:pt>
                <c:pt idx="1117">
                  <c:v>4.25</c:v>
                </c:pt>
                <c:pt idx="1118">
                  <c:v>4.25</c:v>
                </c:pt>
                <c:pt idx="1119">
                  <c:v>4.25</c:v>
                </c:pt>
                <c:pt idx="1120">
                  <c:v>4.25</c:v>
                </c:pt>
                <c:pt idx="1121">
                  <c:v>4.25</c:v>
                </c:pt>
                <c:pt idx="1122">
                  <c:v>4.25</c:v>
                </c:pt>
                <c:pt idx="1123">
                  <c:v>4.25</c:v>
                </c:pt>
                <c:pt idx="1124">
                  <c:v>4.25</c:v>
                </c:pt>
                <c:pt idx="1125">
                  <c:v>4.25</c:v>
                </c:pt>
                <c:pt idx="1126">
                  <c:v>4.25</c:v>
                </c:pt>
                <c:pt idx="1127">
                  <c:v>4.25</c:v>
                </c:pt>
                <c:pt idx="1128">
                  <c:v>4.25</c:v>
                </c:pt>
                <c:pt idx="1129">
                  <c:v>4.25</c:v>
                </c:pt>
                <c:pt idx="1130">
                  <c:v>4.25</c:v>
                </c:pt>
                <c:pt idx="1131">
                  <c:v>4.25</c:v>
                </c:pt>
                <c:pt idx="1132">
                  <c:v>4.25</c:v>
                </c:pt>
                <c:pt idx="1133">
                  <c:v>4.25</c:v>
                </c:pt>
                <c:pt idx="1134">
                  <c:v>4.25</c:v>
                </c:pt>
                <c:pt idx="1135">
                  <c:v>4.25</c:v>
                </c:pt>
                <c:pt idx="1136">
                  <c:v>4.25</c:v>
                </c:pt>
                <c:pt idx="1137">
                  <c:v>4.25</c:v>
                </c:pt>
                <c:pt idx="1138">
                  <c:v>4.25</c:v>
                </c:pt>
                <c:pt idx="1139">
                  <c:v>4.25</c:v>
                </c:pt>
                <c:pt idx="1140">
                  <c:v>4.25</c:v>
                </c:pt>
                <c:pt idx="1141">
                  <c:v>4.25</c:v>
                </c:pt>
                <c:pt idx="1142">
                  <c:v>4.25</c:v>
                </c:pt>
                <c:pt idx="1143">
                  <c:v>4.25</c:v>
                </c:pt>
                <c:pt idx="1144">
                  <c:v>4.25</c:v>
                </c:pt>
                <c:pt idx="1145">
                  <c:v>4.25</c:v>
                </c:pt>
                <c:pt idx="1146">
                  <c:v>4.25</c:v>
                </c:pt>
                <c:pt idx="1147">
                  <c:v>4.25</c:v>
                </c:pt>
                <c:pt idx="1148">
                  <c:v>4.25</c:v>
                </c:pt>
                <c:pt idx="1149">
                  <c:v>4.25</c:v>
                </c:pt>
                <c:pt idx="1150">
                  <c:v>4.25</c:v>
                </c:pt>
                <c:pt idx="1151">
                  <c:v>4.25</c:v>
                </c:pt>
                <c:pt idx="1152">
                  <c:v>4.25</c:v>
                </c:pt>
                <c:pt idx="1153">
                  <c:v>4.25</c:v>
                </c:pt>
                <c:pt idx="1154">
                  <c:v>4.25</c:v>
                </c:pt>
                <c:pt idx="1155">
                  <c:v>4.25</c:v>
                </c:pt>
                <c:pt idx="1156">
                  <c:v>4.25</c:v>
                </c:pt>
                <c:pt idx="1157">
                  <c:v>4.25</c:v>
                </c:pt>
                <c:pt idx="1158">
                  <c:v>4.25</c:v>
                </c:pt>
                <c:pt idx="1159">
                  <c:v>4.25</c:v>
                </c:pt>
                <c:pt idx="1160">
                  <c:v>4.25</c:v>
                </c:pt>
                <c:pt idx="1161">
                  <c:v>4.25</c:v>
                </c:pt>
                <c:pt idx="1162">
                  <c:v>4.25</c:v>
                </c:pt>
                <c:pt idx="1163">
                  <c:v>4.25</c:v>
                </c:pt>
                <c:pt idx="1164">
                  <c:v>4.25</c:v>
                </c:pt>
                <c:pt idx="1165">
                  <c:v>4.25</c:v>
                </c:pt>
                <c:pt idx="1166">
                  <c:v>4.25</c:v>
                </c:pt>
                <c:pt idx="1167">
                  <c:v>4.25</c:v>
                </c:pt>
                <c:pt idx="1168">
                  <c:v>4.25</c:v>
                </c:pt>
                <c:pt idx="1169">
                  <c:v>4.25</c:v>
                </c:pt>
                <c:pt idx="1170">
                  <c:v>4.25</c:v>
                </c:pt>
                <c:pt idx="1171">
                  <c:v>4.25</c:v>
                </c:pt>
                <c:pt idx="1172">
                  <c:v>4.25</c:v>
                </c:pt>
                <c:pt idx="1173">
                  <c:v>4.25</c:v>
                </c:pt>
                <c:pt idx="1174">
                  <c:v>4.25</c:v>
                </c:pt>
                <c:pt idx="1175">
                  <c:v>4.25</c:v>
                </c:pt>
                <c:pt idx="1176">
                  <c:v>4.25</c:v>
                </c:pt>
                <c:pt idx="1177">
                  <c:v>4.25</c:v>
                </c:pt>
                <c:pt idx="1178">
                  <c:v>4.25</c:v>
                </c:pt>
                <c:pt idx="1179">
                  <c:v>4.25</c:v>
                </c:pt>
                <c:pt idx="1180">
                  <c:v>4.25</c:v>
                </c:pt>
                <c:pt idx="1181">
                  <c:v>4.25</c:v>
                </c:pt>
                <c:pt idx="1182">
                  <c:v>4.25</c:v>
                </c:pt>
                <c:pt idx="1183">
                  <c:v>4.25</c:v>
                </c:pt>
                <c:pt idx="1184">
                  <c:v>4.25</c:v>
                </c:pt>
                <c:pt idx="1185">
                  <c:v>4.25</c:v>
                </c:pt>
                <c:pt idx="1186">
                  <c:v>4.25</c:v>
                </c:pt>
                <c:pt idx="1187">
                  <c:v>4.25</c:v>
                </c:pt>
                <c:pt idx="1188">
                  <c:v>4.25</c:v>
                </c:pt>
                <c:pt idx="1189">
                  <c:v>4.25</c:v>
                </c:pt>
                <c:pt idx="1190">
                  <c:v>4.25</c:v>
                </c:pt>
                <c:pt idx="1191">
                  <c:v>4.25</c:v>
                </c:pt>
                <c:pt idx="1192">
                  <c:v>4.25</c:v>
                </c:pt>
                <c:pt idx="1193">
                  <c:v>4.25</c:v>
                </c:pt>
                <c:pt idx="1194">
                  <c:v>4.25</c:v>
                </c:pt>
                <c:pt idx="1195">
                  <c:v>4.25</c:v>
                </c:pt>
                <c:pt idx="1196">
                  <c:v>4.25</c:v>
                </c:pt>
                <c:pt idx="1197">
                  <c:v>4.25</c:v>
                </c:pt>
                <c:pt idx="1198">
                  <c:v>4.25</c:v>
                </c:pt>
                <c:pt idx="1199">
                  <c:v>4.25</c:v>
                </c:pt>
                <c:pt idx="1200">
                  <c:v>4.25</c:v>
                </c:pt>
                <c:pt idx="1201">
                  <c:v>4.25</c:v>
                </c:pt>
                <c:pt idx="1202">
                  <c:v>4.25</c:v>
                </c:pt>
                <c:pt idx="1203">
                  <c:v>4.25</c:v>
                </c:pt>
                <c:pt idx="1204">
                  <c:v>4.25</c:v>
                </c:pt>
                <c:pt idx="1205">
                  <c:v>4.25</c:v>
                </c:pt>
                <c:pt idx="1206">
                  <c:v>4.25</c:v>
                </c:pt>
                <c:pt idx="1207">
                  <c:v>4.25</c:v>
                </c:pt>
                <c:pt idx="1208">
                  <c:v>4.25</c:v>
                </c:pt>
                <c:pt idx="1209">
                  <c:v>4.25</c:v>
                </c:pt>
                <c:pt idx="1210">
                  <c:v>4.25</c:v>
                </c:pt>
                <c:pt idx="1211">
                  <c:v>4.25</c:v>
                </c:pt>
                <c:pt idx="1212">
                  <c:v>4.25</c:v>
                </c:pt>
                <c:pt idx="1213">
                  <c:v>4.25</c:v>
                </c:pt>
                <c:pt idx="1214">
                  <c:v>4.25</c:v>
                </c:pt>
                <c:pt idx="1215">
                  <c:v>4.25</c:v>
                </c:pt>
                <c:pt idx="1216">
                  <c:v>4.25</c:v>
                </c:pt>
                <c:pt idx="1217">
                  <c:v>4.25</c:v>
                </c:pt>
                <c:pt idx="1218">
                  <c:v>4.25</c:v>
                </c:pt>
                <c:pt idx="1219">
                  <c:v>4.25</c:v>
                </c:pt>
                <c:pt idx="1220">
                  <c:v>4.25</c:v>
                </c:pt>
                <c:pt idx="1221">
                  <c:v>4.25</c:v>
                </c:pt>
                <c:pt idx="1222">
                  <c:v>4.25</c:v>
                </c:pt>
                <c:pt idx="1223">
                  <c:v>4.25</c:v>
                </c:pt>
                <c:pt idx="1224">
                  <c:v>4.25</c:v>
                </c:pt>
                <c:pt idx="1225">
                  <c:v>4.25</c:v>
                </c:pt>
                <c:pt idx="1226">
                  <c:v>4.25</c:v>
                </c:pt>
                <c:pt idx="1227">
                  <c:v>4.25</c:v>
                </c:pt>
                <c:pt idx="1228">
                  <c:v>4.25</c:v>
                </c:pt>
                <c:pt idx="1229">
                  <c:v>4.25</c:v>
                </c:pt>
                <c:pt idx="1230">
                  <c:v>4.25</c:v>
                </c:pt>
                <c:pt idx="1231">
                  <c:v>4.25</c:v>
                </c:pt>
                <c:pt idx="1232">
                  <c:v>4.25</c:v>
                </c:pt>
                <c:pt idx="1233">
                  <c:v>4.25</c:v>
                </c:pt>
                <c:pt idx="1234">
                  <c:v>4.25</c:v>
                </c:pt>
                <c:pt idx="1235">
                  <c:v>4.25</c:v>
                </c:pt>
                <c:pt idx="1236">
                  <c:v>4.25</c:v>
                </c:pt>
                <c:pt idx="1237">
                  <c:v>4.25</c:v>
                </c:pt>
                <c:pt idx="1238">
                  <c:v>4.25</c:v>
                </c:pt>
                <c:pt idx="1239">
                  <c:v>4.25</c:v>
                </c:pt>
                <c:pt idx="1240">
                  <c:v>4.25</c:v>
                </c:pt>
                <c:pt idx="1241">
                  <c:v>4.25</c:v>
                </c:pt>
                <c:pt idx="1242">
                  <c:v>4.25</c:v>
                </c:pt>
                <c:pt idx="1243">
                  <c:v>4.25</c:v>
                </c:pt>
                <c:pt idx="1244">
                  <c:v>4.25</c:v>
                </c:pt>
                <c:pt idx="1245">
                  <c:v>4.25</c:v>
                </c:pt>
                <c:pt idx="1246">
                  <c:v>4.25</c:v>
                </c:pt>
                <c:pt idx="1247">
                  <c:v>4.25</c:v>
                </c:pt>
                <c:pt idx="1248">
                  <c:v>4.25</c:v>
                </c:pt>
                <c:pt idx="1249">
                  <c:v>4.25</c:v>
                </c:pt>
                <c:pt idx="1250">
                  <c:v>4.25</c:v>
                </c:pt>
                <c:pt idx="1251">
                  <c:v>4.25</c:v>
                </c:pt>
                <c:pt idx="1252">
                  <c:v>4.25</c:v>
                </c:pt>
                <c:pt idx="1253">
                  <c:v>4.25</c:v>
                </c:pt>
                <c:pt idx="1254">
                  <c:v>4.25</c:v>
                </c:pt>
                <c:pt idx="1255">
                  <c:v>4.25</c:v>
                </c:pt>
                <c:pt idx="1256">
                  <c:v>4.25</c:v>
                </c:pt>
                <c:pt idx="1257">
                  <c:v>4.25</c:v>
                </c:pt>
                <c:pt idx="1258">
                  <c:v>4.25</c:v>
                </c:pt>
                <c:pt idx="1259">
                  <c:v>4.25</c:v>
                </c:pt>
                <c:pt idx="1260">
                  <c:v>4.25</c:v>
                </c:pt>
                <c:pt idx="1261">
                  <c:v>4.25</c:v>
                </c:pt>
                <c:pt idx="1262">
                  <c:v>4.25</c:v>
                </c:pt>
                <c:pt idx="1263">
                  <c:v>4.25</c:v>
                </c:pt>
                <c:pt idx="1264">
                  <c:v>4.25</c:v>
                </c:pt>
                <c:pt idx="1265">
                  <c:v>4.25</c:v>
                </c:pt>
                <c:pt idx="1266">
                  <c:v>4.25</c:v>
                </c:pt>
                <c:pt idx="1267">
                  <c:v>4.25</c:v>
                </c:pt>
                <c:pt idx="1268">
                  <c:v>4.25</c:v>
                </c:pt>
                <c:pt idx="1269">
                  <c:v>4.25</c:v>
                </c:pt>
                <c:pt idx="1270">
                  <c:v>4.25</c:v>
                </c:pt>
                <c:pt idx="1271">
                  <c:v>4.25</c:v>
                </c:pt>
                <c:pt idx="1272">
                  <c:v>4.25</c:v>
                </c:pt>
                <c:pt idx="1273">
                  <c:v>4.25</c:v>
                </c:pt>
                <c:pt idx="1274">
                  <c:v>4.25</c:v>
                </c:pt>
                <c:pt idx="1275">
                  <c:v>4.25</c:v>
                </c:pt>
                <c:pt idx="1276">
                  <c:v>4.25</c:v>
                </c:pt>
                <c:pt idx="1277">
                  <c:v>4.25</c:v>
                </c:pt>
                <c:pt idx="1278">
                  <c:v>4.25</c:v>
                </c:pt>
                <c:pt idx="1279">
                  <c:v>4.25</c:v>
                </c:pt>
                <c:pt idx="1280">
                  <c:v>4.25</c:v>
                </c:pt>
                <c:pt idx="1281">
                  <c:v>4.25</c:v>
                </c:pt>
                <c:pt idx="1282">
                  <c:v>4.25</c:v>
                </c:pt>
                <c:pt idx="1283">
                  <c:v>4.25</c:v>
                </c:pt>
                <c:pt idx="1284">
                  <c:v>4.25</c:v>
                </c:pt>
                <c:pt idx="1285">
                  <c:v>4.25</c:v>
                </c:pt>
                <c:pt idx="1286">
                  <c:v>4.25</c:v>
                </c:pt>
                <c:pt idx="1287">
                  <c:v>4.25</c:v>
                </c:pt>
                <c:pt idx="1288">
                  <c:v>4.25</c:v>
                </c:pt>
                <c:pt idx="1289">
                  <c:v>4.25</c:v>
                </c:pt>
                <c:pt idx="1290">
                  <c:v>4.25</c:v>
                </c:pt>
                <c:pt idx="1291">
                  <c:v>4.25</c:v>
                </c:pt>
                <c:pt idx="1292">
                  <c:v>4.25</c:v>
                </c:pt>
                <c:pt idx="1293">
                  <c:v>4.25</c:v>
                </c:pt>
                <c:pt idx="1294">
                  <c:v>4.25</c:v>
                </c:pt>
                <c:pt idx="1295">
                  <c:v>4.25</c:v>
                </c:pt>
                <c:pt idx="1296">
                  <c:v>4.25</c:v>
                </c:pt>
                <c:pt idx="1297">
                  <c:v>4.25</c:v>
                </c:pt>
                <c:pt idx="1298">
                  <c:v>4.25</c:v>
                </c:pt>
                <c:pt idx="1299">
                  <c:v>4.25</c:v>
                </c:pt>
                <c:pt idx="1300">
                  <c:v>4.25</c:v>
                </c:pt>
                <c:pt idx="1301">
                  <c:v>4.25</c:v>
                </c:pt>
                <c:pt idx="1302">
                  <c:v>4.25</c:v>
                </c:pt>
                <c:pt idx="1303">
                  <c:v>4.25</c:v>
                </c:pt>
                <c:pt idx="1304">
                  <c:v>4.25</c:v>
                </c:pt>
                <c:pt idx="1305">
                  <c:v>4.25</c:v>
                </c:pt>
                <c:pt idx="1306">
                  <c:v>4.25</c:v>
                </c:pt>
                <c:pt idx="1307">
                  <c:v>4.25</c:v>
                </c:pt>
                <c:pt idx="1308">
                  <c:v>4.25</c:v>
                </c:pt>
                <c:pt idx="1309">
                  <c:v>4.25</c:v>
                </c:pt>
                <c:pt idx="1310">
                  <c:v>4.25</c:v>
                </c:pt>
                <c:pt idx="1311">
                  <c:v>4.25</c:v>
                </c:pt>
                <c:pt idx="1312">
                  <c:v>4.25</c:v>
                </c:pt>
                <c:pt idx="1313">
                  <c:v>4.25</c:v>
                </c:pt>
                <c:pt idx="1314">
                  <c:v>4.25</c:v>
                </c:pt>
                <c:pt idx="1315">
                  <c:v>4.25</c:v>
                </c:pt>
                <c:pt idx="1316">
                  <c:v>4.25</c:v>
                </c:pt>
                <c:pt idx="1317">
                  <c:v>4.25</c:v>
                </c:pt>
                <c:pt idx="1318">
                  <c:v>4.25</c:v>
                </c:pt>
                <c:pt idx="1319">
                  <c:v>4.25</c:v>
                </c:pt>
                <c:pt idx="1320">
                  <c:v>4.25</c:v>
                </c:pt>
                <c:pt idx="1321">
                  <c:v>4.25</c:v>
                </c:pt>
                <c:pt idx="1322">
                  <c:v>4.25</c:v>
                </c:pt>
                <c:pt idx="1323">
                  <c:v>4.25</c:v>
                </c:pt>
                <c:pt idx="1324">
                  <c:v>4.25</c:v>
                </c:pt>
                <c:pt idx="1325">
                  <c:v>4.25</c:v>
                </c:pt>
                <c:pt idx="1326">
                  <c:v>4.25</c:v>
                </c:pt>
                <c:pt idx="1327">
                  <c:v>4.25</c:v>
                </c:pt>
                <c:pt idx="1328">
                  <c:v>4.25</c:v>
                </c:pt>
                <c:pt idx="1329">
                  <c:v>4.25</c:v>
                </c:pt>
                <c:pt idx="1330">
                  <c:v>4.25</c:v>
                </c:pt>
                <c:pt idx="1331">
                  <c:v>4.25</c:v>
                </c:pt>
                <c:pt idx="1332">
                  <c:v>4.25</c:v>
                </c:pt>
                <c:pt idx="1333">
                  <c:v>4.25</c:v>
                </c:pt>
                <c:pt idx="1334">
                  <c:v>4.25</c:v>
                </c:pt>
                <c:pt idx="1335">
                  <c:v>4.25</c:v>
                </c:pt>
                <c:pt idx="1336">
                  <c:v>4.25</c:v>
                </c:pt>
                <c:pt idx="1337">
                  <c:v>4.25</c:v>
                </c:pt>
                <c:pt idx="1338">
                  <c:v>4.25</c:v>
                </c:pt>
                <c:pt idx="1339">
                  <c:v>4.25</c:v>
                </c:pt>
                <c:pt idx="1340">
                  <c:v>4.25</c:v>
                </c:pt>
                <c:pt idx="1341">
                  <c:v>4.25</c:v>
                </c:pt>
                <c:pt idx="1342">
                  <c:v>4.25</c:v>
                </c:pt>
                <c:pt idx="1343">
                  <c:v>4.25</c:v>
                </c:pt>
                <c:pt idx="1344">
                  <c:v>4.25</c:v>
                </c:pt>
                <c:pt idx="1345">
                  <c:v>4.25</c:v>
                </c:pt>
                <c:pt idx="1346">
                  <c:v>4.25</c:v>
                </c:pt>
                <c:pt idx="1347">
                  <c:v>4.25</c:v>
                </c:pt>
                <c:pt idx="1348">
                  <c:v>4.25</c:v>
                </c:pt>
                <c:pt idx="1349">
                  <c:v>4.25</c:v>
                </c:pt>
                <c:pt idx="1350">
                  <c:v>4.25</c:v>
                </c:pt>
                <c:pt idx="1351">
                  <c:v>4.25</c:v>
                </c:pt>
                <c:pt idx="1352">
                  <c:v>4.25</c:v>
                </c:pt>
                <c:pt idx="1353">
                  <c:v>4.25</c:v>
                </c:pt>
                <c:pt idx="1354">
                  <c:v>4.25</c:v>
                </c:pt>
                <c:pt idx="1355">
                  <c:v>4.25</c:v>
                </c:pt>
                <c:pt idx="1356">
                  <c:v>4</c:v>
                </c:pt>
                <c:pt idx="1357">
                  <c:v>4</c:v>
                </c:pt>
                <c:pt idx="1358">
                  <c:v>4</c:v>
                </c:pt>
                <c:pt idx="1359">
                  <c:v>4</c:v>
                </c:pt>
                <c:pt idx="1360">
                  <c:v>4</c:v>
                </c:pt>
                <c:pt idx="1361">
                  <c:v>4</c:v>
                </c:pt>
                <c:pt idx="1362">
                  <c:v>4</c:v>
                </c:pt>
                <c:pt idx="1363">
                  <c:v>4</c:v>
                </c:pt>
                <c:pt idx="1364">
                  <c:v>4</c:v>
                </c:pt>
                <c:pt idx="1365">
                  <c:v>4</c:v>
                </c:pt>
                <c:pt idx="1366">
                  <c:v>4</c:v>
                </c:pt>
                <c:pt idx="1367">
                  <c:v>4</c:v>
                </c:pt>
                <c:pt idx="1368">
                  <c:v>4</c:v>
                </c:pt>
                <c:pt idx="1369">
                  <c:v>4</c:v>
                </c:pt>
                <c:pt idx="1370">
                  <c:v>4</c:v>
                </c:pt>
                <c:pt idx="1371">
                  <c:v>4</c:v>
                </c:pt>
                <c:pt idx="1372">
                  <c:v>4</c:v>
                </c:pt>
                <c:pt idx="1373">
                  <c:v>4</c:v>
                </c:pt>
                <c:pt idx="1374">
                  <c:v>4</c:v>
                </c:pt>
                <c:pt idx="1375">
                  <c:v>4</c:v>
                </c:pt>
                <c:pt idx="1376">
                  <c:v>4</c:v>
                </c:pt>
                <c:pt idx="1377">
                  <c:v>4</c:v>
                </c:pt>
                <c:pt idx="1378">
                  <c:v>4</c:v>
                </c:pt>
                <c:pt idx="1379">
                  <c:v>4</c:v>
                </c:pt>
                <c:pt idx="1380">
                  <c:v>4</c:v>
                </c:pt>
                <c:pt idx="1381">
                  <c:v>4</c:v>
                </c:pt>
                <c:pt idx="1382">
                  <c:v>4</c:v>
                </c:pt>
                <c:pt idx="1383">
                  <c:v>4</c:v>
                </c:pt>
                <c:pt idx="1384">
                  <c:v>4</c:v>
                </c:pt>
                <c:pt idx="1385">
                  <c:v>4</c:v>
                </c:pt>
                <c:pt idx="1386">
                  <c:v>4</c:v>
                </c:pt>
                <c:pt idx="1387">
                  <c:v>4</c:v>
                </c:pt>
                <c:pt idx="1388">
                  <c:v>4</c:v>
                </c:pt>
                <c:pt idx="1389">
                  <c:v>4</c:v>
                </c:pt>
                <c:pt idx="1390">
                  <c:v>4</c:v>
                </c:pt>
                <c:pt idx="1391">
                  <c:v>4</c:v>
                </c:pt>
                <c:pt idx="1392">
                  <c:v>4</c:v>
                </c:pt>
                <c:pt idx="1393">
                  <c:v>4</c:v>
                </c:pt>
                <c:pt idx="1394">
                  <c:v>4</c:v>
                </c:pt>
                <c:pt idx="1395">
                  <c:v>4</c:v>
                </c:pt>
                <c:pt idx="1396">
                  <c:v>4</c:v>
                </c:pt>
                <c:pt idx="1397">
                  <c:v>4</c:v>
                </c:pt>
                <c:pt idx="1398">
                  <c:v>3.75</c:v>
                </c:pt>
                <c:pt idx="1399">
                  <c:v>3.75</c:v>
                </c:pt>
                <c:pt idx="1400">
                  <c:v>3.75</c:v>
                </c:pt>
                <c:pt idx="1401">
                  <c:v>3.75</c:v>
                </c:pt>
                <c:pt idx="1402">
                  <c:v>3.75</c:v>
                </c:pt>
                <c:pt idx="1403">
                  <c:v>3.75</c:v>
                </c:pt>
                <c:pt idx="1404">
                  <c:v>3.75</c:v>
                </c:pt>
                <c:pt idx="1405">
                  <c:v>3.75</c:v>
                </c:pt>
                <c:pt idx="1406">
                  <c:v>3.75</c:v>
                </c:pt>
                <c:pt idx="1407">
                  <c:v>3.75</c:v>
                </c:pt>
                <c:pt idx="1408">
                  <c:v>3.75</c:v>
                </c:pt>
                <c:pt idx="1409">
                  <c:v>3.75</c:v>
                </c:pt>
                <c:pt idx="1410">
                  <c:v>3.75</c:v>
                </c:pt>
                <c:pt idx="1411">
                  <c:v>3.75</c:v>
                </c:pt>
                <c:pt idx="1412">
                  <c:v>3.75</c:v>
                </c:pt>
                <c:pt idx="1413">
                  <c:v>3.75</c:v>
                </c:pt>
                <c:pt idx="1414">
                  <c:v>3.75</c:v>
                </c:pt>
                <c:pt idx="1415">
                  <c:v>3.75</c:v>
                </c:pt>
                <c:pt idx="1416">
                  <c:v>3.75</c:v>
                </c:pt>
                <c:pt idx="1417">
                  <c:v>3.75</c:v>
                </c:pt>
                <c:pt idx="1418">
                  <c:v>3.75</c:v>
                </c:pt>
                <c:pt idx="1419">
                  <c:v>3.75</c:v>
                </c:pt>
                <c:pt idx="1420">
                  <c:v>3.75</c:v>
                </c:pt>
                <c:pt idx="1421">
                  <c:v>3.75</c:v>
                </c:pt>
                <c:pt idx="1422">
                  <c:v>3.75</c:v>
                </c:pt>
                <c:pt idx="1423">
                  <c:v>3.75</c:v>
                </c:pt>
                <c:pt idx="1424">
                  <c:v>3.75</c:v>
                </c:pt>
                <c:pt idx="1425">
                  <c:v>3.75</c:v>
                </c:pt>
                <c:pt idx="1426">
                  <c:v>3.75</c:v>
                </c:pt>
                <c:pt idx="1427">
                  <c:v>3.75</c:v>
                </c:pt>
                <c:pt idx="1428">
                  <c:v>3.75</c:v>
                </c:pt>
                <c:pt idx="1429">
                  <c:v>3.75</c:v>
                </c:pt>
                <c:pt idx="1430">
                  <c:v>3.75</c:v>
                </c:pt>
                <c:pt idx="1431">
                  <c:v>3.75</c:v>
                </c:pt>
                <c:pt idx="1432">
                  <c:v>3.75</c:v>
                </c:pt>
                <c:pt idx="1433">
                  <c:v>3.75</c:v>
                </c:pt>
                <c:pt idx="1434">
                  <c:v>3.75</c:v>
                </c:pt>
                <c:pt idx="1435">
                  <c:v>3.75</c:v>
                </c:pt>
                <c:pt idx="1436">
                  <c:v>3.75</c:v>
                </c:pt>
                <c:pt idx="1437">
                  <c:v>3.75</c:v>
                </c:pt>
                <c:pt idx="1438">
                  <c:v>3.75</c:v>
                </c:pt>
                <c:pt idx="1439">
                  <c:v>3.75</c:v>
                </c:pt>
                <c:pt idx="1440">
                  <c:v>3.5</c:v>
                </c:pt>
                <c:pt idx="1441">
                  <c:v>3.5</c:v>
                </c:pt>
                <c:pt idx="1442">
                  <c:v>3.5</c:v>
                </c:pt>
                <c:pt idx="1443">
                  <c:v>3.5</c:v>
                </c:pt>
                <c:pt idx="1444">
                  <c:v>3.5</c:v>
                </c:pt>
                <c:pt idx="1445">
                  <c:v>3.5</c:v>
                </c:pt>
                <c:pt idx="1446">
                  <c:v>3.5</c:v>
                </c:pt>
                <c:pt idx="1447">
                  <c:v>3.5</c:v>
                </c:pt>
                <c:pt idx="1448">
                  <c:v>3.5</c:v>
                </c:pt>
                <c:pt idx="1449">
                  <c:v>3.5</c:v>
                </c:pt>
                <c:pt idx="1450">
                  <c:v>3.5</c:v>
                </c:pt>
                <c:pt idx="1451">
                  <c:v>3.5</c:v>
                </c:pt>
                <c:pt idx="1452">
                  <c:v>3.5</c:v>
                </c:pt>
                <c:pt idx="1453">
                  <c:v>3.5</c:v>
                </c:pt>
                <c:pt idx="1454">
                  <c:v>3.5</c:v>
                </c:pt>
                <c:pt idx="1455">
                  <c:v>3.5</c:v>
                </c:pt>
                <c:pt idx="1456">
                  <c:v>3.5</c:v>
                </c:pt>
                <c:pt idx="1457">
                  <c:v>3.5</c:v>
                </c:pt>
                <c:pt idx="1458">
                  <c:v>3.5</c:v>
                </c:pt>
                <c:pt idx="1459">
                  <c:v>3.5</c:v>
                </c:pt>
                <c:pt idx="1460">
                  <c:v>3.5</c:v>
                </c:pt>
                <c:pt idx="1461">
                  <c:v>3.5</c:v>
                </c:pt>
                <c:pt idx="1462">
                  <c:v>3.5</c:v>
                </c:pt>
                <c:pt idx="1463">
                  <c:v>3.5</c:v>
                </c:pt>
                <c:pt idx="1464">
                  <c:v>3.5</c:v>
                </c:pt>
                <c:pt idx="1465">
                  <c:v>3.5</c:v>
                </c:pt>
                <c:pt idx="1466">
                  <c:v>3.5</c:v>
                </c:pt>
                <c:pt idx="1467">
                  <c:v>3.5</c:v>
                </c:pt>
                <c:pt idx="1468">
                  <c:v>3.5</c:v>
                </c:pt>
                <c:pt idx="1469">
                  <c:v>3.5</c:v>
                </c:pt>
              </c:numCache>
            </c:numRef>
          </c:val>
          <c:extLst>
            <c:ext xmlns:c16="http://schemas.microsoft.com/office/drawing/2014/chart" uri="{C3380CC4-5D6E-409C-BE32-E72D297353CC}">
              <c16:uniqueId val="{00000001-4A58-4901-9DA8-6FCA6769C5AE}"/>
            </c:ext>
          </c:extLst>
        </c:ser>
        <c:dLbls>
          <c:showLegendKey val="0"/>
          <c:showVal val="0"/>
          <c:showCatName val="0"/>
          <c:showSerName val="0"/>
          <c:showPercent val="0"/>
          <c:showBubbleSize val="0"/>
        </c:dLbls>
        <c:axId val="1782309120"/>
        <c:axId val="1782325440"/>
      </c:areaChart>
      <c:lineChart>
        <c:grouping val="standard"/>
        <c:varyColors val="0"/>
        <c:ser>
          <c:idx val="0"/>
          <c:order val="0"/>
          <c:tx>
            <c:strRef>
              <c:f>Sheet1!$B$1</c:f>
              <c:strCache>
                <c:ptCount val="1"/>
                <c:pt idx="0">
                  <c:v>Rate</c:v>
                </c:pt>
              </c:strCache>
            </c:strRef>
          </c:tx>
          <c:spPr>
            <a:ln w="34925" cap="rnd">
              <a:solidFill>
                <a:schemeClr val="accent1"/>
              </a:solidFill>
              <a:round/>
            </a:ln>
            <a:effectLst>
              <a:outerShdw blurRad="57150" dist="19050" dir="5400000" algn="ctr" rotWithShape="0">
                <a:srgbClr val="000000">
                  <a:alpha val="62000"/>
                </a:srgbClr>
              </a:outerShdw>
            </a:effectLst>
          </c:spPr>
          <c:marker>
            <c:symbol val="none"/>
          </c:marker>
          <c:cat>
            <c:numRef>
              <c:f>Sheet1!$A$2:$A$1471</c:f>
              <c:numCache>
                <c:formatCode>General</c:formatCode>
                <c:ptCount val="1470"/>
                <c:pt idx="0" formatCode="0">
                  <c:v>2022</c:v>
                </c:pt>
                <c:pt idx="365" formatCode="0">
                  <c:v>2023</c:v>
                </c:pt>
                <c:pt idx="730">
                  <c:v>2024</c:v>
                </c:pt>
                <c:pt idx="1096">
                  <c:v>2025</c:v>
                </c:pt>
                <c:pt idx="1461" formatCode="0">
                  <c:v>2026</c:v>
                </c:pt>
              </c:numCache>
            </c:numRef>
          </c:cat>
          <c:val>
            <c:numRef>
              <c:f>Sheet1!$B$2:$B$1471</c:f>
              <c:numCache>
                <c:formatCode>0.00</c:formatCode>
                <c:ptCount val="1470"/>
                <c:pt idx="0">
                  <c:v>0</c:v>
                </c:pt>
                <c:pt idx="1">
                  <c:v>0</c:v>
                </c:pt>
                <c:pt idx="2">
                  <c:v>0</c:v>
                </c:pt>
                <c:pt idx="3">
                  <c:v>0</c:v>
                </c:pt>
                <c:pt idx="4">
                  <c:v>0</c:v>
                </c:pt>
                <c:pt idx="5">
                  <c:v>0</c:v>
                </c:pt>
                <c:pt idx="6">
                  <c:v>0</c:v>
                </c:pt>
                <c:pt idx="7">
                  <c:v>0</c:v>
                </c:pt>
                <c:pt idx="8">
                  <c:v>0</c:v>
                </c:pt>
                <c:pt idx="9">
                  <c:v>0</c:v>
                </c:pt>
                <c:pt idx="10">
                  <c:v>0</c:v>
                </c:pt>
                <c:pt idx="11">
                  <c:v>0</c:v>
                </c:pt>
                <c:pt idx="12">
                  <c:v>0</c:v>
                </c:pt>
                <c:pt idx="13">
                  <c:v>0</c:v>
                </c:pt>
                <c:pt idx="14">
                  <c:v>0</c:v>
                </c:pt>
                <c:pt idx="15">
                  <c:v>0</c:v>
                </c:pt>
                <c:pt idx="16">
                  <c:v>0</c:v>
                </c:pt>
                <c:pt idx="17">
                  <c:v>0</c:v>
                </c:pt>
                <c:pt idx="18">
                  <c:v>0</c:v>
                </c:pt>
                <c:pt idx="19">
                  <c:v>0</c:v>
                </c:pt>
                <c:pt idx="20">
                  <c:v>0</c:v>
                </c:pt>
                <c:pt idx="21">
                  <c:v>0</c:v>
                </c:pt>
                <c:pt idx="22">
                  <c:v>0</c:v>
                </c:pt>
                <c:pt idx="23">
                  <c:v>0</c:v>
                </c:pt>
                <c:pt idx="24">
                  <c:v>0</c:v>
                </c:pt>
                <c:pt idx="25">
                  <c:v>0</c:v>
                </c:pt>
                <c:pt idx="26">
                  <c:v>0</c:v>
                </c:pt>
                <c:pt idx="27">
                  <c:v>0</c:v>
                </c:pt>
                <c:pt idx="28">
                  <c:v>0</c:v>
                </c:pt>
                <c:pt idx="29">
                  <c:v>0</c:v>
                </c:pt>
                <c:pt idx="30">
                  <c:v>0</c:v>
                </c:pt>
                <c:pt idx="31">
                  <c:v>0</c:v>
                </c:pt>
                <c:pt idx="32">
                  <c:v>0</c:v>
                </c:pt>
                <c:pt idx="33">
                  <c:v>0</c:v>
                </c:pt>
                <c:pt idx="34">
                  <c:v>0</c:v>
                </c:pt>
                <c:pt idx="35">
                  <c:v>0</c:v>
                </c:pt>
                <c:pt idx="36">
                  <c:v>0</c:v>
                </c:pt>
                <c:pt idx="37">
                  <c:v>0</c:v>
                </c:pt>
                <c:pt idx="38">
                  <c:v>0</c:v>
                </c:pt>
                <c:pt idx="39">
                  <c:v>0</c:v>
                </c:pt>
                <c:pt idx="40">
                  <c:v>0</c:v>
                </c:pt>
                <c:pt idx="41">
                  <c:v>0</c:v>
                </c:pt>
                <c:pt idx="42">
                  <c:v>0</c:v>
                </c:pt>
                <c:pt idx="43">
                  <c:v>0</c:v>
                </c:pt>
                <c:pt idx="44">
                  <c:v>0</c:v>
                </c:pt>
                <c:pt idx="45">
                  <c:v>0</c:v>
                </c:pt>
                <c:pt idx="46">
                  <c:v>0</c:v>
                </c:pt>
                <c:pt idx="47">
                  <c:v>0</c:v>
                </c:pt>
                <c:pt idx="48">
                  <c:v>0</c:v>
                </c:pt>
                <c:pt idx="49">
                  <c:v>0</c:v>
                </c:pt>
                <c:pt idx="50">
                  <c:v>0</c:v>
                </c:pt>
                <c:pt idx="51">
                  <c:v>0</c:v>
                </c:pt>
                <c:pt idx="52">
                  <c:v>0</c:v>
                </c:pt>
                <c:pt idx="53">
                  <c:v>0</c:v>
                </c:pt>
                <c:pt idx="54">
                  <c:v>0</c:v>
                </c:pt>
                <c:pt idx="55">
                  <c:v>0</c:v>
                </c:pt>
                <c:pt idx="56">
                  <c:v>0</c:v>
                </c:pt>
                <c:pt idx="57">
                  <c:v>0</c:v>
                </c:pt>
                <c:pt idx="58">
                  <c:v>0</c:v>
                </c:pt>
                <c:pt idx="59">
                  <c:v>0</c:v>
                </c:pt>
                <c:pt idx="60">
                  <c:v>0</c:v>
                </c:pt>
                <c:pt idx="61">
                  <c:v>0</c:v>
                </c:pt>
                <c:pt idx="62">
                  <c:v>0</c:v>
                </c:pt>
                <c:pt idx="63">
                  <c:v>0</c:v>
                </c:pt>
                <c:pt idx="64">
                  <c:v>0</c:v>
                </c:pt>
                <c:pt idx="65">
                  <c:v>0</c:v>
                </c:pt>
                <c:pt idx="66">
                  <c:v>0</c:v>
                </c:pt>
                <c:pt idx="67">
                  <c:v>0</c:v>
                </c:pt>
                <c:pt idx="68">
                  <c:v>0</c:v>
                </c:pt>
                <c:pt idx="69">
                  <c:v>0</c:v>
                </c:pt>
                <c:pt idx="70">
                  <c:v>0</c:v>
                </c:pt>
                <c:pt idx="71">
                  <c:v>0</c:v>
                </c:pt>
                <c:pt idx="72">
                  <c:v>0</c:v>
                </c:pt>
                <c:pt idx="73">
                  <c:v>0</c:v>
                </c:pt>
                <c:pt idx="74">
                  <c:v>0</c:v>
                </c:pt>
                <c:pt idx="75">
                  <c:v>0.25</c:v>
                </c:pt>
                <c:pt idx="76">
                  <c:v>0.25</c:v>
                </c:pt>
                <c:pt idx="77">
                  <c:v>0.25</c:v>
                </c:pt>
                <c:pt idx="78">
                  <c:v>0.25</c:v>
                </c:pt>
                <c:pt idx="79">
                  <c:v>0.25</c:v>
                </c:pt>
                <c:pt idx="80">
                  <c:v>0.25</c:v>
                </c:pt>
                <c:pt idx="81">
                  <c:v>0.25</c:v>
                </c:pt>
                <c:pt idx="82">
                  <c:v>0.25</c:v>
                </c:pt>
                <c:pt idx="83">
                  <c:v>0.25</c:v>
                </c:pt>
                <c:pt idx="84">
                  <c:v>0.25</c:v>
                </c:pt>
                <c:pt idx="85">
                  <c:v>0.25</c:v>
                </c:pt>
                <c:pt idx="86">
                  <c:v>0.25</c:v>
                </c:pt>
                <c:pt idx="87">
                  <c:v>0.25</c:v>
                </c:pt>
                <c:pt idx="88">
                  <c:v>0.25</c:v>
                </c:pt>
                <c:pt idx="89">
                  <c:v>0.25</c:v>
                </c:pt>
                <c:pt idx="90">
                  <c:v>0.25</c:v>
                </c:pt>
                <c:pt idx="91">
                  <c:v>0.25</c:v>
                </c:pt>
                <c:pt idx="92">
                  <c:v>0.25</c:v>
                </c:pt>
                <c:pt idx="93">
                  <c:v>0.25</c:v>
                </c:pt>
                <c:pt idx="94">
                  <c:v>0.25</c:v>
                </c:pt>
                <c:pt idx="95">
                  <c:v>0.25</c:v>
                </c:pt>
                <c:pt idx="96">
                  <c:v>0.25</c:v>
                </c:pt>
                <c:pt idx="97">
                  <c:v>0.25</c:v>
                </c:pt>
                <c:pt idx="98">
                  <c:v>0.25</c:v>
                </c:pt>
                <c:pt idx="99">
                  <c:v>0.25</c:v>
                </c:pt>
                <c:pt idx="100">
                  <c:v>0.25</c:v>
                </c:pt>
                <c:pt idx="101">
                  <c:v>0.25</c:v>
                </c:pt>
                <c:pt idx="102">
                  <c:v>0.25</c:v>
                </c:pt>
                <c:pt idx="103">
                  <c:v>0.25</c:v>
                </c:pt>
                <c:pt idx="104">
                  <c:v>0.25</c:v>
                </c:pt>
                <c:pt idx="105">
                  <c:v>0.25</c:v>
                </c:pt>
                <c:pt idx="106">
                  <c:v>0.25</c:v>
                </c:pt>
                <c:pt idx="107">
                  <c:v>0.25</c:v>
                </c:pt>
                <c:pt idx="108">
                  <c:v>0.25</c:v>
                </c:pt>
                <c:pt idx="109">
                  <c:v>0.25</c:v>
                </c:pt>
                <c:pt idx="110">
                  <c:v>0.25</c:v>
                </c:pt>
                <c:pt idx="111">
                  <c:v>0.25</c:v>
                </c:pt>
                <c:pt idx="112">
                  <c:v>0.25</c:v>
                </c:pt>
                <c:pt idx="113">
                  <c:v>0.25</c:v>
                </c:pt>
                <c:pt idx="114">
                  <c:v>0.25</c:v>
                </c:pt>
                <c:pt idx="115">
                  <c:v>0.25</c:v>
                </c:pt>
                <c:pt idx="116">
                  <c:v>0.25</c:v>
                </c:pt>
                <c:pt idx="117">
                  <c:v>0.25</c:v>
                </c:pt>
                <c:pt idx="118">
                  <c:v>0.25</c:v>
                </c:pt>
                <c:pt idx="119">
                  <c:v>0.25</c:v>
                </c:pt>
                <c:pt idx="120">
                  <c:v>0.25</c:v>
                </c:pt>
                <c:pt idx="121">
                  <c:v>0.25</c:v>
                </c:pt>
                <c:pt idx="122">
                  <c:v>0.25</c:v>
                </c:pt>
                <c:pt idx="123">
                  <c:v>0.25</c:v>
                </c:pt>
                <c:pt idx="124">
                  <c:v>0.75</c:v>
                </c:pt>
                <c:pt idx="125">
                  <c:v>0.75</c:v>
                </c:pt>
                <c:pt idx="126">
                  <c:v>0.75</c:v>
                </c:pt>
                <c:pt idx="127">
                  <c:v>0.75</c:v>
                </c:pt>
                <c:pt idx="128">
                  <c:v>0.75</c:v>
                </c:pt>
                <c:pt idx="129">
                  <c:v>0.75</c:v>
                </c:pt>
                <c:pt idx="130">
                  <c:v>0.75</c:v>
                </c:pt>
                <c:pt idx="131">
                  <c:v>0.75</c:v>
                </c:pt>
                <c:pt idx="132">
                  <c:v>0.75</c:v>
                </c:pt>
                <c:pt idx="133">
                  <c:v>0.75</c:v>
                </c:pt>
                <c:pt idx="134">
                  <c:v>0.75</c:v>
                </c:pt>
                <c:pt idx="135">
                  <c:v>0.75</c:v>
                </c:pt>
                <c:pt idx="136">
                  <c:v>0.75</c:v>
                </c:pt>
                <c:pt idx="137">
                  <c:v>0.75</c:v>
                </c:pt>
                <c:pt idx="138">
                  <c:v>0.75</c:v>
                </c:pt>
                <c:pt idx="139">
                  <c:v>0.75</c:v>
                </c:pt>
                <c:pt idx="140">
                  <c:v>0.75</c:v>
                </c:pt>
                <c:pt idx="141">
                  <c:v>0.75</c:v>
                </c:pt>
                <c:pt idx="142">
                  <c:v>0.75</c:v>
                </c:pt>
                <c:pt idx="143">
                  <c:v>0.75</c:v>
                </c:pt>
                <c:pt idx="144">
                  <c:v>0.75</c:v>
                </c:pt>
                <c:pt idx="145">
                  <c:v>0.75</c:v>
                </c:pt>
                <c:pt idx="146">
                  <c:v>0.75</c:v>
                </c:pt>
                <c:pt idx="147">
                  <c:v>0.75</c:v>
                </c:pt>
                <c:pt idx="148">
                  <c:v>0.75</c:v>
                </c:pt>
                <c:pt idx="149">
                  <c:v>0.75</c:v>
                </c:pt>
                <c:pt idx="150">
                  <c:v>0.75</c:v>
                </c:pt>
                <c:pt idx="151">
                  <c:v>0.75</c:v>
                </c:pt>
                <c:pt idx="152">
                  <c:v>0.75</c:v>
                </c:pt>
                <c:pt idx="153">
                  <c:v>0.75</c:v>
                </c:pt>
                <c:pt idx="154">
                  <c:v>0.75</c:v>
                </c:pt>
                <c:pt idx="155">
                  <c:v>0.75</c:v>
                </c:pt>
                <c:pt idx="156">
                  <c:v>0.75</c:v>
                </c:pt>
                <c:pt idx="157">
                  <c:v>0.75</c:v>
                </c:pt>
                <c:pt idx="158">
                  <c:v>0.75</c:v>
                </c:pt>
                <c:pt idx="159">
                  <c:v>0.75</c:v>
                </c:pt>
                <c:pt idx="160">
                  <c:v>0.75</c:v>
                </c:pt>
                <c:pt idx="161">
                  <c:v>0.75</c:v>
                </c:pt>
                <c:pt idx="162">
                  <c:v>0.75</c:v>
                </c:pt>
                <c:pt idx="163">
                  <c:v>0.75</c:v>
                </c:pt>
                <c:pt idx="164">
                  <c:v>0.75</c:v>
                </c:pt>
                <c:pt idx="165">
                  <c:v>0.75</c:v>
                </c:pt>
                <c:pt idx="166">
                  <c:v>1.5</c:v>
                </c:pt>
                <c:pt idx="167">
                  <c:v>1.5</c:v>
                </c:pt>
                <c:pt idx="168">
                  <c:v>1.5</c:v>
                </c:pt>
                <c:pt idx="169">
                  <c:v>1.5</c:v>
                </c:pt>
                <c:pt idx="170">
                  <c:v>1.5</c:v>
                </c:pt>
                <c:pt idx="171">
                  <c:v>1.5</c:v>
                </c:pt>
                <c:pt idx="172">
                  <c:v>1.5</c:v>
                </c:pt>
                <c:pt idx="173">
                  <c:v>1.5</c:v>
                </c:pt>
                <c:pt idx="174">
                  <c:v>1.5</c:v>
                </c:pt>
                <c:pt idx="175">
                  <c:v>1.5</c:v>
                </c:pt>
                <c:pt idx="176">
                  <c:v>1.5</c:v>
                </c:pt>
                <c:pt idx="177">
                  <c:v>1.5</c:v>
                </c:pt>
                <c:pt idx="178">
                  <c:v>1.5</c:v>
                </c:pt>
                <c:pt idx="179">
                  <c:v>1.5</c:v>
                </c:pt>
                <c:pt idx="180">
                  <c:v>1.5</c:v>
                </c:pt>
                <c:pt idx="181">
                  <c:v>1.5</c:v>
                </c:pt>
                <c:pt idx="182">
                  <c:v>1.5</c:v>
                </c:pt>
                <c:pt idx="183">
                  <c:v>1.5</c:v>
                </c:pt>
                <c:pt idx="184">
                  <c:v>1.5</c:v>
                </c:pt>
                <c:pt idx="185">
                  <c:v>1.5</c:v>
                </c:pt>
                <c:pt idx="186">
                  <c:v>1.5</c:v>
                </c:pt>
                <c:pt idx="187">
                  <c:v>1.5</c:v>
                </c:pt>
                <c:pt idx="188">
                  <c:v>1.5</c:v>
                </c:pt>
                <c:pt idx="189">
                  <c:v>1.5</c:v>
                </c:pt>
                <c:pt idx="190">
                  <c:v>1.5</c:v>
                </c:pt>
                <c:pt idx="191">
                  <c:v>1.5</c:v>
                </c:pt>
                <c:pt idx="192">
                  <c:v>1.5</c:v>
                </c:pt>
                <c:pt idx="193">
                  <c:v>1.5</c:v>
                </c:pt>
                <c:pt idx="194">
                  <c:v>1.5</c:v>
                </c:pt>
                <c:pt idx="195">
                  <c:v>1.5</c:v>
                </c:pt>
                <c:pt idx="196">
                  <c:v>1.5</c:v>
                </c:pt>
                <c:pt idx="197">
                  <c:v>1.5</c:v>
                </c:pt>
                <c:pt idx="198">
                  <c:v>1.5</c:v>
                </c:pt>
                <c:pt idx="199">
                  <c:v>1.5</c:v>
                </c:pt>
                <c:pt idx="200">
                  <c:v>1.5</c:v>
                </c:pt>
                <c:pt idx="201">
                  <c:v>1.5</c:v>
                </c:pt>
                <c:pt idx="202">
                  <c:v>1.5</c:v>
                </c:pt>
                <c:pt idx="203">
                  <c:v>1.5</c:v>
                </c:pt>
                <c:pt idx="204">
                  <c:v>1.5</c:v>
                </c:pt>
                <c:pt idx="205">
                  <c:v>1.5</c:v>
                </c:pt>
                <c:pt idx="206">
                  <c:v>1.5</c:v>
                </c:pt>
                <c:pt idx="207">
                  <c:v>1.5</c:v>
                </c:pt>
                <c:pt idx="208">
                  <c:v>2.25</c:v>
                </c:pt>
                <c:pt idx="209">
                  <c:v>2.25</c:v>
                </c:pt>
                <c:pt idx="210">
                  <c:v>2.25</c:v>
                </c:pt>
                <c:pt idx="211">
                  <c:v>2.25</c:v>
                </c:pt>
                <c:pt idx="212">
                  <c:v>2.25</c:v>
                </c:pt>
                <c:pt idx="213">
                  <c:v>2.25</c:v>
                </c:pt>
                <c:pt idx="214">
                  <c:v>2.25</c:v>
                </c:pt>
                <c:pt idx="215">
                  <c:v>2.25</c:v>
                </c:pt>
                <c:pt idx="216">
                  <c:v>2.25</c:v>
                </c:pt>
                <c:pt idx="217">
                  <c:v>2.25</c:v>
                </c:pt>
                <c:pt idx="218">
                  <c:v>2.25</c:v>
                </c:pt>
                <c:pt idx="219">
                  <c:v>2.25</c:v>
                </c:pt>
                <c:pt idx="220">
                  <c:v>2.25</c:v>
                </c:pt>
                <c:pt idx="221">
                  <c:v>2.25</c:v>
                </c:pt>
                <c:pt idx="222">
                  <c:v>2.25</c:v>
                </c:pt>
                <c:pt idx="223">
                  <c:v>2.25</c:v>
                </c:pt>
                <c:pt idx="224">
                  <c:v>2.25</c:v>
                </c:pt>
                <c:pt idx="225">
                  <c:v>2.25</c:v>
                </c:pt>
                <c:pt idx="226">
                  <c:v>2.25</c:v>
                </c:pt>
                <c:pt idx="227">
                  <c:v>2.25</c:v>
                </c:pt>
                <c:pt idx="228">
                  <c:v>2.25</c:v>
                </c:pt>
                <c:pt idx="229">
                  <c:v>2.25</c:v>
                </c:pt>
                <c:pt idx="230">
                  <c:v>2.25</c:v>
                </c:pt>
                <c:pt idx="231">
                  <c:v>2.25</c:v>
                </c:pt>
                <c:pt idx="232">
                  <c:v>2.25</c:v>
                </c:pt>
                <c:pt idx="233">
                  <c:v>2.25</c:v>
                </c:pt>
                <c:pt idx="234">
                  <c:v>2.25</c:v>
                </c:pt>
                <c:pt idx="235">
                  <c:v>2.25</c:v>
                </c:pt>
                <c:pt idx="236">
                  <c:v>2.25</c:v>
                </c:pt>
                <c:pt idx="237">
                  <c:v>2.25</c:v>
                </c:pt>
                <c:pt idx="238">
                  <c:v>2.25</c:v>
                </c:pt>
                <c:pt idx="239">
                  <c:v>2.25</c:v>
                </c:pt>
                <c:pt idx="240">
                  <c:v>2.25</c:v>
                </c:pt>
                <c:pt idx="241">
                  <c:v>2.25</c:v>
                </c:pt>
                <c:pt idx="242">
                  <c:v>2.25</c:v>
                </c:pt>
                <c:pt idx="243">
                  <c:v>2.25</c:v>
                </c:pt>
                <c:pt idx="244">
                  <c:v>2.25</c:v>
                </c:pt>
                <c:pt idx="245">
                  <c:v>2.25</c:v>
                </c:pt>
                <c:pt idx="246">
                  <c:v>2.25</c:v>
                </c:pt>
                <c:pt idx="247">
                  <c:v>2.25</c:v>
                </c:pt>
                <c:pt idx="248">
                  <c:v>2.25</c:v>
                </c:pt>
                <c:pt idx="249">
                  <c:v>2.25</c:v>
                </c:pt>
                <c:pt idx="250">
                  <c:v>2.25</c:v>
                </c:pt>
                <c:pt idx="251">
                  <c:v>2.25</c:v>
                </c:pt>
                <c:pt idx="252">
                  <c:v>2.25</c:v>
                </c:pt>
                <c:pt idx="253">
                  <c:v>2.25</c:v>
                </c:pt>
                <c:pt idx="254">
                  <c:v>2.25</c:v>
                </c:pt>
                <c:pt idx="255">
                  <c:v>2.25</c:v>
                </c:pt>
                <c:pt idx="256">
                  <c:v>2.25</c:v>
                </c:pt>
                <c:pt idx="257">
                  <c:v>2.25</c:v>
                </c:pt>
                <c:pt idx="258">
                  <c:v>2.25</c:v>
                </c:pt>
                <c:pt idx="259">
                  <c:v>2.25</c:v>
                </c:pt>
                <c:pt idx="260">
                  <c:v>2.25</c:v>
                </c:pt>
                <c:pt idx="261">
                  <c:v>2.25</c:v>
                </c:pt>
                <c:pt idx="262">
                  <c:v>2.25</c:v>
                </c:pt>
                <c:pt idx="263">
                  <c:v>2.25</c:v>
                </c:pt>
                <c:pt idx="264">
                  <c:v>3</c:v>
                </c:pt>
                <c:pt idx="265">
                  <c:v>3</c:v>
                </c:pt>
                <c:pt idx="266">
                  <c:v>3</c:v>
                </c:pt>
                <c:pt idx="267">
                  <c:v>3</c:v>
                </c:pt>
                <c:pt idx="268">
                  <c:v>3</c:v>
                </c:pt>
                <c:pt idx="269">
                  <c:v>3</c:v>
                </c:pt>
                <c:pt idx="270">
                  <c:v>3</c:v>
                </c:pt>
                <c:pt idx="271">
                  <c:v>3</c:v>
                </c:pt>
                <c:pt idx="272">
                  <c:v>3</c:v>
                </c:pt>
                <c:pt idx="273">
                  <c:v>3</c:v>
                </c:pt>
                <c:pt idx="274">
                  <c:v>3</c:v>
                </c:pt>
                <c:pt idx="275">
                  <c:v>3</c:v>
                </c:pt>
                <c:pt idx="276">
                  <c:v>3</c:v>
                </c:pt>
                <c:pt idx="277">
                  <c:v>3</c:v>
                </c:pt>
                <c:pt idx="278">
                  <c:v>3</c:v>
                </c:pt>
                <c:pt idx="279">
                  <c:v>3</c:v>
                </c:pt>
                <c:pt idx="280">
                  <c:v>3</c:v>
                </c:pt>
                <c:pt idx="281">
                  <c:v>3</c:v>
                </c:pt>
                <c:pt idx="282">
                  <c:v>3</c:v>
                </c:pt>
                <c:pt idx="283">
                  <c:v>3</c:v>
                </c:pt>
                <c:pt idx="284">
                  <c:v>3</c:v>
                </c:pt>
                <c:pt idx="285">
                  <c:v>3</c:v>
                </c:pt>
                <c:pt idx="286">
                  <c:v>3</c:v>
                </c:pt>
                <c:pt idx="287">
                  <c:v>3</c:v>
                </c:pt>
                <c:pt idx="288">
                  <c:v>3</c:v>
                </c:pt>
                <c:pt idx="289">
                  <c:v>3</c:v>
                </c:pt>
                <c:pt idx="290">
                  <c:v>3</c:v>
                </c:pt>
                <c:pt idx="291">
                  <c:v>3</c:v>
                </c:pt>
                <c:pt idx="292">
                  <c:v>3</c:v>
                </c:pt>
                <c:pt idx="293">
                  <c:v>3</c:v>
                </c:pt>
                <c:pt idx="294">
                  <c:v>3</c:v>
                </c:pt>
                <c:pt idx="295">
                  <c:v>3</c:v>
                </c:pt>
                <c:pt idx="296">
                  <c:v>3</c:v>
                </c:pt>
                <c:pt idx="297">
                  <c:v>3</c:v>
                </c:pt>
                <c:pt idx="298">
                  <c:v>3</c:v>
                </c:pt>
                <c:pt idx="299">
                  <c:v>3</c:v>
                </c:pt>
                <c:pt idx="300">
                  <c:v>3</c:v>
                </c:pt>
                <c:pt idx="301">
                  <c:v>3</c:v>
                </c:pt>
                <c:pt idx="302">
                  <c:v>3</c:v>
                </c:pt>
                <c:pt idx="303">
                  <c:v>3</c:v>
                </c:pt>
                <c:pt idx="304">
                  <c:v>3</c:v>
                </c:pt>
                <c:pt idx="305">
                  <c:v>3</c:v>
                </c:pt>
                <c:pt idx="306">
                  <c:v>3.75</c:v>
                </c:pt>
                <c:pt idx="307">
                  <c:v>3.75</c:v>
                </c:pt>
                <c:pt idx="308">
                  <c:v>3.75</c:v>
                </c:pt>
                <c:pt idx="309">
                  <c:v>3.75</c:v>
                </c:pt>
                <c:pt idx="310">
                  <c:v>3.75</c:v>
                </c:pt>
                <c:pt idx="311">
                  <c:v>3.75</c:v>
                </c:pt>
                <c:pt idx="312">
                  <c:v>3.75</c:v>
                </c:pt>
                <c:pt idx="313">
                  <c:v>3.75</c:v>
                </c:pt>
                <c:pt idx="314">
                  <c:v>3.75</c:v>
                </c:pt>
                <c:pt idx="315">
                  <c:v>3.75</c:v>
                </c:pt>
                <c:pt idx="316">
                  <c:v>3.75</c:v>
                </c:pt>
                <c:pt idx="317">
                  <c:v>3.75</c:v>
                </c:pt>
                <c:pt idx="318">
                  <c:v>3.75</c:v>
                </c:pt>
                <c:pt idx="319">
                  <c:v>3.75</c:v>
                </c:pt>
                <c:pt idx="320">
                  <c:v>3.75</c:v>
                </c:pt>
                <c:pt idx="321">
                  <c:v>3.75</c:v>
                </c:pt>
                <c:pt idx="322">
                  <c:v>3.75</c:v>
                </c:pt>
                <c:pt idx="323">
                  <c:v>3.75</c:v>
                </c:pt>
                <c:pt idx="324">
                  <c:v>3.75</c:v>
                </c:pt>
                <c:pt idx="325">
                  <c:v>3.75</c:v>
                </c:pt>
                <c:pt idx="326">
                  <c:v>3.75</c:v>
                </c:pt>
                <c:pt idx="327">
                  <c:v>3.75</c:v>
                </c:pt>
                <c:pt idx="328">
                  <c:v>3.75</c:v>
                </c:pt>
                <c:pt idx="329">
                  <c:v>3.75</c:v>
                </c:pt>
                <c:pt idx="330">
                  <c:v>3.75</c:v>
                </c:pt>
                <c:pt idx="331">
                  <c:v>3.75</c:v>
                </c:pt>
                <c:pt idx="332">
                  <c:v>3.75</c:v>
                </c:pt>
                <c:pt idx="333">
                  <c:v>3.75</c:v>
                </c:pt>
                <c:pt idx="334">
                  <c:v>3.75</c:v>
                </c:pt>
                <c:pt idx="335">
                  <c:v>3.75</c:v>
                </c:pt>
                <c:pt idx="336">
                  <c:v>3.75</c:v>
                </c:pt>
                <c:pt idx="337">
                  <c:v>3.75</c:v>
                </c:pt>
                <c:pt idx="338">
                  <c:v>3.75</c:v>
                </c:pt>
                <c:pt idx="339">
                  <c:v>3.75</c:v>
                </c:pt>
                <c:pt idx="340">
                  <c:v>3.75</c:v>
                </c:pt>
                <c:pt idx="341">
                  <c:v>3.75</c:v>
                </c:pt>
                <c:pt idx="342">
                  <c:v>3.75</c:v>
                </c:pt>
                <c:pt idx="343">
                  <c:v>3.75</c:v>
                </c:pt>
                <c:pt idx="344">
                  <c:v>3.75</c:v>
                </c:pt>
                <c:pt idx="345">
                  <c:v>3.75</c:v>
                </c:pt>
                <c:pt idx="346">
                  <c:v>3.75</c:v>
                </c:pt>
                <c:pt idx="347">
                  <c:v>3.75</c:v>
                </c:pt>
                <c:pt idx="348">
                  <c:v>4.25</c:v>
                </c:pt>
                <c:pt idx="349">
                  <c:v>4.25</c:v>
                </c:pt>
                <c:pt idx="350">
                  <c:v>4.25</c:v>
                </c:pt>
                <c:pt idx="351">
                  <c:v>4.25</c:v>
                </c:pt>
                <c:pt idx="352">
                  <c:v>4.25</c:v>
                </c:pt>
                <c:pt idx="353">
                  <c:v>4.25</c:v>
                </c:pt>
                <c:pt idx="354">
                  <c:v>4.25</c:v>
                </c:pt>
                <c:pt idx="355">
                  <c:v>4.25</c:v>
                </c:pt>
                <c:pt idx="356">
                  <c:v>4.25</c:v>
                </c:pt>
                <c:pt idx="357">
                  <c:v>4.25</c:v>
                </c:pt>
                <c:pt idx="358">
                  <c:v>4.25</c:v>
                </c:pt>
                <c:pt idx="359">
                  <c:v>4.25</c:v>
                </c:pt>
                <c:pt idx="360">
                  <c:v>4.25</c:v>
                </c:pt>
                <c:pt idx="361">
                  <c:v>4.25</c:v>
                </c:pt>
                <c:pt idx="362">
                  <c:v>4.25</c:v>
                </c:pt>
                <c:pt idx="363">
                  <c:v>4.25</c:v>
                </c:pt>
                <c:pt idx="364">
                  <c:v>4.25</c:v>
                </c:pt>
                <c:pt idx="365">
                  <c:v>4.25</c:v>
                </c:pt>
                <c:pt idx="366">
                  <c:v>4.25</c:v>
                </c:pt>
                <c:pt idx="367">
                  <c:v>4.25</c:v>
                </c:pt>
                <c:pt idx="368">
                  <c:v>4.25</c:v>
                </c:pt>
                <c:pt idx="369">
                  <c:v>4.25</c:v>
                </c:pt>
                <c:pt idx="370">
                  <c:v>4.25</c:v>
                </c:pt>
                <c:pt idx="371">
                  <c:v>4.25</c:v>
                </c:pt>
                <c:pt idx="372">
                  <c:v>4.25</c:v>
                </c:pt>
                <c:pt idx="373">
                  <c:v>4.25</c:v>
                </c:pt>
                <c:pt idx="374">
                  <c:v>4.25</c:v>
                </c:pt>
                <c:pt idx="375">
                  <c:v>4.25</c:v>
                </c:pt>
                <c:pt idx="376">
                  <c:v>4.25</c:v>
                </c:pt>
                <c:pt idx="377">
                  <c:v>4.25</c:v>
                </c:pt>
                <c:pt idx="378">
                  <c:v>4.25</c:v>
                </c:pt>
                <c:pt idx="379">
                  <c:v>4.25</c:v>
                </c:pt>
                <c:pt idx="380">
                  <c:v>4.25</c:v>
                </c:pt>
                <c:pt idx="381">
                  <c:v>4.25</c:v>
                </c:pt>
                <c:pt idx="382">
                  <c:v>4.25</c:v>
                </c:pt>
                <c:pt idx="383">
                  <c:v>4.25</c:v>
                </c:pt>
                <c:pt idx="384">
                  <c:v>4.25</c:v>
                </c:pt>
                <c:pt idx="385">
                  <c:v>4.25</c:v>
                </c:pt>
                <c:pt idx="386">
                  <c:v>4.25</c:v>
                </c:pt>
                <c:pt idx="387">
                  <c:v>4.25</c:v>
                </c:pt>
                <c:pt idx="388">
                  <c:v>4.25</c:v>
                </c:pt>
                <c:pt idx="389">
                  <c:v>4.25</c:v>
                </c:pt>
                <c:pt idx="390">
                  <c:v>4.25</c:v>
                </c:pt>
                <c:pt idx="391">
                  <c:v>4.25</c:v>
                </c:pt>
                <c:pt idx="392">
                  <c:v>4.25</c:v>
                </c:pt>
                <c:pt idx="393">
                  <c:v>4.25</c:v>
                </c:pt>
                <c:pt idx="394">
                  <c:v>4.25</c:v>
                </c:pt>
                <c:pt idx="395">
                  <c:v>4.25</c:v>
                </c:pt>
                <c:pt idx="396">
                  <c:v>4.25</c:v>
                </c:pt>
                <c:pt idx="397">
                  <c:v>4.5</c:v>
                </c:pt>
                <c:pt idx="398">
                  <c:v>4.5</c:v>
                </c:pt>
                <c:pt idx="399">
                  <c:v>4.5</c:v>
                </c:pt>
                <c:pt idx="400">
                  <c:v>4.5</c:v>
                </c:pt>
                <c:pt idx="401">
                  <c:v>4.5</c:v>
                </c:pt>
                <c:pt idx="402">
                  <c:v>4.5</c:v>
                </c:pt>
                <c:pt idx="403">
                  <c:v>4.5</c:v>
                </c:pt>
                <c:pt idx="404">
                  <c:v>4.5</c:v>
                </c:pt>
                <c:pt idx="405">
                  <c:v>4.5</c:v>
                </c:pt>
                <c:pt idx="406">
                  <c:v>4.5</c:v>
                </c:pt>
                <c:pt idx="407">
                  <c:v>4.5</c:v>
                </c:pt>
                <c:pt idx="408">
                  <c:v>4.5</c:v>
                </c:pt>
                <c:pt idx="409">
                  <c:v>4.5</c:v>
                </c:pt>
                <c:pt idx="410">
                  <c:v>4.5</c:v>
                </c:pt>
                <c:pt idx="411">
                  <c:v>4.5</c:v>
                </c:pt>
                <c:pt idx="412">
                  <c:v>4.5</c:v>
                </c:pt>
                <c:pt idx="413">
                  <c:v>4.5</c:v>
                </c:pt>
                <c:pt idx="414">
                  <c:v>4.5</c:v>
                </c:pt>
                <c:pt idx="415">
                  <c:v>4.5</c:v>
                </c:pt>
                <c:pt idx="416">
                  <c:v>4.5</c:v>
                </c:pt>
                <c:pt idx="417">
                  <c:v>4.5</c:v>
                </c:pt>
                <c:pt idx="418">
                  <c:v>4.5</c:v>
                </c:pt>
                <c:pt idx="419">
                  <c:v>4.5</c:v>
                </c:pt>
                <c:pt idx="420">
                  <c:v>4.5</c:v>
                </c:pt>
                <c:pt idx="421">
                  <c:v>4.5</c:v>
                </c:pt>
                <c:pt idx="422">
                  <c:v>4.5</c:v>
                </c:pt>
                <c:pt idx="423">
                  <c:v>4.5</c:v>
                </c:pt>
                <c:pt idx="424">
                  <c:v>4.5</c:v>
                </c:pt>
                <c:pt idx="425">
                  <c:v>4.5</c:v>
                </c:pt>
                <c:pt idx="426">
                  <c:v>4.5</c:v>
                </c:pt>
                <c:pt idx="427">
                  <c:v>4.5</c:v>
                </c:pt>
                <c:pt idx="428">
                  <c:v>4.5</c:v>
                </c:pt>
                <c:pt idx="429">
                  <c:v>4.5</c:v>
                </c:pt>
                <c:pt idx="430">
                  <c:v>4.5</c:v>
                </c:pt>
                <c:pt idx="431">
                  <c:v>4.5</c:v>
                </c:pt>
                <c:pt idx="432">
                  <c:v>4.5</c:v>
                </c:pt>
                <c:pt idx="433">
                  <c:v>4.5</c:v>
                </c:pt>
                <c:pt idx="434">
                  <c:v>4.5</c:v>
                </c:pt>
                <c:pt idx="435">
                  <c:v>4.5</c:v>
                </c:pt>
                <c:pt idx="436">
                  <c:v>4.5</c:v>
                </c:pt>
                <c:pt idx="437">
                  <c:v>4.5</c:v>
                </c:pt>
                <c:pt idx="438">
                  <c:v>4.5</c:v>
                </c:pt>
                <c:pt idx="439">
                  <c:v>4.5</c:v>
                </c:pt>
                <c:pt idx="440">
                  <c:v>4.5</c:v>
                </c:pt>
                <c:pt idx="441">
                  <c:v>4.5</c:v>
                </c:pt>
                <c:pt idx="442">
                  <c:v>4.5</c:v>
                </c:pt>
                <c:pt idx="443">
                  <c:v>4.5</c:v>
                </c:pt>
                <c:pt idx="444">
                  <c:v>4.5</c:v>
                </c:pt>
                <c:pt idx="445">
                  <c:v>4.5</c:v>
                </c:pt>
                <c:pt idx="446">
                  <c:v>4.75</c:v>
                </c:pt>
                <c:pt idx="447">
                  <c:v>4.75</c:v>
                </c:pt>
                <c:pt idx="448">
                  <c:v>4.75</c:v>
                </c:pt>
                <c:pt idx="449">
                  <c:v>4.75</c:v>
                </c:pt>
                <c:pt idx="450">
                  <c:v>4.75</c:v>
                </c:pt>
                <c:pt idx="451">
                  <c:v>4.75</c:v>
                </c:pt>
                <c:pt idx="452">
                  <c:v>4.75</c:v>
                </c:pt>
                <c:pt idx="453">
                  <c:v>4.75</c:v>
                </c:pt>
                <c:pt idx="454">
                  <c:v>4.75</c:v>
                </c:pt>
                <c:pt idx="455">
                  <c:v>4.75</c:v>
                </c:pt>
                <c:pt idx="456">
                  <c:v>4.75</c:v>
                </c:pt>
                <c:pt idx="457">
                  <c:v>4.75</c:v>
                </c:pt>
                <c:pt idx="458">
                  <c:v>4.75</c:v>
                </c:pt>
                <c:pt idx="459">
                  <c:v>4.75</c:v>
                </c:pt>
                <c:pt idx="460">
                  <c:v>4.75</c:v>
                </c:pt>
                <c:pt idx="461">
                  <c:v>4.75</c:v>
                </c:pt>
                <c:pt idx="462">
                  <c:v>4.75</c:v>
                </c:pt>
                <c:pt idx="463">
                  <c:v>4.75</c:v>
                </c:pt>
                <c:pt idx="464">
                  <c:v>4.75</c:v>
                </c:pt>
                <c:pt idx="465">
                  <c:v>4.75</c:v>
                </c:pt>
                <c:pt idx="466">
                  <c:v>4.75</c:v>
                </c:pt>
                <c:pt idx="467">
                  <c:v>4.75</c:v>
                </c:pt>
                <c:pt idx="468">
                  <c:v>4.75</c:v>
                </c:pt>
                <c:pt idx="469">
                  <c:v>4.75</c:v>
                </c:pt>
                <c:pt idx="470">
                  <c:v>4.75</c:v>
                </c:pt>
                <c:pt idx="471">
                  <c:v>4.75</c:v>
                </c:pt>
                <c:pt idx="472">
                  <c:v>4.75</c:v>
                </c:pt>
                <c:pt idx="473">
                  <c:v>4.75</c:v>
                </c:pt>
                <c:pt idx="474">
                  <c:v>4.75</c:v>
                </c:pt>
                <c:pt idx="475">
                  <c:v>4.75</c:v>
                </c:pt>
                <c:pt idx="476">
                  <c:v>4.75</c:v>
                </c:pt>
                <c:pt idx="477">
                  <c:v>4.75</c:v>
                </c:pt>
                <c:pt idx="478">
                  <c:v>4.75</c:v>
                </c:pt>
                <c:pt idx="479">
                  <c:v>4.75</c:v>
                </c:pt>
                <c:pt idx="480">
                  <c:v>4.75</c:v>
                </c:pt>
                <c:pt idx="481">
                  <c:v>4.75</c:v>
                </c:pt>
                <c:pt idx="482">
                  <c:v>4.75</c:v>
                </c:pt>
                <c:pt idx="483">
                  <c:v>4.75</c:v>
                </c:pt>
                <c:pt idx="484">
                  <c:v>4.75</c:v>
                </c:pt>
                <c:pt idx="485">
                  <c:v>4.75</c:v>
                </c:pt>
                <c:pt idx="486">
                  <c:v>4.75</c:v>
                </c:pt>
                <c:pt idx="487">
                  <c:v>4.75</c:v>
                </c:pt>
                <c:pt idx="488">
                  <c:v>5</c:v>
                </c:pt>
                <c:pt idx="489">
                  <c:v>5</c:v>
                </c:pt>
                <c:pt idx="490">
                  <c:v>5</c:v>
                </c:pt>
                <c:pt idx="491">
                  <c:v>5</c:v>
                </c:pt>
                <c:pt idx="492">
                  <c:v>5</c:v>
                </c:pt>
                <c:pt idx="493">
                  <c:v>5</c:v>
                </c:pt>
                <c:pt idx="494">
                  <c:v>5</c:v>
                </c:pt>
                <c:pt idx="495">
                  <c:v>5</c:v>
                </c:pt>
                <c:pt idx="496">
                  <c:v>5</c:v>
                </c:pt>
                <c:pt idx="497">
                  <c:v>5</c:v>
                </c:pt>
                <c:pt idx="498">
                  <c:v>5</c:v>
                </c:pt>
                <c:pt idx="499">
                  <c:v>5</c:v>
                </c:pt>
                <c:pt idx="500">
                  <c:v>5</c:v>
                </c:pt>
                <c:pt idx="501">
                  <c:v>5</c:v>
                </c:pt>
                <c:pt idx="502">
                  <c:v>5</c:v>
                </c:pt>
                <c:pt idx="503">
                  <c:v>5</c:v>
                </c:pt>
                <c:pt idx="504">
                  <c:v>5</c:v>
                </c:pt>
                <c:pt idx="505">
                  <c:v>5</c:v>
                </c:pt>
                <c:pt idx="506">
                  <c:v>5</c:v>
                </c:pt>
                <c:pt idx="507">
                  <c:v>5</c:v>
                </c:pt>
                <c:pt idx="508">
                  <c:v>5</c:v>
                </c:pt>
                <c:pt idx="509">
                  <c:v>5</c:v>
                </c:pt>
                <c:pt idx="510">
                  <c:v>5</c:v>
                </c:pt>
                <c:pt idx="511">
                  <c:v>5</c:v>
                </c:pt>
                <c:pt idx="512">
                  <c:v>5</c:v>
                </c:pt>
                <c:pt idx="513">
                  <c:v>5</c:v>
                </c:pt>
                <c:pt idx="514">
                  <c:v>5</c:v>
                </c:pt>
                <c:pt idx="515">
                  <c:v>5</c:v>
                </c:pt>
                <c:pt idx="516">
                  <c:v>5</c:v>
                </c:pt>
                <c:pt idx="517">
                  <c:v>5</c:v>
                </c:pt>
                <c:pt idx="518">
                  <c:v>5</c:v>
                </c:pt>
                <c:pt idx="519">
                  <c:v>5</c:v>
                </c:pt>
                <c:pt idx="520">
                  <c:v>5</c:v>
                </c:pt>
                <c:pt idx="521">
                  <c:v>5</c:v>
                </c:pt>
                <c:pt idx="522">
                  <c:v>5</c:v>
                </c:pt>
                <c:pt idx="523">
                  <c:v>5</c:v>
                </c:pt>
                <c:pt idx="524">
                  <c:v>5</c:v>
                </c:pt>
                <c:pt idx="525">
                  <c:v>5</c:v>
                </c:pt>
                <c:pt idx="526">
                  <c:v>5</c:v>
                </c:pt>
                <c:pt idx="527">
                  <c:v>5</c:v>
                </c:pt>
                <c:pt idx="528">
                  <c:v>5</c:v>
                </c:pt>
                <c:pt idx="529">
                  <c:v>5</c:v>
                </c:pt>
                <c:pt idx="530">
                  <c:v>5</c:v>
                </c:pt>
                <c:pt idx="531">
                  <c:v>5</c:v>
                </c:pt>
                <c:pt idx="532">
                  <c:v>5</c:v>
                </c:pt>
                <c:pt idx="533">
                  <c:v>5</c:v>
                </c:pt>
                <c:pt idx="534">
                  <c:v>5</c:v>
                </c:pt>
                <c:pt idx="535">
                  <c:v>5</c:v>
                </c:pt>
                <c:pt idx="536">
                  <c:v>5</c:v>
                </c:pt>
                <c:pt idx="537">
                  <c:v>5</c:v>
                </c:pt>
                <c:pt idx="538">
                  <c:v>5</c:v>
                </c:pt>
                <c:pt idx="539">
                  <c:v>5</c:v>
                </c:pt>
                <c:pt idx="540">
                  <c:v>5</c:v>
                </c:pt>
                <c:pt idx="541">
                  <c:v>5</c:v>
                </c:pt>
                <c:pt idx="542">
                  <c:v>5</c:v>
                </c:pt>
                <c:pt idx="543">
                  <c:v>5</c:v>
                </c:pt>
                <c:pt idx="544">
                  <c:v>5</c:v>
                </c:pt>
                <c:pt idx="545">
                  <c:v>5</c:v>
                </c:pt>
                <c:pt idx="546">
                  <c:v>5</c:v>
                </c:pt>
                <c:pt idx="547">
                  <c:v>5</c:v>
                </c:pt>
                <c:pt idx="548">
                  <c:v>5</c:v>
                </c:pt>
                <c:pt idx="549">
                  <c:v>5</c:v>
                </c:pt>
                <c:pt idx="550">
                  <c:v>5</c:v>
                </c:pt>
                <c:pt idx="551">
                  <c:v>5</c:v>
                </c:pt>
                <c:pt idx="552">
                  <c:v>5</c:v>
                </c:pt>
                <c:pt idx="553">
                  <c:v>5</c:v>
                </c:pt>
                <c:pt idx="554">
                  <c:v>5</c:v>
                </c:pt>
                <c:pt idx="555">
                  <c:v>5</c:v>
                </c:pt>
                <c:pt idx="556">
                  <c:v>5</c:v>
                </c:pt>
                <c:pt idx="557">
                  <c:v>5</c:v>
                </c:pt>
                <c:pt idx="558">
                  <c:v>5</c:v>
                </c:pt>
                <c:pt idx="559">
                  <c:v>5</c:v>
                </c:pt>
                <c:pt idx="560">
                  <c:v>5</c:v>
                </c:pt>
                <c:pt idx="561">
                  <c:v>5</c:v>
                </c:pt>
                <c:pt idx="562">
                  <c:v>5</c:v>
                </c:pt>
                <c:pt idx="563">
                  <c:v>5</c:v>
                </c:pt>
                <c:pt idx="564">
                  <c:v>5</c:v>
                </c:pt>
                <c:pt idx="565">
                  <c:v>5</c:v>
                </c:pt>
                <c:pt idx="566">
                  <c:v>5</c:v>
                </c:pt>
                <c:pt idx="567">
                  <c:v>5</c:v>
                </c:pt>
                <c:pt idx="568">
                  <c:v>5</c:v>
                </c:pt>
                <c:pt idx="569">
                  <c:v>5</c:v>
                </c:pt>
                <c:pt idx="570">
                  <c:v>5</c:v>
                </c:pt>
                <c:pt idx="571">
                  <c:v>5</c:v>
                </c:pt>
                <c:pt idx="572">
                  <c:v>5.25</c:v>
                </c:pt>
                <c:pt idx="573">
                  <c:v>5.25</c:v>
                </c:pt>
                <c:pt idx="574">
                  <c:v>5.25</c:v>
                </c:pt>
                <c:pt idx="575">
                  <c:v>5.25</c:v>
                </c:pt>
                <c:pt idx="576">
                  <c:v>5.25</c:v>
                </c:pt>
                <c:pt idx="577">
                  <c:v>5.25</c:v>
                </c:pt>
                <c:pt idx="578">
                  <c:v>5.25</c:v>
                </c:pt>
                <c:pt idx="579">
                  <c:v>5.25</c:v>
                </c:pt>
                <c:pt idx="580">
                  <c:v>5.25</c:v>
                </c:pt>
                <c:pt idx="581">
                  <c:v>5.25</c:v>
                </c:pt>
                <c:pt idx="582">
                  <c:v>5.25</c:v>
                </c:pt>
                <c:pt idx="583">
                  <c:v>5.25</c:v>
                </c:pt>
                <c:pt idx="584">
                  <c:v>5.25</c:v>
                </c:pt>
                <c:pt idx="585">
                  <c:v>5.25</c:v>
                </c:pt>
                <c:pt idx="586">
                  <c:v>5.25</c:v>
                </c:pt>
                <c:pt idx="587">
                  <c:v>5.25</c:v>
                </c:pt>
                <c:pt idx="588">
                  <c:v>5.25</c:v>
                </c:pt>
                <c:pt idx="589">
                  <c:v>5.25</c:v>
                </c:pt>
                <c:pt idx="590">
                  <c:v>5.25</c:v>
                </c:pt>
                <c:pt idx="591">
                  <c:v>5.25</c:v>
                </c:pt>
                <c:pt idx="592">
                  <c:v>5.25</c:v>
                </c:pt>
                <c:pt idx="593">
                  <c:v>5.25</c:v>
                </c:pt>
                <c:pt idx="594">
                  <c:v>5.25</c:v>
                </c:pt>
                <c:pt idx="595">
                  <c:v>5.25</c:v>
                </c:pt>
                <c:pt idx="596">
                  <c:v>5.25</c:v>
                </c:pt>
                <c:pt idx="597">
                  <c:v>5.25</c:v>
                </c:pt>
                <c:pt idx="598">
                  <c:v>5.25</c:v>
                </c:pt>
                <c:pt idx="599">
                  <c:v>5.25</c:v>
                </c:pt>
                <c:pt idx="600">
                  <c:v>5.25</c:v>
                </c:pt>
                <c:pt idx="601">
                  <c:v>5.25</c:v>
                </c:pt>
                <c:pt idx="602">
                  <c:v>5.25</c:v>
                </c:pt>
                <c:pt idx="603">
                  <c:v>5.25</c:v>
                </c:pt>
                <c:pt idx="604">
                  <c:v>5.25</c:v>
                </c:pt>
                <c:pt idx="605">
                  <c:v>5.25</c:v>
                </c:pt>
                <c:pt idx="606">
                  <c:v>5.25</c:v>
                </c:pt>
                <c:pt idx="607">
                  <c:v>5.25</c:v>
                </c:pt>
                <c:pt idx="608">
                  <c:v>5.25</c:v>
                </c:pt>
                <c:pt idx="609">
                  <c:v>5.25</c:v>
                </c:pt>
                <c:pt idx="610">
                  <c:v>5.25</c:v>
                </c:pt>
                <c:pt idx="611">
                  <c:v>5.25</c:v>
                </c:pt>
                <c:pt idx="612">
                  <c:v>5.25</c:v>
                </c:pt>
                <c:pt idx="613">
                  <c:v>5.25</c:v>
                </c:pt>
                <c:pt idx="614">
                  <c:v>5.25</c:v>
                </c:pt>
                <c:pt idx="615">
                  <c:v>5.25</c:v>
                </c:pt>
                <c:pt idx="616">
                  <c:v>5.25</c:v>
                </c:pt>
                <c:pt idx="617">
                  <c:v>5.25</c:v>
                </c:pt>
                <c:pt idx="618">
                  <c:v>5.25</c:v>
                </c:pt>
                <c:pt idx="619">
                  <c:v>5.25</c:v>
                </c:pt>
                <c:pt idx="620">
                  <c:v>5.25</c:v>
                </c:pt>
                <c:pt idx="621">
                  <c:v>5.25</c:v>
                </c:pt>
                <c:pt idx="622">
                  <c:v>5.25</c:v>
                </c:pt>
                <c:pt idx="623">
                  <c:v>5.25</c:v>
                </c:pt>
                <c:pt idx="624">
                  <c:v>5.25</c:v>
                </c:pt>
                <c:pt idx="625">
                  <c:v>5.25</c:v>
                </c:pt>
                <c:pt idx="626">
                  <c:v>5.25</c:v>
                </c:pt>
                <c:pt idx="627">
                  <c:v>5.25</c:v>
                </c:pt>
                <c:pt idx="628">
                  <c:v>5.25</c:v>
                </c:pt>
                <c:pt idx="629">
                  <c:v>5.25</c:v>
                </c:pt>
                <c:pt idx="630">
                  <c:v>5.25</c:v>
                </c:pt>
                <c:pt idx="631">
                  <c:v>5.25</c:v>
                </c:pt>
                <c:pt idx="632">
                  <c:v>5.25</c:v>
                </c:pt>
                <c:pt idx="633">
                  <c:v>5.25</c:v>
                </c:pt>
                <c:pt idx="634">
                  <c:v>5.25</c:v>
                </c:pt>
                <c:pt idx="635">
                  <c:v>5.25</c:v>
                </c:pt>
                <c:pt idx="636">
                  <c:v>5.25</c:v>
                </c:pt>
                <c:pt idx="637">
                  <c:v>5.25</c:v>
                </c:pt>
                <c:pt idx="638">
                  <c:v>5.25</c:v>
                </c:pt>
                <c:pt idx="639">
                  <c:v>5.25</c:v>
                </c:pt>
                <c:pt idx="640">
                  <c:v>5.25</c:v>
                </c:pt>
                <c:pt idx="641">
                  <c:v>5.25</c:v>
                </c:pt>
                <c:pt idx="642">
                  <c:v>5.25</c:v>
                </c:pt>
                <c:pt idx="643">
                  <c:v>5.25</c:v>
                </c:pt>
                <c:pt idx="644">
                  <c:v>5.25</c:v>
                </c:pt>
                <c:pt idx="645">
                  <c:v>5.25</c:v>
                </c:pt>
                <c:pt idx="646">
                  <c:v>5.25</c:v>
                </c:pt>
                <c:pt idx="647">
                  <c:v>5.25</c:v>
                </c:pt>
                <c:pt idx="648">
                  <c:v>5.25</c:v>
                </c:pt>
                <c:pt idx="649">
                  <c:v>5.25</c:v>
                </c:pt>
                <c:pt idx="650">
                  <c:v>5.25</c:v>
                </c:pt>
                <c:pt idx="651">
                  <c:v>5.25</c:v>
                </c:pt>
                <c:pt idx="652">
                  <c:v>5.25</c:v>
                </c:pt>
                <c:pt idx="653">
                  <c:v>5.25</c:v>
                </c:pt>
                <c:pt idx="654">
                  <c:v>5.25</c:v>
                </c:pt>
                <c:pt idx="655">
                  <c:v>5.25</c:v>
                </c:pt>
                <c:pt idx="656">
                  <c:v>5.25</c:v>
                </c:pt>
                <c:pt idx="657">
                  <c:v>5.25</c:v>
                </c:pt>
                <c:pt idx="658">
                  <c:v>5.25</c:v>
                </c:pt>
                <c:pt idx="659">
                  <c:v>5.25</c:v>
                </c:pt>
                <c:pt idx="660">
                  <c:v>5.25</c:v>
                </c:pt>
                <c:pt idx="661">
                  <c:v>5.25</c:v>
                </c:pt>
                <c:pt idx="662">
                  <c:v>5.25</c:v>
                </c:pt>
                <c:pt idx="663">
                  <c:v>5.25</c:v>
                </c:pt>
                <c:pt idx="664">
                  <c:v>5.25</c:v>
                </c:pt>
                <c:pt idx="665">
                  <c:v>5.25</c:v>
                </c:pt>
                <c:pt idx="666">
                  <c:v>5.25</c:v>
                </c:pt>
                <c:pt idx="667">
                  <c:v>5.25</c:v>
                </c:pt>
                <c:pt idx="668">
                  <c:v>5.25</c:v>
                </c:pt>
                <c:pt idx="669">
                  <c:v>5.25</c:v>
                </c:pt>
                <c:pt idx="670">
                  <c:v>5.25</c:v>
                </c:pt>
                <c:pt idx="671">
                  <c:v>5.25</c:v>
                </c:pt>
                <c:pt idx="672">
                  <c:v>5.25</c:v>
                </c:pt>
                <c:pt idx="673">
                  <c:v>5.25</c:v>
                </c:pt>
                <c:pt idx="674">
                  <c:v>5.25</c:v>
                </c:pt>
                <c:pt idx="675">
                  <c:v>5.25</c:v>
                </c:pt>
                <c:pt idx="676">
                  <c:v>5.25</c:v>
                </c:pt>
                <c:pt idx="677">
                  <c:v>5.25</c:v>
                </c:pt>
                <c:pt idx="678">
                  <c:v>5.25</c:v>
                </c:pt>
                <c:pt idx="679">
                  <c:v>5.25</c:v>
                </c:pt>
                <c:pt idx="680">
                  <c:v>5.25</c:v>
                </c:pt>
                <c:pt idx="681">
                  <c:v>5.25</c:v>
                </c:pt>
                <c:pt idx="682">
                  <c:v>5.25</c:v>
                </c:pt>
                <c:pt idx="683">
                  <c:v>5.25</c:v>
                </c:pt>
                <c:pt idx="684">
                  <c:v>5.25</c:v>
                </c:pt>
                <c:pt idx="685">
                  <c:v>5.25</c:v>
                </c:pt>
                <c:pt idx="686">
                  <c:v>5.25</c:v>
                </c:pt>
                <c:pt idx="687">
                  <c:v>5.25</c:v>
                </c:pt>
                <c:pt idx="688">
                  <c:v>5.25</c:v>
                </c:pt>
                <c:pt idx="689">
                  <c:v>5.25</c:v>
                </c:pt>
                <c:pt idx="690">
                  <c:v>5.25</c:v>
                </c:pt>
                <c:pt idx="691">
                  <c:v>5.25</c:v>
                </c:pt>
                <c:pt idx="692">
                  <c:v>5.25</c:v>
                </c:pt>
                <c:pt idx="693">
                  <c:v>5.25</c:v>
                </c:pt>
                <c:pt idx="694">
                  <c:v>5.25</c:v>
                </c:pt>
                <c:pt idx="695">
                  <c:v>5.25</c:v>
                </c:pt>
                <c:pt idx="696">
                  <c:v>5.25</c:v>
                </c:pt>
                <c:pt idx="697">
                  <c:v>5.25</c:v>
                </c:pt>
                <c:pt idx="698">
                  <c:v>5.25</c:v>
                </c:pt>
                <c:pt idx="699">
                  <c:v>5.25</c:v>
                </c:pt>
                <c:pt idx="700">
                  <c:v>5.25</c:v>
                </c:pt>
                <c:pt idx="701">
                  <c:v>5.25</c:v>
                </c:pt>
                <c:pt idx="702">
                  <c:v>5.25</c:v>
                </c:pt>
                <c:pt idx="703">
                  <c:v>5.25</c:v>
                </c:pt>
                <c:pt idx="704">
                  <c:v>5.25</c:v>
                </c:pt>
                <c:pt idx="705">
                  <c:v>5.25</c:v>
                </c:pt>
                <c:pt idx="706">
                  <c:v>5.25</c:v>
                </c:pt>
                <c:pt idx="707">
                  <c:v>5.25</c:v>
                </c:pt>
                <c:pt idx="708">
                  <c:v>5.25</c:v>
                </c:pt>
                <c:pt idx="709">
                  <c:v>5.25</c:v>
                </c:pt>
                <c:pt idx="710">
                  <c:v>5.25</c:v>
                </c:pt>
                <c:pt idx="711">
                  <c:v>5.25</c:v>
                </c:pt>
                <c:pt idx="712">
                  <c:v>5.25</c:v>
                </c:pt>
                <c:pt idx="713">
                  <c:v>5.25</c:v>
                </c:pt>
                <c:pt idx="714">
                  <c:v>5.25</c:v>
                </c:pt>
                <c:pt idx="715">
                  <c:v>5.25</c:v>
                </c:pt>
                <c:pt idx="716">
                  <c:v>5.25</c:v>
                </c:pt>
                <c:pt idx="717">
                  <c:v>5.25</c:v>
                </c:pt>
                <c:pt idx="718">
                  <c:v>5.25</c:v>
                </c:pt>
                <c:pt idx="719">
                  <c:v>5.25</c:v>
                </c:pt>
                <c:pt idx="720">
                  <c:v>5.25</c:v>
                </c:pt>
                <c:pt idx="721">
                  <c:v>5.25</c:v>
                </c:pt>
                <c:pt idx="722">
                  <c:v>5.25</c:v>
                </c:pt>
                <c:pt idx="723">
                  <c:v>5.25</c:v>
                </c:pt>
                <c:pt idx="724">
                  <c:v>5.25</c:v>
                </c:pt>
                <c:pt idx="725">
                  <c:v>5.25</c:v>
                </c:pt>
                <c:pt idx="726">
                  <c:v>5.25</c:v>
                </c:pt>
                <c:pt idx="727">
                  <c:v>5.25</c:v>
                </c:pt>
                <c:pt idx="728">
                  <c:v>5.25</c:v>
                </c:pt>
                <c:pt idx="729">
                  <c:v>5.25</c:v>
                </c:pt>
                <c:pt idx="730">
                  <c:v>5.25</c:v>
                </c:pt>
                <c:pt idx="731">
                  <c:v>5.25</c:v>
                </c:pt>
                <c:pt idx="732">
                  <c:v>5.25</c:v>
                </c:pt>
                <c:pt idx="733">
                  <c:v>5.25</c:v>
                </c:pt>
                <c:pt idx="734">
                  <c:v>5.25</c:v>
                </c:pt>
                <c:pt idx="735">
                  <c:v>5.25</c:v>
                </c:pt>
                <c:pt idx="736">
                  <c:v>5.25</c:v>
                </c:pt>
                <c:pt idx="737">
                  <c:v>5.25</c:v>
                </c:pt>
                <c:pt idx="738">
                  <c:v>5.25</c:v>
                </c:pt>
                <c:pt idx="739">
                  <c:v>5.25</c:v>
                </c:pt>
                <c:pt idx="740">
                  <c:v>5.25</c:v>
                </c:pt>
                <c:pt idx="741">
                  <c:v>5.25</c:v>
                </c:pt>
                <c:pt idx="742">
                  <c:v>5.25</c:v>
                </c:pt>
                <c:pt idx="743">
                  <c:v>5.25</c:v>
                </c:pt>
                <c:pt idx="744">
                  <c:v>5.25</c:v>
                </c:pt>
                <c:pt idx="745">
                  <c:v>5.25</c:v>
                </c:pt>
                <c:pt idx="746">
                  <c:v>5.25</c:v>
                </c:pt>
                <c:pt idx="747">
                  <c:v>5.25</c:v>
                </c:pt>
                <c:pt idx="748">
                  <c:v>5.25</c:v>
                </c:pt>
                <c:pt idx="749">
                  <c:v>5.25</c:v>
                </c:pt>
                <c:pt idx="750">
                  <c:v>5.25</c:v>
                </c:pt>
                <c:pt idx="751">
                  <c:v>5.25</c:v>
                </c:pt>
                <c:pt idx="752">
                  <c:v>5.25</c:v>
                </c:pt>
                <c:pt idx="753">
                  <c:v>5.25</c:v>
                </c:pt>
                <c:pt idx="754">
                  <c:v>5.25</c:v>
                </c:pt>
                <c:pt idx="755">
                  <c:v>5.25</c:v>
                </c:pt>
                <c:pt idx="756">
                  <c:v>5.25</c:v>
                </c:pt>
                <c:pt idx="757">
                  <c:v>5.25</c:v>
                </c:pt>
                <c:pt idx="758">
                  <c:v>5.25</c:v>
                </c:pt>
                <c:pt idx="759">
                  <c:v>5.25</c:v>
                </c:pt>
                <c:pt idx="760">
                  <c:v>5.25</c:v>
                </c:pt>
                <c:pt idx="761">
                  <c:v>5.25</c:v>
                </c:pt>
                <c:pt idx="762">
                  <c:v>5.25</c:v>
                </c:pt>
                <c:pt idx="763">
                  <c:v>5.25</c:v>
                </c:pt>
                <c:pt idx="764">
                  <c:v>5.25</c:v>
                </c:pt>
                <c:pt idx="765">
                  <c:v>5.25</c:v>
                </c:pt>
                <c:pt idx="766">
                  <c:v>5.25</c:v>
                </c:pt>
                <c:pt idx="767">
                  <c:v>5.25</c:v>
                </c:pt>
                <c:pt idx="768">
                  <c:v>5.25</c:v>
                </c:pt>
                <c:pt idx="769">
                  <c:v>5.25</c:v>
                </c:pt>
                <c:pt idx="770">
                  <c:v>5.25</c:v>
                </c:pt>
                <c:pt idx="771">
                  <c:v>5.25</c:v>
                </c:pt>
                <c:pt idx="772">
                  <c:v>5.25</c:v>
                </c:pt>
                <c:pt idx="773">
                  <c:v>5.25</c:v>
                </c:pt>
                <c:pt idx="774">
                  <c:v>5.25</c:v>
                </c:pt>
                <c:pt idx="775">
                  <c:v>5.25</c:v>
                </c:pt>
                <c:pt idx="776">
                  <c:v>5.25</c:v>
                </c:pt>
                <c:pt idx="777">
                  <c:v>5.25</c:v>
                </c:pt>
                <c:pt idx="778">
                  <c:v>5.25</c:v>
                </c:pt>
                <c:pt idx="779">
                  <c:v>5.25</c:v>
                </c:pt>
                <c:pt idx="780">
                  <c:v>5.25</c:v>
                </c:pt>
                <c:pt idx="781">
                  <c:v>5.25</c:v>
                </c:pt>
                <c:pt idx="782">
                  <c:v>5.25</c:v>
                </c:pt>
                <c:pt idx="783">
                  <c:v>5.25</c:v>
                </c:pt>
                <c:pt idx="784">
                  <c:v>5.25</c:v>
                </c:pt>
                <c:pt idx="785">
                  <c:v>5.25</c:v>
                </c:pt>
                <c:pt idx="786">
                  <c:v>5.25</c:v>
                </c:pt>
                <c:pt idx="787">
                  <c:v>5.25</c:v>
                </c:pt>
                <c:pt idx="788">
                  <c:v>5.25</c:v>
                </c:pt>
                <c:pt idx="789">
                  <c:v>5.25</c:v>
                </c:pt>
                <c:pt idx="790">
                  <c:v>5.25</c:v>
                </c:pt>
                <c:pt idx="791">
                  <c:v>5.25</c:v>
                </c:pt>
                <c:pt idx="792">
                  <c:v>5.25</c:v>
                </c:pt>
                <c:pt idx="793">
                  <c:v>5.25</c:v>
                </c:pt>
                <c:pt idx="794">
                  <c:v>5.25</c:v>
                </c:pt>
                <c:pt idx="795">
                  <c:v>5.25</c:v>
                </c:pt>
                <c:pt idx="796">
                  <c:v>5.25</c:v>
                </c:pt>
                <c:pt idx="797">
                  <c:v>5.25</c:v>
                </c:pt>
                <c:pt idx="798">
                  <c:v>5.25</c:v>
                </c:pt>
                <c:pt idx="799">
                  <c:v>5.25</c:v>
                </c:pt>
                <c:pt idx="800">
                  <c:v>5.25</c:v>
                </c:pt>
                <c:pt idx="801">
                  <c:v>5.25</c:v>
                </c:pt>
                <c:pt idx="802">
                  <c:v>5.25</c:v>
                </c:pt>
                <c:pt idx="803">
                  <c:v>5.25</c:v>
                </c:pt>
                <c:pt idx="804">
                  <c:v>5.25</c:v>
                </c:pt>
                <c:pt idx="805">
                  <c:v>5.25</c:v>
                </c:pt>
                <c:pt idx="806">
                  <c:v>5.25</c:v>
                </c:pt>
                <c:pt idx="807">
                  <c:v>5.25</c:v>
                </c:pt>
                <c:pt idx="808">
                  <c:v>5.25</c:v>
                </c:pt>
                <c:pt idx="809">
                  <c:v>5.25</c:v>
                </c:pt>
                <c:pt idx="810">
                  <c:v>5.25</c:v>
                </c:pt>
                <c:pt idx="811">
                  <c:v>5.25</c:v>
                </c:pt>
                <c:pt idx="812">
                  <c:v>5.25</c:v>
                </c:pt>
                <c:pt idx="813">
                  <c:v>5.25</c:v>
                </c:pt>
                <c:pt idx="814">
                  <c:v>5.25</c:v>
                </c:pt>
                <c:pt idx="815">
                  <c:v>5.25</c:v>
                </c:pt>
                <c:pt idx="816">
                  <c:v>5.25</c:v>
                </c:pt>
                <c:pt idx="817">
                  <c:v>5.25</c:v>
                </c:pt>
                <c:pt idx="818">
                  <c:v>5.25</c:v>
                </c:pt>
                <c:pt idx="819">
                  <c:v>5.25</c:v>
                </c:pt>
                <c:pt idx="820">
                  <c:v>5.25</c:v>
                </c:pt>
                <c:pt idx="821">
                  <c:v>5.25</c:v>
                </c:pt>
                <c:pt idx="822">
                  <c:v>5.25</c:v>
                </c:pt>
                <c:pt idx="823">
                  <c:v>5.25</c:v>
                </c:pt>
                <c:pt idx="824">
                  <c:v>5.25</c:v>
                </c:pt>
                <c:pt idx="825">
                  <c:v>5.25</c:v>
                </c:pt>
                <c:pt idx="826">
                  <c:v>5.25</c:v>
                </c:pt>
                <c:pt idx="827">
                  <c:v>5.25</c:v>
                </c:pt>
                <c:pt idx="828">
                  <c:v>5.25</c:v>
                </c:pt>
                <c:pt idx="829">
                  <c:v>5.25</c:v>
                </c:pt>
                <c:pt idx="830">
                  <c:v>5.25</c:v>
                </c:pt>
                <c:pt idx="831">
                  <c:v>5.25</c:v>
                </c:pt>
                <c:pt idx="832">
                  <c:v>5.25</c:v>
                </c:pt>
                <c:pt idx="833">
                  <c:v>5.25</c:v>
                </c:pt>
                <c:pt idx="834">
                  <c:v>5.25</c:v>
                </c:pt>
                <c:pt idx="835">
                  <c:v>5.25</c:v>
                </c:pt>
                <c:pt idx="836">
                  <c:v>5.25</c:v>
                </c:pt>
                <c:pt idx="837">
                  <c:v>5.25</c:v>
                </c:pt>
                <c:pt idx="838">
                  <c:v>5.25</c:v>
                </c:pt>
                <c:pt idx="839">
                  <c:v>5.25</c:v>
                </c:pt>
                <c:pt idx="840">
                  <c:v>5.25</c:v>
                </c:pt>
                <c:pt idx="841">
                  <c:v>5.25</c:v>
                </c:pt>
                <c:pt idx="842">
                  <c:v>5.25</c:v>
                </c:pt>
                <c:pt idx="843">
                  <c:v>5.25</c:v>
                </c:pt>
                <c:pt idx="844">
                  <c:v>5.25</c:v>
                </c:pt>
                <c:pt idx="845">
                  <c:v>5.25</c:v>
                </c:pt>
                <c:pt idx="846">
                  <c:v>5.25</c:v>
                </c:pt>
                <c:pt idx="847">
                  <c:v>5.25</c:v>
                </c:pt>
                <c:pt idx="848">
                  <c:v>5.25</c:v>
                </c:pt>
                <c:pt idx="849">
                  <c:v>5.25</c:v>
                </c:pt>
                <c:pt idx="850">
                  <c:v>5.25</c:v>
                </c:pt>
                <c:pt idx="851">
                  <c:v>5.25</c:v>
                </c:pt>
                <c:pt idx="852">
                  <c:v>5.25</c:v>
                </c:pt>
                <c:pt idx="853">
                  <c:v>5.25</c:v>
                </c:pt>
                <c:pt idx="854">
                  <c:v>5.25</c:v>
                </c:pt>
                <c:pt idx="855">
                  <c:v>5.25</c:v>
                </c:pt>
                <c:pt idx="856">
                  <c:v>5.25</c:v>
                </c:pt>
                <c:pt idx="857">
                  <c:v>5.25</c:v>
                </c:pt>
                <c:pt idx="858">
                  <c:v>5.25</c:v>
                </c:pt>
                <c:pt idx="859">
                  <c:v>5.25</c:v>
                </c:pt>
                <c:pt idx="860">
                  <c:v>5.25</c:v>
                </c:pt>
                <c:pt idx="861">
                  <c:v>5.25</c:v>
                </c:pt>
                <c:pt idx="862">
                  <c:v>5.25</c:v>
                </c:pt>
                <c:pt idx="863">
                  <c:v>5.25</c:v>
                </c:pt>
                <c:pt idx="864">
                  <c:v>5.25</c:v>
                </c:pt>
                <c:pt idx="865">
                  <c:v>5.25</c:v>
                </c:pt>
                <c:pt idx="866">
                  <c:v>5.25</c:v>
                </c:pt>
                <c:pt idx="867">
                  <c:v>5.25</c:v>
                </c:pt>
                <c:pt idx="868">
                  <c:v>5.25</c:v>
                </c:pt>
                <c:pt idx="869">
                  <c:v>5.25</c:v>
                </c:pt>
                <c:pt idx="870">
                  <c:v>5.25</c:v>
                </c:pt>
                <c:pt idx="871">
                  <c:v>5.25</c:v>
                </c:pt>
                <c:pt idx="872">
                  <c:v>5.25</c:v>
                </c:pt>
                <c:pt idx="873">
                  <c:v>5.25</c:v>
                </c:pt>
                <c:pt idx="874">
                  <c:v>5.25</c:v>
                </c:pt>
                <c:pt idx="875">
                  <c:v>5.25</c:v>
                </c:pt>
                <c:pt idx="876">
                  <c:v>5.25</c:v>
                </c:pt>
                <c:pt idx="877">
                  <c:v>5.25</c:v>
                </c:pt>
                <c:pt idx="878">
                  <c:v>5.25</c:v>
                </c:pt>
                <c:pt idx="879">
                  <c:v>5.25</c:v>
                </c:pt>
                <c:pt idx="880">
                  <c:v>5.25</c:v>
                </c:pt>
                <c:pt idx="881">
                  <c:v>5.25</c:v>
                </c:pt>
                <c:pt idx="882">
                  <c:v>5.25</c:v>
                </c:pt>
                <c:pt idx="883">
                  <c:v>5.25</c:v>
                </c:pt>
                <c:pt idx="884">
                  <c:v>5.25</c:v>
                </c:pt>
                <c:pt idx="885">
                  <c:v>5.25</c:v>
                </c:pt>
                <c:pt idx="886">
                  <c:v>5.25</c:v>
                </c:pt>
                <c:pt idx="887">
                  <c:v>5.25</c:v>
                </c:pt>
                <c:pt idx="888">
                  <c:v>5.25</c:v>
                </c:pt>
                <c:pt idx="889">
                  <c:v>5.25</c:v>
                </c:pt>
                <c:pt idx="890">
                  <c:v>5.25</c:v>
                </c:pt>
                <c:pt idx="891">
                  <c:v>5.25</c:v>
                </c:pt>
                <c:pt idx="892">
                  <c:v>5.25</c:v>
                </c:pt>
                <c:pt idx="893">
                  <c:v>5.25</c:v>
                </c:pt>
                <c:pt idx="894">
                  <c:v>5.25</c:v>
                </c:pt>
                <c:pt idx="895">
                  <c:v>5.25</c:v>
                </c:pt>
                <c:pt idx="896">
                  <c:v>5.25</c:v>
                </c:pt>
                <c:pt idx="897">
                  <c:v>5.25</c:v>
                </c:pt>
                <c:pt idx="898">
                  <c:v>5.25</c:v>
                </c:pt>
                <c:pt idx="899">
                  <c:v>5.25</c:v>
                </c:pt>
                <c:pt idx="900">
                  <c:v>5.25</c:v>
                </c:pt>
                <c:pt idx="901">
                  <c:v>5.25</c:v>
                </c:pt>
                <c:pt idx="902">
                  <c:v>5.25</c:v>
                </c:pt>
                <c:pt idx="903">
                  <c:v>5.25</c:v>
                </c:pt>
                <c:pt idx="904">
                  <c:v>5.25</c:v>
                </c:pt>
                <c:pt idx="905">
                  <c:v>5.25</c:v>
                </c:pt>
                <c:pt idx="906">
                  <c:v>5.25</c:v>
                </c:pt>
                <c:pt idx="907">
                  <c:v>5.25</c:v>
                </c:pt>
                <c:pt idx="908">
                  <c:v>5.25</c:v>
                </c:pt>
                <c:pt idx="909">
                  <c:v>5.25</c:v>
                </c:pt>
                <c:pt idx="910">
                  <c:v>5.25</c:v>
                </c:pt>
                <c:pt idx="911">
                  <c:v>5.25</c:v>
                </c:pt>
                <c:pt idx="912">
                  <c:v>5.25</c:v>
                </c:pt>
                <c:pt idx="913">
                  <c:v>5.25</c:v>
                </c:pt>
                <c:pt idx="914">
                  <c:v>5.25</c:v>
                </c:pt>
                <c:pt idx="915">
                  <c:v>5.25</c:v>
                </c:pt>
                <c:pt idx="916">
                  <c:v>5.25</c:v>
                </c:pt>
                <c:pt idx="917">
                  <c:v>5.25</c:v>
                </c:pt>
                <c:pt idx="918">
                  <c:v>5.25</c:v>
                </c:pt>
                <c:pt idx="919">
                  <c:v>5.25</c:v>
                </c:pt>
                <c:pt idx="920">
                  <c:v>5.25</c:v>
                </c:pt>
                <c:pt idx="921">
                  <c:v>5.25</c:v>
                </c:pt>
                <c:pt idx="922">
                  <c:v>5.25</c:v>
                </c:pt>
                <c:pt idx="923">
                  <c:v>5.25</c:v>
                </c:pt>
                <c:pt idx="924">
                  <c:v>5.25</c:v>
                </c:pt>
                <c:pt idx="925">
                  <c:v>5.25</c:v>
                </c:pt>
                <c:pt idx="926">
                  <c:v>5.25</c:v>
                </c:pt>
                <c:pt idx="927">
                  <c:v>5.25</c:v>
                </c:pt>
                <c:pt idx="928">
                  <c:v>5.25</c:v>
                </c:pt>
                <c:pt idx="929">
                  <c:v>5.25</c:v>
                </c:pt>
                <c:pt idx="930">
                  <c:v>5.25</c:v>
                </c:pt>
                <c:pt idx="931">
                  <c:v>5.25</c:v>
                </c:pt>
                <c:pt idx="932">
                  <c:v>5.25</c:v>
                </c:pt>
                <c:pt idx="933">
                  <c:v>5.25</c:v>
                </c:pt>
                <c:pt idx="934">
                  <c:v>5.25</c:v>
                </c:pt>
                <c:pt idx="935">
                  <c:v>5.25</c:v>
                </c:pt>
                <c:pt idx="936">
                  <c:v>5.25</c:v>
                </c:pt>
                <c:pt idx="937">
                  <c:v>5.25</c:v>
                </c:pt>
                <c:pt idx="938">
                  <c:v>5.25</c:v>
                </c:pt>
                <c:pt idx="939">
                  <c:v>5.25</c:v>
                </c:pt>
                <c:pt idx="940">
                  <c:v>5.25</c:v>
                </c:pt>
                <c:pt idx="941">
                  <c:v>5.25</c:v>
                </c:pt>
                <c:pt idx="942">
                  <c:v>5.25</c:v>
                </c:pt>
                <c:pt idx="943">
                  <c:v>5.25</c:v>
                </c:pt>
                <c:pt idx="944">
                  <c:v>5.25</c:v>
                </c:pt>
                <c:pt idx="945">
                  <c:v>5.25</c:v>
                </c:pt>
                <c:pt idx="946">
                  <c:v>5.25</c:v>
                </c:pt>
                <c:pt idx="947">
                  <c:v>5.25</c:v>
                </c:pt>
                <c:pt idx="948">
                  <c:v>5.25</c:v>
                </c:pt>
                <c:pt idx="949">
                  <c:v>5.25</c:v>
                </c:pt>
                <c:pt idx="950">
                  <c:v>5.25</c:v>
                </c:pt>
                <c:pt idx="951">
                  <c:v>5.25</c:v>
                </c:pt>
                <c:pt idx="952">
                  <c:v>5.25</c:v>
                </c:pt>
                <c:pt idx="953">
                  <c:v>5.25</c:v>
                </c:pt>
                <c:pt idx="954">
                  <c:v>5.25</c:v>
                </c:pt>
                <c:pt idx="955">
                  <c:v>5.25</c:v>
                </c:pt>
                <c:pt idx="956">
                  <c:v>5.25</c:v>
                </c:pt>
                <c:pt idx="957">
                  <c:v>5.25</c:v>
                </c:pt>
                <c:pt idx="958">
                  <c:v>5.25</c:v>
                </c:pt>
                <c:pt idx="959">
                  <c:v>5.25</c:v>
                </c:pt>
                <c:pt idx="960">
                  <c:v>5.25</c:v>
                </c:pt>
                <c:pt idx="961">
                  <c:v>5.25</c:v>
                </c:pt>
                <c:pt idx="962">
                  <c:v>5.25</c:v>
                </c:pt>
                <c:pt idx="963">
                  <c:v>5.25</c:v>
                </c:pt>
                <c:pt idx="964">
                  <c:v>5.25</c:v>
                </c:pt>
                <c:pt idx="965">
                  <c:v>5.25</c:v>
                </c:pt>
                <c:pt idx="966">
                  <c:v>5.25</c:v>
                </c:pt>
                <c:pt idx="967">
                  <c:v>5.25</c:v>
                </c:pt>
                <c:pt idx="968">
                  <c:v>5.25</c:v>
                </c:pt>
                <c:pt idx="969">
                  <c:v>5.25</c:v>
                </c:pt>
                <c:pt idx="970">
                  <c:v>5.25</c:v>
                </c:pt>
                <c:pt idx="971">
                  <c:v>5.25</c:v>
                </c:pt>
                <c:pt idx="972">
                  <c:v>5.25</c:v>
                </c:pt>
                <c:pt idx="973">
                  <c:v>5.25</c:v>
                </c:pt>
                <c:pt idx="974">
                  <c:v>5.25</c:v>
                </c:pt>
                <c:pt idx="975">
                  <c:v>5.25</c:v>
                </c:pt>
                <c:pt idx="976">
                  <c:v>5.25</c:v>
                </c:pt>
                <c:pt idx="977">
                  <c:v>5.25</c:v>
                </c:pt>
                <c:pt idx="978">
                  <c:v>5.25</c:v>
                </c:pt>
                <c:pt idx="979">
                  <c:v>5.25</c:v>
                </c:pt>
                <c:pt idx="980">
                  <c:v>5.25</c:v>
                </c:pt>
                <c:pt idx="981">
                  <c:v>5.25</c:v>
                </c:pt>
                <c:pt idx="982">
                  <c:v>5.25</c:v>
                </c:pt>
                <c:pt idx="983">
                  <c:v>5.25</c:v>
                </c:pt>
                <c:pt idx="984">
                  <c:v>5.25</c:v>
                </c:pt>
                <c:pt idx="985">
                  <c:v>5.25</c:v>
                </c:pt>
                <c:pt idx="986">
                  <c:v>5.25</c:v>
                </c:pt>
                <c:pt idx="987">
                  <c:v>5.25</c:v>
                </c:pt>
                <c:pt idx="988">
                  <c:v>5.25</c:v>
                </c:pt>
                <c:pt idx="989">
                  <c:v>5.25</c:v>
                </c:pt>
                <c:pt idx="990">
                  <c:v>5.25</c:v>
                </c:pt>
                <c:pt idx="991">
                  <c:v>5.25</c:v>
                </c:pt>
                <c:pt idx="992">
                  <c:v>4.75</c:v>
                </c:pt>
                <c:pt idx="993">
                  <c:v>4.75</c:v>
                </c:pt>
                <c:pt idx="994">
                  <c:v>4.75</c:v>
                </c:pt>
                <c:pt idx="995">
                  <c:v>4.75</c:v>
                </c:pt>
                <c:pt idx="996">
                  <c:v>4.75</c:v>
                </c:pt>
                <c:pt idx="997">
                  <c:v>4.75</c:v>
                </c:pt>
                <c:pt idx="998">
                  <c:v>4.75</c:v>
                </c:pt>
                <c:pt idx="999">
                  <c:v>4.75</c:v>
                </c:pt>
                <c:pt idx="1000">
                  <c:v>4.75</c:v>
                </c:pt>
                <c:pt idx="1001">
                  <c:v>4.75</c:v>
                </c:pt>
                <c:pt idx="1002">
                  <c:v>4.75</c:v>
                </c:pt>
                <c:pt idx="1003">
                  <c:v>4.75</c:v>
                </c:pt>
                <c:pt idx="1004">
                  <c:v>4.75</c:v>
                </c:pt>
                <c:pt idx="1005">
                  <c:v>4.75</c:v>
                </c:pt>
                <c:pt idx="1006">
                  <c:v>4.75</c:v>
                </c:pt>
                <c:pt idx="1007">
                  <c:v>4.75</c:v>
                </c:pt>
                <c:pt idx="1008">
                  <c:v>4.75</c:v>
                </c:pt>
                <c:pt idx="1009">
                  <c:v>4.75</c:v>
                </c:pt>
                <c:pt idx="1010">
                  <c:v>4.75</c:v>
                </c:pt>
                <c:pt idx="1011">
                  <c:v>4.75</c:v>
                </c:pt>
                <c:pt idx="1012">
                  <c:v>4.75</c:v>
                </c:pt>
                <c:pt idx="1013">
                  <c:v>4.75</c:v>
                </c:pt>
                <c:pt idx="1014">
                  <c:v>4.75</c:v>
                </c:pt>
                <c:pt idx="1015">
                  <c:v>4.75</c:v>
                </c:pt>
                <c:pt idx="1016">
                  <c:v>4.75</c:v>
                </c:pt>
                <c:pt idx="1017">
                  <c:v>4.75</c:v>
                </c:pt>
                <c:pt idx="1018">
                  <c:v>4.75</c:v>
                </c:pt>
                <c:pt idx="1019">
                  <c:v>4.75</c:v>
                </c:pt>
                <c:pt idx="1020">
                  <c:v>4.75</c:v>
                </c:pt>
                <c:pt idx="1021">
                  <c:v>4.75</c:v>
                </c:pt>
                <c:pt idx="1022">
                  <c:v>4.75</c:v>
                </c:pt>
                <c:pt idx="1023">
                  <c:v>4.75</c:v>
                </c:pt>
                <c:pt idx="1024">
                  <c:v>4.75</c:v>
                </c:pt>
                <c:pt idx="1025">
                  <c:v>4.75</c:v>
                </c:pt>
                <c:pt idx="1026">
                  <c:v>4.75</c:v>
                </c:pt>
                <c:pt idx="1027">
                  <c:v>4.75</c:v>
                </c:pt>
                <c:pt idx="1028">
                  <c:v>4.75</c:v>
                </c:pt>
                <c:pt idx="1029">
                  <c:v>4.75</c:v>
                </c:pt>
                <c:pt idx="1030">
                  <c:v>4.75</c:v>
                </c:pt>
                <c:pt idx="1031">
                  <c:v>4.75</c:v>
                </c:pt>
                <c:pt idx="1032">
                  <c:v>4.75</c:v>
                </c:pt>
                <c:pt idx="1033">
                  <c:v>4.75</c:v>
                </c:pt>
                <c:pt idx="1034">
                  <c:v>4.75</c:v>
                </c:pt>
                <c:pt idx="1035">
                  <c:v>4.75</c:v>
                </c:pt>
                <c:pt idx="1036">
                  <c:v>4.75</c:v>
                </c:pt>
                <c:pt idx="1037">
                  <c:v>4.75</c:v>
                </c:pt>
                <c:pt idx="1038">
                  <c:v>4.75</c:v>
                </c:pt>
                <c:pt idx="1039">
                  <c:v>4.75</c:v>
                </c:pt>
                <c:pt idx="1040">
                  <c:v>4.75</c:v>
                </c:pt>
                <c:pt idx="1041">
                  <c:v>4.75</c:v>
                </c:pt>
                <c:pt idx="1042">
                  <c:v>4.5</c:v>
                </c:pt>
                <c:pt idx="1043">
                  <c:v>4.5</c:v>
                </c:pt>
                <c:pt idx="1044">
                  <c:v>4.5</c:v>
                </c:pt>
                <c:pt idx="1045">
                  <c:v>4.5</c:v>
                </c:pt>
                <c:pt idx="1046">
                  <c:v>4.5</c:v>
                </c:pt>
                <c:pt idx="1047">
                  <c:v>4.5</c:v>
                </c:pt>
                <c:pt idx="1048">
                  <c:v>4.5</c:v>
                </c:pt>
                <c:pt idx="1049">
                  <c:v>4.5</c:v>
                </c:pt>
                <c:pt idx="1050">
                  <c:v>4.5</c:v>
                </c:pt>
                <c:pt idx="1051">
                  <c:v>4.5</c:v>
                </c:pt>
                <c:pt idx="1052">
                  <c:v>4.5</c:v>
                </c:pt>
                <c:pt idx="1053">
                  <c:v>4.5</c:v>
                </c:pt>
                <c:pt idx="1054">
                  <c:v>4.5</c:v>
                </c:pt>
                <c:pt idx="1055">
                  <c:v>4.5</c:v>
                </c:pt>
                <c:pt idx="1056">
                  <c:v>4.5</c:v>
                </c:pt>
                <c:pt idx="1057">
                  <c:v>4.5</c:v>
                </c:pt>
                <c:pt idx="1058">
                  <c:v>4.5</c:v>
                </c:pt>
                <c:pt idx="1059">
                  <c:v>4.5</c:v>
                </c:pt>
                <c:pt idx="1060">
                  <c:v>4.5</c:v>
                </c:pt>
                <c:pt idx="1061">
                  <c:v>4.5</c:v>
                </c:pt>
                <c:pt idx="1062">
                  <c:v>4.5</c:v>
                </c:pt>
                <c:pt idx="1063">
                  <c:v>4.5</c:v>
                </c:pt>
                <c:pt idx="1064">
                  <c:v>4.5</c:v>
                </c:pt>
                <c:pt idx="1065">
                  <c:v>4.5</c:v>
                </c:pt>
                <c:pt idx="1066">
                  <c:v>4.5</c:v>
                </c:pt>
                <c:pt idx="1067">
                  <c:v>4.5</c:v>
                </c:pt>
                <c:pt idx="1068">
                  <c:v>4.5</c:v>
                </c:pt>
                <c:pt idx="1069">
                  <c:v>4.5</c:v>
                </c:pt>
                <c:pt idx="1070">
                  <c:v>4.5</c:v>
                </c:pt>
                <c:pt idx="1071">
                  <c:v>4.5</c:v>
                </c:pt>
                <c:pt idx="1072">
                  <c:v>4.5</c:v>
                </c:pt>
                <c:pt idx="1073">
                  <c:v>4.5</c:v>
                </c:pt>
                <c:pt idx="1074">
                  <c:v>4.5</c:v>
                </c:pt>
                <c:pt idx="1075">
                  <c:v>4.5</c:v>
                </c:pt>
                <c:pt idx="1076">
                  <c:v>4.5</c:v>
                </c:pt>
                <c:pt idx="1077">
                  <c:v>4.5</c:v>
                </c:pt>
                <c:pt idx="1078">
                  <c:v>4.5</c:v>
                </c:pt>
                <c:pt idx="1079">
                  <c:v>4.5</c:v>
                </c:pt>
                <c:pt idx="1080">
                  <c:v>4.5</c:v>
                </c:pt>
                <c:pt idx="1081">
                  <c:v>4.5</c:v>
                </c:pt>
                <c:pt idx="1082">
                  <c:v>4.5</c:v>
                </c:pt>
                <c:pt idx="1083">
                  <c:v>4.25</c:v>
                </c:pt>
                <c:pt idx="1084">
                  <c:v>4.25</c:v>
                </c:pt>
                <c:pt idx="1085">
                  <c:v>4.25</c:v>
                </c:pt>
                <c:pt idx="1086">
                  <c:v>4.25</c:v>
                </c:pt>
                <c:pt idx="1087">
                  <c:v>4.25</c:v>
                </c:pt>
                <c:pt idx="1088">
                  <c:v>4.25</c:v>
                </c:pt>
                <c:pt idx="1089">
                  <c:v>4.25</c:v>
                </c:pt>
                <c:pt idx="1090">
                  <c:v>4.25</c:v>
                </c:pt>
                <c:pt idx="1091">
                  <c:v>4.25</c:v>
                </c:pt>
                <c:pt idx="1092">
                  <c:v>4.25</c:v>
                </c:pt>
                <c:pt idx="1093">
                  <c:v>4.25</c:v>
                </c:pt>
                <c:pt idx="1094">
                  <c:v>4.25</c:v>
                </c:pt>
                <c:pt idx="1095">
                  <c:v>4.25</c:v>
                </c:pt>
                <c:pt idx="1096">
                  <c:v>4.25</c:v>
                </c:pt>
                <c:pt idx="1097">
                  <c:v>4.25</c:v>
                </c:pt>
                <c:pt idx="1098">
                  <c:v>4.25</c:v>
                </c:pt>
                <c:pt idx="1099">
                  <c:v>4.25</c:v>
                </c:pt>
                <c:pt idx="1100">
                  <c:v>4.25</c:v>
                </c:pt>
                <c:pt idx="1101">
                  <c:v>4.25</c:v>
                </c:pt>
                <c:pt idx="1102">
                  <c:v>4.25</c:v>
                </c:pt>
                <c:pt idx="1103">
                  <c:v>4.25</c:v>
                </c:pt>
                <c:pt idx="1104">
                  <c:v>4.25</c:v>
                </c:pt>
                <c:pt idx="1105">
                  <c:v>4.25</c:v>
                </c:pt>
                <c:pt idx="1106">
                  <c:v>4.25</c:v>
                </c:pt>
                <c:pt idx="1107">
                  <c:v>4.25</c:v>
                </c:pt>
                <c:pt idx="1108">
                  <c:v>4.25</c:v>
                </c:pt>
                <c:pt idx="1109">
                  <c:v>4.25</c:v>
                </c:pt>
                <c:pt idx="1110">
                  <c:v>4.25</c:v>
                </c:pt>
                <c:pt idx="1111">
                  <c:v>4.25</c:v>
                </c:pt>
                <c:pt idx="1112">
                  <c:v>4.25</c:v>
                </c:pt>
                <c:pt idx="1113">
                  <c:v>4.25</c:v>
                </c:pt>
                <c:pt idx="1114">
                  <c:v>4.25</c:v>
                </c:pt>
                <c:pt idx="1115">
                  <c:v>4.25</c:v>
                </c:pt>
                <c:pt idx="1116">
                  <c:v>4.25</c:v>
                </c:pt>
                <c:pt idx="1117">
                  <c:v>4.25</c:v>
                </c:pt>
                <c:pt idx="1118">
                  <c:v>4.25</c:v>
                </c:pt>
                <c:pt idx="1119">
                  <c:v>4.25</c:v>
                </c:pt>
                <c:pt idx="1120">
                  <c:v>4.25</c:v>
                </c:pt>
                <c:pt idx="1121">
                  <c:v>4.25</c:v>
                </c:pt>
                <c:pt idx="1122">
                  <c:v>4.25</c:v>
                </c:pt>
                <c:pt idx="1123">
                  <c:v>4.25</c:v>
                </c:pt>
                <c:pt idx="1124">
                  <c:v>4.25</c:v>
                </c:pt>
                <c:pt idx="1125">
                  <c:v>4.25</c:v>
                </c:pt>
                <c:pt idx="1126">
                  <c:v>4.25</c:v>
                </c:pt>
                <c:pt idx="1127">
                  <c:v>4.25</c:v>
                </c:pt>
                <c:pt idx="1128">
                  <c:v>4.25</c:v>
                </c:pt>
                <c:pt idx="1129">
                  <c:v>4.25</c:v>
                </c:pt>
                <c:pt idx="1130">
                  <c:v>4.25</c:v>
                </c:pt>
                <c:pt idx="1131">
                  <c:v>4.25</c:v>
                </c:pt>
                <c:pt idx="1132">
                  <c:v>4.25</c:v>
                </c:pt>
                <c:pt idx="1133">
                  <c:v>4.25</c:v>
                </c:pt>
                <c:pt idx="1134">
                  <c:v>4.25</c:v>
                </c:pt>
                <c:pt idx="1135">
                  <c:v>4.25</c:v>
                </c:pt>
                <c:pt idx="1136">
                  <c:v>4.25</c:v>
                </c:pt>
                <c:pt idx="1137">
                  <c:v>4.25</c:v>
                </c:pt>
                <c:pt idx="1138">
                  <c:v>4.25</c:v>
                </c:pt>
                <c:pt idx="1139">
                  <c:v>4.25</c:v>
                </c:pt>
                <c:pt idx="1140">
                  <c:v>4.25</c:v>
                </c:pt>
                <c:pt idx="1141">
                  <c:v>4.25</c:v>
                </c:pt>
                <c:pt idx="1142">
                  <c:v>4.25</c:v>
                </c:pt>
                <c:pt idx="1143">
                  <c:v>4.25</c:v>
                </c:pt>
                <c:pt idx="1144">
                  <c:v>4.25</c:v>
                </c:pt>
                <c:pt idx="1145">
                  <c:v>4.25</c:v>
                </c:pt>
                <c:pt idx="1146">
                  <c:v>4.25</c:v>
                </c:pt>
                <c:pt idx="1147">
                  <c:v>4.25</c:v>
                </c:pt>
                <c:pt idx="1148">
                  <c:v>4.25</c:v>
                </c:pt>
                <c:pt idx="1149">
                  <c:v>4.25</c:v>
                </c:pt>
                <c:pt idx="1150">
                  <c:v>4.25</c:v>
                </c:pt>
                <c:pt idx="1151">
                  <c:v>4.25</c:v>
                </c:pt>
                <c:pt idx="1152">
                  <c:v>4.25</c:v>
                </c:pt>
                <c:pt idx="1153">
                  <c:v>4.25</c:v>
                </c:pt>
                <c:pt idx="1154">
                  <c:v>4.25</c:v>
                </c:pt>
                <c:pt idx="1155">
                  <c:v>4.25</c:v>
                </c:pt>
                <c:pt idx="1156">
                  <c:v>4.25</c:v>
                </c:pt>
                <c:pt idx="1157">
                  <c:v>4.25</c:v>
                </c:pt>
                <c:pt idx="1158">
                  <c:v>4.25</c:v>
                </c:pt>
                <c:pt idx="1159">
                  <c:v>4.25</c:v>
                </c:pt>
                <c:pt idx="1160">
                  <c:v>4.25</c:v>
                </c:pt>
                <c:pt idx="1161">
                  <c:v>4.25</c:v>
                </c:pt>
                <c:pt idx="1162">
                  <c:v>4.25</c:v>
                </c:pt>
                <c:pt idx="1163">
                  <c:v>4.25</c:v>
                </c:pt>
                <c:pt idx="1164">
                  <c:v>4.25</c:v>
                </c:pt>
                <c:pt idx="1165">
                  <c:v>4.25</c:v>
                </c:pt>
                <c:pt idx="1166">
                  <c:v>4.25</c:v>
                </c:pt>
                <c:pt idx="1167">
                  <c:v>4.25</c:v>
                </c:pt>
                <c:pt idx="1168">
                  <c:v>4.25</c:v>
                </c:pt>
                <c:pt idx="1169">
                  <c:v>4.25</c:v>
                </c:pt>
                <c:pt idx="1170">
                  <c:v>4.25</c:v>
                </c:pt>
                <c:pt idx="1171">
                  <c:v>4.25</c:v>
                </c:pt>
                <c:pt idx="1172">
                  <c:v>4.25</c:v>
                </c:pt>
                <c:pt idx="1173">
                  <c:v>4.25</c:v>
                </c:pt>
                <c:pt idx="1174">
                  <c:v>4.25</c:v>
                </c:pt>
                <c:pt idx="1175">
                  <c:v>4.25</c:v>
                </c:pt>
                <c:pt idx="1176">
                  <c:v>4.25</c:v>
                </c:pt>
                <c:pt idx="1177">
                  <c:v>4.25</c:v>
                </c:pt>
                <c:pt idx="1178">
                  <c:v>4.25</c:v>
                </c:pt>
                <c:pt idx="1179">
                  <c:v>4.25</c:v>
                </c:pt>
                <c:pt idx="1180">
                  <c:v>4.25</c:v>
                </c:pt>
                <c:pt idx="1181">
                  <c:v>4.25</c:v>
                </c:pt>
                <c:pt idx="1182">
                  <c:v>4.25</c:v>
                </c:pt>
                <c:pt idx="1183">
                  <c:v>4.25</c:v>
                </c:pt>
                <c:pt idx="1184">
                  <c:v>4.25</c:v>
                </c:pt>
                <c:pt idx="1185">
                  <c:v>4.25</c:v>
                </c:pt>
                <c:pt idx="1186">
                  <c:v>4.25</c:v>
                </c:pt>
                <c:pt idx="1187">
                  <c:v>4.25</c:v>
                </c:pt>
                <c:pt idx="1188">
                  <c:v>4.25</c:v>
                </c:pt>
                <c:pt idx="1189">
                  <c:v>4.25</c:v>
                </c:pt>
                <c:pt idx="1190">
                  <c:v>4.25</c:v>
                </c:pt>
                <c:pt idx="1191">
                  <c:v>4.25</c:v>
                </c:pt>
                <c:pt idx="1192">
                  <c:v>4.25</c:v>
                </c:pt>
                <c:pt idx="1193">
                  <c:v>4.25</c:v>
                </c:pt>
                <c:pt idx="1194">
                  <c:v>4.25</c:v>
                </c:pt>
                <c:pt idx="1195">
                  <c:v>4.25</c:v>
                </c:pt>
                <c:pt idx="1196">
                  <c:v>4.25</c:v>
                </c:pt>
                <c:pt idx="1197">
                  <c:v>4.25</c:v>
                </c:pt>
                <c:pt idx="1198">
                  <c:v>4.25</c:v>
                </c:pt>
                <c:pt idx="1199">
                  <c:v>4.25</c:v>
                </c:pt>
                <c:pt idx="1200">
                  <c:v>4.25</c:v>
                </c:pt>
                <c:pt idx="1201">
                  <c:v>4.25</c:v>
                </c:pt>
                <c:pt idx="1202">
                  <c:v>4.25</c:v>
                </c:pt>
                <c:pt idx="1203">
                  <c:v>4.25</c:v>
                </c:pt>
                <c:pt idx="1204">
                  <c:v>4.25</c:v>
                </c:pt>
                <c:pt idx="1205">
                  <c:v>4.25</c:v>
                </c:pt>
                <c:pt idx="1206">
                  <c:v>4.25</c:v>
                </c:pt>
                <c:pt idx="1207">
                  <c:v>4.25</c:v>
                </c:pt>
                <c:pt idx="1208">
                  <c:v>4.25</c:v>
                </c:pt>
                <c:pt idx="1209">
                  <c:v>4.25</c:v>
                </c:pt>
                <c:pt idx="1210">
                  <c:v>4.25</c:v>
                </c:pt>
                <c:pt idx="1211">
                  <c:v>4.25</c:v>
                </c:pt>
                <c:pt idx="1212">
                  <c:v>4.25</c:v>
                </c:pt>
                <c:pt idx="1213">
                  <c:v>4.25</c:v>
                </c:pt>
                <c:pt idx="1214">
                  <c:v>4.25</c:v>
                </c:pt>
                <c:pt idx="1215">
                  <c:v>4.25</c:v>
                </c:pt>
                <c:pt idx="1216">
                  <c:v>4.25</c:v>
                </c:pt>
                <c:pt idx="1217">
                  <c:v>4.25</c:v>
                </c:pt>
                <c:pt idx="1218">
                  <c:v>4.25</c:v>
                </c:pt>
                <c:pt idx="1219">
                  <c:v>4.25</c:v>
                </c:pt>
                <c:pt idx="1220">
                  <c:v>4.25</c:v>
                </c:pt>
                <c:pt idx="1221">
                  <c:v>4.25</c:v>
                </c:pt>
                <c:pt idx="1222">
                  <c:v>4.25</c:v>
                </c:pt>
                <c:pt idx="1223">
                  <c:v>4.25</c:v>
                </c:pt>
                <c:pt idx="1224">
                  <c:v>4.25</c:v>
                </c:pt>
                <c:pt idx="1225">
                  <c:v>4.25</c:v>
                </c:pt>
                <c:pt idx="1226">
                  <c:v>4.25</c:v>
                </c:pt>
                <c:pt idx="1227">
                  <c:v>4.25</c:v>
                </c:pt>
                <c:pt idx="1228">
                  <c:v>4.25</c:v>
                </c:pt>
                <c:pt idx="1229">
                  <c:v>4.25</c:v>
                </c:pt>
                <c:pt idx="1230">
                  <c:v>4.25</c:v>
                </c:pt>
                <c:pt idx="1231">
                  <c:v>4.25</c:v>
                </c:pt>
                <c:pt idx="1232">
                  <c:v>4.25</c:v>
                </c:pt>
                <c:pt idx="1233">
                  <c:v>4.25</c:v>
                </c:pt>
                <c:pt idx="1234">
                  <c:v>4.25</c:v>
                </c:pt>
                <c:pt idx="1235">
                  <c:v>4.25</c:v>
                </c:pt>
                <c:pt idx="1236">
                  <c:v>4.25</c:v>
                </c:pt>
                <c:pt idx="1237">
                  <c:v>4.25</c:v>
                </c:pt>
                <c:pt idx="1238">
                  <c:v>4.25</c:v>
                </c:pt>
                <c:pt idx="1239">
                  <c:v>4.25</c:v>
                </c:pt>
                <c:pt idx="1240">
                  <c:v>4.25</c:v>
                </c:pt>
                <c:pt idx="1241">
                  <c:v>4.25</c:v>
                </c:pt>
                <c:pt idx="1242">
                  <c:v>4.25</c:v>
                </c:pt>
                <c:pt idx="1243">
                  <c:v>4.25</c:v>
                </c:pt>
                <c:pt idx="1244">
                  <c:v>4.25</c:v>
                </c:pt>
                <c:pt idx="1245">
                  <c:v>4.25</c:v>
                </c:pt>
                <c:pt idx="1246">
                  <c:v>4.25</c:v>
                </c:pt>
                <c:pt idx="1247">
                  <c:v>4.25</c:v>
                </c:pt>
                <c:pt idx="1248">
                  <c:v>4.25</c:v>
                </c:pt>
                <c:pt idx="1249">
                  <c:v>4.25</c:v>
                </c:pt>
                <c:pt idx="1250">
                  <c:v>4.25</c:v>
                </c:pt>
                <c:pt idx="1251">
                  <c:v>4.25</c:v>
                </c:pt>
                <c:pt idx="1252">
                  <c:v>4.25</c:v>
                </c:pt>
                <c:pt idx="1253">
                  <c:v>4.25</c:v>
                </c:pt>
                <c:pt idx="1254">
                  <c:v>4.25</c:v>
                </c:pt>
                <c:pt idx="1255">
                  <c:v>4.25</c:v>
                </c:pt>
                <c:pt idx="1256">
                  <c:v>4.25</c:v>
                </c:pt>
                <c:pt idx="1257">
                  <c:v>4.25</c:v>
                </c:pt>
                <c:pt idx="1258">
                  <c:v>4.25</c:v>
                </c:pt>
                <c:pt idx="1259">
                  <c:v>4.25</c:v>
                </c:pt>
                <c:pt idx="1260">
                  <c:v>4.25</c:v>
                </c:pt>
                <c:pt idx="1261">
                  <c:v>4.25</c:v>
                </c:pt>
                <c:pt idx="1262">
                  <c:v>4.25</c:v>
                </c:pt>
                <c:pt idx="1263">
                  <c:v>4.25</c:v>
                </c:pt>
                <c:pt idx="1264">
                  <c:v>4.25</c:v>
                </c:pt>
                <c:pt idx="1265">
                  <c:v>4.25</c:v>
                </c:pt>
                <c:pt idx="1266">
                  <c:v>4.25</c:v>
                </c:pt>
                <c:pt idx="1267">
                  <c:v>4.25</c:v>
                </c:pt>
                <c:pt idx="1268">
                  <c:v>4.25</c:v>
                </c:pt>
                <c:pt idx="1269">
                  <c:v>4.25</c:v>
                </c:pt>
                <c:pt idx="1270">
                  <c:v>4.25</c:v>
                </c:pt>
                <c:pt idx="1271">
                  <c:v>4.25</c:v>
                </c:pt>
                <c:pt idx="1272">
                  <c:v>4.25</c:v>
                </c:pt>
                <c:pt idx="1273">
                  <c:v>4.25</c:v>
                </c:pt>
                <c:pt idx="1274">
                  <c:v>4.25</c:v>
                </c:pt>
                <c:pt idx="1275">
                  <c:v>4.25</c:v>
                </c:pt>
                <c:pt idx="1276">
                  <c:v>4.25</c:v>
                </c:pt>
                <c:pt idx="1277">
                  <c:v>4.25</c:v>
                </c:pt>
                <c:pt idx="1278">
                  <c:v>4.25</c:v>
                </c:pt>
                <c:pt idx="1279">
                  <c:v>4.25</c:v>
                </c:pt>
                <c:pt idx="1280">
                  <c:v>4.25</c:v>
                </c:pt>
                <c:pt idx="1281">
                  <c:v>4.25</c:v>
                </c:pt>
                <c:pt idx="1282">
                  <c:v>4.25</c:v>
                </c:pt>
                <c:pt idx="1283">
                  <c:v>4.25</c:v>
                </c:pt>
                <c:pt idx="1284">
                  <c:v>4.25</c:v>
                </c:pt>
                <c:pt idx="1285">
                  <c:v>4.25</c:v>
                </c:pt>
                <c:pt idx="1286">
                  <c:v>4.25</c:v>
                </c:pt>
                <c:pt idx="1287">
                  <c:v>4.25</c:v>
                </c:pt>
                <c:pt idx="1288">
                  <c:v>4.25</c:v>
                </c:pt>
                <c:pt idx="1289">
                  <c:v>4.25</c:v>
                </c:pt>
                <c:pt idx="1290">
                  <c:v>4.25</c:v>
                </c:pt>
                <c:pt idx="1291">
                  <c:v>4.25</c:v>
                </c:pt>
                <c:pt idx="1292">
                  <c:v>4.25</c:v>
                </c:pt>
                <c:pt idx="1293">
                  <c:v>4.25</c:v>
                </c:pt>
                <c:pt idx="1294">
                  <c:v>4.25</c:v>
                </c:pt>
                <c:pt idx="1295">
                  <c:v>4.25</c:v>
                </c:pt>
                <c:pt idx="1296">
                  <c:v>4.25</c:v>
                </c:pt>
                <c:pt idx="1297">
                  <c:v>4.25</c:v>
                </c:pt>
                <c:pt idx="1298">
                  <c:v>4.25</c:v>
                </c:pt>
                <c:pt idx="1299">
                  <c:v>4.25</c:v>
                </c:pt>
                <c:pt idx="1300">
                  <c:v>4.25</c:v>
                </c:pt>
                <c:pt idx="1301">
                  <c:v>4.25</c:v>
                </c:pt>
                <c:pt idx="1302">
                  <c:v>4.25</c:v>
                </c:pt>
                <c:pt idx="1303">
                  <c:v>4.25</c:v>
                </c:pt>
                <c:pt idx="1304">
                  <c:v>4.25</c:v>
                </c:pt>
                <c:pt idx="1305">
                  <c:v>4.25</c:v>
                </c:pt>
                <c:pt idx="1306">
                  <c:v>4.25</c:v>
                </c:pt>
                <c:pt idx="1307">
                  <c:v>4.25</c:v>
                </c:pt>
                <c:pt idx="1308">
                  <c:v>4.25</c:v>
                </c:pt>
                <c:pt idx="1309">
                  <c:v>4.25</c:v>
                </c:pt>
                <c:pt idx="1310">
                  <c:v>4.25</c:v>
                </c:pt>
                <c:pt idx="1311">
                  <c:v>4.25</c:v>
                </c:pt>
                <c:pt idx="1312">
                  <c:v>4.25</c:v>
                </c:pt>
                <c:pt idx="1313">
                  <c:v>4.25</c:v>
                </c:pt>
                <c:pt idx="1314">
                  <c:v>4.25</c:v>
                </c:pt>
                <c:pt idx="1315">
                  <c:v>4.25</c:v>
                </c:pt>
                <c:pt idx="1316">
                  <c:v>4.25</c:v>
                </c:pt>
                <c:pt idx="1317">
                  <c:v>4.25</c:v>
                </c:pt>
                <c:pt idx="1318">
                  <c:v>4.25</c:v>
                </c:pt>
                <c:pt idx="1319">
                  <c:v>4.25</c:v>
                </c:pt>
                <c:pt idx="1320">
                  <c:v>4.25</c:v>
                </c:pt>
                <c:pt idx="1321">
                  <c:v>4.25</c:v>
                </c:pt>
                <c:pt idx="1322">
                  <c:v>4.25</c:v>
                </c:pt>
                <c:pt idx="1323">
                  <c:v>4.25</c:v>
                </c:pt>
                <c:pt idx="1324">
                  <c:v>4.25</c:v>
                </c:pt>
                <c:pt idx="1325">
                  <c:v>4.25</c:v>
                </c:pt>
                <c:pt idx="1326">
                  <c:v>4.25</c:v>
                </c:pt>
                <c:pt idx="1327">
                  <c:v>4.25</c:v>
                </c:pt>
                <c:pt idx="1328">
                  <c:v>4.25</c:v>
                </c:pt>
                <c:pt idx="1329">
                  <c:v>4.25</c:v>
                </c:pt>
                <c:pt idx="1330">
                  <c:v>4.25</c:v>
                </c:pt>
                <c:pt idx="1331">
                  <c:v>4.25</c:v>
                </c:pt>
                <c:pt idx="1332">
                  <c:v>4.25</c:v>
                </c:pt>
                <c:pt idx="1333">
                  <c:v>4.25</c:v>
                </c:pt>
                <c:pt idx="1334">
                  <c:v>4.25</c:v>
                </c:pt>
                <c:pt idx="1335">
                  <c:v>4.25</c:v>
                </c:pt>
                <c:pt idx="1336">
                  <c:v>4.25</c:v>
                </c:pt>
                <c:pt idx="1337">
                  <c:v>4.25</c:v>
                </c:pt>
                <c:pt idx="1338">
                  <c:v>4.25</c:v>
                </c:pt>
                <c:pt idx="1339">
                  <c:v>4.25</c:v>
                </c:pt>
                <c:pt idx="1340">
                  <c:v>4.25</c:v>
                </c:pt>
                <c:pt idx="1341">
                  <c:v>4.25</c:v>
                </c:pt>
                <c:pt idx="1342">
                  <c:v>4.25</c:v>
                </c:pt>
                <c:pt idx="1343">
                  <c:v>4.25</c:v>
                </c:pt>
                <c:pt idx="1344">
                  <c:v>4.25</c:v>
                </c:pt>
                <c:pt idx="1345">
                  <c:v>4.25</c:v>
                </c:pt>
                <c:pt idx="1346">
                  <c:v>4.25</c:v>
                </c:pt>
                <c:pt idx="1347">
                  <c:v>4.25</c:v>
                </c:pt>
                <c:pt idx="1348">
                  <c:v>4.25</c:v>
                </c:pt>
                <c:pt idx="1349">
                  <c:v>4.25</c:v>
                </c:pt>
                <c:pt idx="1350">
                  <c:v>4.25</c:v>
                </c:pt>
                <c:pt idx="1351">
                  <c:v>4.25</c:v>
                </c:pt>
                <c:pt idx="1352">
                  <c:v>4.25</c:v>
                </c:pt>
                <c:pt idx="1353">
                  <c:v>4.25</c:v>
                </c:pt>
                <c:pt idx="1354">
                  <c:v>4.25</c:v>
                </c:pt>
                <c:pt idx="1355">
                  <c:v>4.25</c:v>
                </c:pt>
                <c:pt idx="1356">
                  <c:v>4</c:v>
                </c:pt>
                <c:pt idx="1357">
                  <c:v>4</c:v>
                </c:pt>
                <c:pt idx="1358">
                  <c:v>4</c:v>
                </c:pt>
                <c:pt idx="1359">
                  <c:v>4</c:v>
                </c:pt>
                <c:pt idx="1360">
                  <c:v>4</c:v>
                </c:pt>
                <c:pt idx="1361">
                  <c:v>4</c:v>
                </c:pt>
                <c:pt idx="1362">
                  <c:v>4</c:v>
                </c:pt>
                <c:pt idx="1363">
                  <c:v>4</c:v>
                </c:pt>
                <c:pt idx="1364">
                  <c:v>4</c:v>
                </c:pt>
                <c:pt idx="1365">
                  <c:v>4</c:v>
                </c:pt>
                <c:pt idx="1366">
                  <c:v>4</c:v>
                </c:pt>
                <c:pt idx="1367">
                  <c:v>4</c:v>
                </c:pt>
                <c:pt idx="1368">
                  <c:v>4</c:v>
                </c:pt>
                <c:pt idx="1369">
                  <c:v>4</c:v>
                </c:pt>
                <c:pt idx="1370">
                  <c:v>4</c:v>
                </c:pt>
                <c:pt idx="1371">
                  <c:v>4</c:v>
                </c:pt>
                <c:pt idx="1372">
                  <c:v>4</c:v>
                </c:pt>
                <c:pt idx="1373">
                  <c:v>4</c:v>
                </c:pt>
                <c:pt idx="1374">
                  <c:v>4</c:v>
                </c:pt>
                <c:pt idx="1375">
                  <c:v>4</c:v>
                </c:pt>
                <c:pt idx="1376">
                  <c:v>4</c:v>
                </c:pt>
                <c:pt idx="1377">
                  <c:v>4</c:v>
                </c:pt>
                <c:pt idx="1378">
                  <c:v>4</c:v>
                </c:pt>
                <c:pt idx="1379">
                  <c:v>4</c:v>
                </c:pt>
                <c:pt idx="1380">
                  <c:v>4</c:v>
                </c:pt>
                <c:pt idx="1381">
                  <c:v>4</c:v>
                </c:pt>
                <c:pt idx="1382">
                  <c:v>4</c:v>
                </c:pt>
                <c:pt idx="1383">
                  <c:v>4</c:v>
                </c:pt>
                <c:pt idx="1384">
                  <c:v>4</c:v>
                </c:pt>
                <c:pt idx="1385">
                  <c:v>4</c:v>
                </c:pt>
                <c:pt idx="1386">
                  <c:v>4</c:v>
                </c:pt>
                <c:pt idx="1387">
                  <c:v>4</c:v>
                </c:pt>
                <c:pt idx="1388">
                  <c:v>4</c:v>
                </c:pt>
                <c:pt idx="1389">
                  <c:v>4</c:v>
                </c:pt>
                <c:pt idx="1390">
                  <c:v>4</c:v>
                </c:pt>
                <c:pt idx="1391">
                  <c:v>4</c:v>
                </c:pt>
                <c:pt idx="1392">
                  <c:v>4</c:v>
                </c:pt>
                <c:pt idx="1393">
                  <c:v>4</c:v>
                </c:pt>
                <c:pt idx="1394">
                  <c:v>4</c:v>
                </c:pt>
                <c:pt idx="1395">
                  <c:v>4</c:v>
                </c:pt>
                <c:pt idx="1396">
                  <c:v>4</c:v>
                </c:pt>
                <c:pt idx="1397">
                  <c:v>4</c:v>
                </c:pt>
                <c:pt idx="1398">
                  <c:v>3.75</c:v>
                </c:pt>
                <c:pt idx="1399">
                  <c:v>3.75</c:v>
                </c:pt>
                <c:pt idx="1400">
                  <c:v>3.75</c:v>
                </c:pt>
                <c:pt idx="1401">
                  <c:v>3.75</c:v>
                </c:pt>
                <c:pt idx="1402">
                  <c:v>3.75</c:v>
                </c:pt>
                <c:pt idx="1403">
                  <c:v>3.75</c:v>
                </c:pt>
                <c:pt idx="1404">
                  <c:v>3.75</c:v>
                </c:pt>
                <c:pt idx="1405">
                  <c:v>3.75</c:v>
                </c:pt>
                <c:pt idx="1406">
                  <c:v>3.75</c:v>
                </c:pt>
                <c:pt idx="1407">
                  <c:v>3.75</c:v>
                </c:pt>
                <c:pt idx="1408">
                  <c:v>3.75</c:v>
                </c:pt>
                <c:pt idx="1409">
                  <c:v>3.75</c:v>
                </c:pt>
                <c:pt idx="1410">
                  <c:v>3.75</c:v>
                </c:pt>
                <c:pt idx="1411">
                  <c:v>3.75</c:v>
                </c:pt>
                <c:pt idx="1412">
                  <c:v>3.75</c:v>
                </c:pt>
                <c:pt idx="1413">
                  <c:v>3.75</c:v>
                </c:pt>
                <c:pt idx="1414">
                  <c:v>3.75</c:v>
                </c:pt>
                <c:pt idx="1415">
                  <c:v>3.75</c:v>
                </c:pt>
                <c:pt idx="1416">
                  <c:v>3.75</c:v>
                </c:pt>
                <c:pt idx="1417">
                  <c:v>3.75</c:v>
                </c:pt>
                <c:pt idx="1418">
                  <c:v>3.75</c:v>
                </c:pt>
                <c:pt idx="1419">
                  <c:v>3.75</c:v>
                </c:pt>
                <c:pt idx="1420">
                  <c:v>3.75</c:v>
                </c:pt>
                <c:pt idx="1421">
                  <c:v>3.75</c:v>
                </c:pt>
                <c:pt idx="1422">
                  <c:v>3.75</c:v>
                </c:pt>
                <c:pt idx="1423">
                  <c:v>3.75</c:v>
                </c:pt>
                <c:pt idx="1424">
                  <c:v>3.75</c:v>
                </c:pt>
                <c:pt idx="1425">
                  <c:v>3.75</c:v>
                </c:pt>
                <c:pt idx="1426">
                  <c:v>3.75</c:v>
                </c:pt>
                <c:pt idx="1427">
                  <c:v>3.75</c:v>
                </c:pt>
                <c:pt idx="1428">
                  <c:v>3.75</c:v>
                </c:pt>
                <c:pt idx="1429">
                  <c:v>3.75</c:v>
                </c:pt>
                <c:pt idx="1430">
                  <c:v>3.75</c:v>
                </c:pt>
                <c:pt idx="1431">
                  <c:v>3.75</c:v>
                </c:pt>
                <c:pt idx="1432">
                  <c:v>3.75</c:v>
                </c:pt>
                <c:pt idx="1433">
                  <c:v>3.75</c:v>
                </c:pt>
                <c:pt idx="1434">
                  <c:v>3.75</c:v>
                </c:pt>
                <c:pt idx="1435">
                  <c:v>3.75</c:v>
                </c:pt>
                <c:pt idx="1436">
                  <c:v>3.75</c:v>
                </c:pt>
                <c:pt idx="1437">
                  <c:v>3.75</c:v>
                </c:pt>
                <c:pt idx="1438">
                  <c:v>3.75</c:v>
                </c:pt>
                <c:pt idx="1439">
                  <c:v>3.75</c:v>
                </c:pt>
                <c:pt idx="1440">
                  <c:v>3.5</c:v>
                </c:pt>
                <c:pt idx="1441">
                  <c:v>3.5</c:v>
                </c:pt>
                <c:pt idx="1442">
                  <c:v>3.5</c:v>
                </c:pt>
                <c:pt idx="1443">
                  <c:v>3.5</c:v>
                </c:pt>
                <c:pt idx="1444">
                  <c:v>3.5</c:v>
                </c:pt>
                <c:pt idx="1445">
                  <c:v>3.5</c:v>
                </c:pt>
                <c:pt idx="1446">
                  <c:v>3.5</c:v>
                </c:pt>
                <c:pt idx="1447">
                  <c:v>3.5</c:v>
                </c:pt>
                <c:pt idx="1448">
                  <c:v>3.5</c:v>
                </c:pt>
                <c:pt idx="1449">
                  <c:v>3.5</c:v>
                </c:pt>
                <c:pt idx="1450">
                  <c:v>3.5</c:v>
                </c:pt>
                <c:pt idx="1451">
                  <c:v>3.5</c:v>
                </c:pt>
                <c:pt idx="1452">
                  <c:v>3.5</c:v>
                </c:pt>
                <c:pt idx="1453">
                  <c:v>3.5</c:v>
                </c:pt>
                <c:pt idx="1454">
                  <c:v>3.5</c:v>
                </c:pt>
                <c:pt idx="1455">
                  <c:v>3.5</c:v>
                </c:pt>
                <c:pt idx="1456">
                  <c:v>3.5</c:v>
                </c:pt>
                <c:pt idx="1457">
                  <c:v>3.5</c:v>
                </c:pt>
                <c:pt idx="1458">
                  <c:v>3.5</c:v>
                </c:pt>
                <c:pt idx="1459">
                  <c:v>3.5</c:v>
                </c:pt>
                <c:pt idx="1460">
                  <c:v>3.5</c:v>
                </c:pt>
                <c:pt idx="1461">
                  <c:v>3.5</c:v>
                </c:pt>
                <c:pt idx="1462">
                  <c:v>3.5</c:v>
                </c:pt>
                <c:pt idx="1463">
                  <c:v>3.5</c:v>
                </c:pt>
                <c:pt idx="1464">
                  <c:v>3.5</c:v>
                </c:pt>
                <c:pt idx="1465">
                  <c:v>3.5</c:v>
                </c:pt>
                <c:pt idx="1466">
                  <c:v>3.5</c:v>
                </c:pt>
                <c:pt idx="1467">
                  <c:v>3.5</c:v>
                </c:pt>
                <c:pt idx="1468">
                  <c:v>3.5</c:v>
                </c:pt>
                <c:pt idx="1469">
                  <c:v>3.5</c:v>
                </c:pt>
              </c:numCache>
            </c:numRef>
          </c:val>
          <c:smooth val="0"/>
          <c:extLst>
            <c:ext xmlns:c16="http://schemas.microsoft.com/office/drawing/2014/chart" uri="{C3380CC4-5D6E-409C-BE32-E72D297353CC}">
              <c16:uniqueId val="{00000000-C33D-4F75-9F25-78FFBC8BEAF2}"/>
            </c:ext>
          </c:extLst>
        </c:ser>
        <c:dLbls>
          <c:showLegendKey val="0"/>
          <c:showVal val="0"/>
          <c:showCatName val="0"/>
          <c:showSerName val="0"/>
          <c:showPercent val="0"/>
          <c:showBubbleSize val="0"/>
        </c:dLbls>
        <c:marker val="1"/>
        <c:smooth val="0"/>
        <c:axId val="1782309120"/>
        <c:axId val="1782325440"/>
      </c:lineChart>
      <c:dateAx>
        <c:axId val="1782309120"/>
        <c:scaling>
          <c:orientation val="minMax"/>
        </c:scaling>
        <c:delete val="0"/>
        <c:axPos val="b"/>
        <c:numFmt formatCode="General" sourceLinked="0"/>
        <c:majorTickMark val="none"/>
        <c:minorTickMark val="none"/>
        <c:tickLblPos val="nextTo"/>
        <c:spPr>
          <a:noFill/>
          <a:ln w="12700" cap="flat" cmpd="sng" algn="ctr">
            <a:solidFill>
              <a:schemeClr val="tx1">
                <a:lumMod val="15000"/>
                <a:lumOff val="85000"/>
              </a:schemeClr>
            </a:solidFill>
            <a:round/>
          </a:ln>
          <a:effectLst/>
        </c:spPr>
        <c:txPr>
          <a:bodyPr rot="-60000" spcFirstLastPara="1" vertOverflow="ellipsis" wrap="square" anchor="b" anchorCtr="0"/>
          <a:lstStyle/>
          <a:p>
            <a:pPr>
              <a:defRPr sz="1400" b="0" i="0" u="none" strike="noStrike" kern="1200" baseline="0">
                <a:solidFill>
                  <a:srgbClr val="404040"/>
                </a:solidFill>
                <a:latin typeface="+mn-lt"/>
                <a:ea typeface="+mn-ea"/>
                <a:cs typeface="+mn-cs"/>
              </a:defRPr>
            </a:pPr>
            <a:endParaRPr lang="en-US"/>
          </a:p>
        </c:txPr>
        <c:crossAx val="1782325440"/>
        <c:crosses val="autoZero"/>
        <c:auto val="1"/>
        <c:lblOffset val="100"/>
        <c:baseTimeUnit val="days"/>
        <c:majorTimeUnit val="months"/>
        <c:minorUnit val="30"/>
        <c:minorTimeUnit val="days"/>
      </c:dateAx>
      <c:valAx>
        <c:axId val="1782325440"/>
        <c:scaling>
          <c:orientation val="minMax"/>
          <c:max val="5.5"/>
        </c:scaling>
        <c:delete val="0"/>
        <c:axPos val="l"/>
        <c:numFmt formatCode="#,##0.00" sourceLinked="0"/>
        <c:majorTickMark val="none"/>
        <c:minorTickMark val="none"/>
        <c:tickLblPos val="nextTo"/>
        <c:spPr>
          <a:noFill/>
          <a:ln>
            <a:noFill/>
          </a:ln>
          <a:effectLst/>
        </c:spPr>
        <c:txPr>
          <a:bodyPr rot="-6000000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crossAx val="1782309120"/>
        <c:crosses val="autoZero"/>
        <c:crossBetween val="between"/>
        <c:majorUnit val="0.5"/>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1462656845271781"/>
          <c:y val="3.4982993587665323E-2"/>
          <c:w val="0.82060657279948679"/>
          <c:h val="0.88480941985833717"/>
        </c:manualLayout>
      </c:layout>
      <c:lineChart>
        <c:grouping val="standard"/>
        <c:varyColors val="0"/>
        <c:ser>
          <c:idx val="1"/>
          <c:order val="0"/>
          <c:tx>
            <c:strRef>
              <c:f>Sheet1!$C$1</c:f>
              <c:strCache>
                <c:ptCount val="1"/>
                <c:pt idx="0">
                  <c:v>Prices High</c:v>
                </c:pt>
              </c:strCache>
            </c:strRef>
          </c:tx>
          <c:spPr>
            <a:ln w="28575" cap="rnd">
              <a:solidFill>
                <a:schemeClr val="tx2"/>
              </a:solidFill>
              <a:round/>
            </a:ln>
            <a:effectLst/>
          </c:spPr>
          <c:marker>
            <c:symbol val="none"/>
          </c:marker>
          <c:cat>
            <c:numRef>
              <c:f>Sheet1!$A$2:$A$312</c:f>
              <c:numCache>
                <c:formatCode>General</c:formatCode>
                <c:ptCount val="311"/>
                <c:pt idx="0">
                  <c:v>2000</c:v>
                </c:pt>
                <c:pt idx="1">
                  <c:v>2000</c:v>
                </c:pt>
                <c:pt idx="2">
                  <c:v>2000</c:v>
                </c:pt>
                <c:pt idx="3">
                  <c:v>2000</c:v>
                </c:pt>
                <c:pt idx="4">
                  <c:v>2000</c:v>
                </c:pt>
                <c:pt idx="5">
                  <c:v>2000</c:v>
                </c:pt>
                <c:pt idx="6">
                  <c:v>2000</c:v>
                </c:pt>
                <c:pt idx="7">
                  <c:v>2000</c:v>
                </c:pt>
                <c:pt idx="8">
                  <c:v>2000</c:v>
                </c:pt>
                <c:pt idx="9">
                  <c:v>2000</c:v>
                </c:pt>
                <c:pt idx="10">
                  <c:v>2000</c:v>
                </c:pt>
                <c:pt idx="11">
                  <c:v>2000</c:v>
                </c:pt>
                <c:pt idx="12">
                  <c:v>2001</c:v>
                </c:pt>
                <c:pt idx="13">
                  <c:v>2001</c:v>
                </c:pt>
                <c:pt idx="14">
                  <c:v>2001</c:v>
                </c:pt>
                <c:pt idx="15">
                  <c:v>2001</c:v>
                </c:pt>
                <c:pt idx="16">
                  <c:v>2001</c:v>
                </c:pt>
                <c:pt idx="17">
                  <c:v>2001</c:v>
                </c:pt>
                <c:pt idx="18">
                  <c:v>2001</c:v>
                </c:pt>
                <c:pt idx="19">
                  <c:v>2001</c:v>
                </c:pt>
                <c:pt idx="20">
                  <c:v>2001</c:v>
                </c:pt>
                <c:pt idx="21">
                  <c:v>2001</c:v>
                </c:pt>
                <c:pt idx="22">
                  <c:v>2001</c:v>
                </c:pt>
                <c:pt idx="23">
                  <c:v>2001</c:v>
                </c:pt>
                <c:pt idx="24">
                  <c:v>2002</c:v>
                </c:pt>
                <c:pt idx="25">
                  <c:v>2002</c:v>
                </c:pt>
                <c:pt idx="26">
                  <c:v>2002</c:v>
                </c:pt>
                <c:pt idx="27">
                  <c:v>2002</c:v>
                </c:pt>
                <c:pt idx="28">
                  <c:v>2002</c:v>
                </c:pt>
                <c:pt idx="29">
                  <c:v>2002</c:v>
                </c:pt>
                <c:pt idx="30">
                  <c:v>2002</c:v>
                </c:pt>
                <c:pt idx="31">
                  <c:v>2002</c:v>
                </c:pt>
                <c:pt idx="32">
                  <c:v>2002</c:v>
                </c:pt>
                <c:pt idx="33">
                  <c:v>2002</c:v>
                </c:pt>
                <c:pt idx="34">
                  <c:v>2002</c:v>
                </c:pt>
                <c:pt idx="35">
                  <c:v>2002</c:v>
                </c:pt>
                <c:pt idx="36">
                  <c:v>2003</c:v>
                </c:pt>
                <c:pt idx="37">
                  <c:v>2003</c:v>
                </c:pt>
                <c:pt idx="38">
                  <c:v>2003</c:v>
                </c:pt>
                <c:pt idx="39">
                  <c:v>2003</c:v>
                </c:pt>
                <c:pt idx="40">
                  <c:v>2003</c:v>
                </c:pt>
                <c:pt idx="41">
                  <c:v>2003</c:v>
                </c:pt>
                <c:pt idx="42">
                  <c:v>2003</c:v>
                </c:pt>
                <c:pt idx="43">
                  <c:v>2003</c:v>
                </c:pt>
                <c:pt idx="44">
                  <c:v>2003</c:v>
                </c:pt>
                <c:pt idx="45">
                  <c:v>2003</c:v>
                </c:pt>
                <c:pt idx="46">
                  <c:v>2003</c:v>
                </c:pt>
                <c:pt idx="47">
                  <c:v>2003</c:v>
                </c:pt>
                <c:pt idx="48">
                  <c:v>2004</c:v>
                </c:pt>
                <c:pt idx="49">
                  <c:v>2004</c:v>
                </c:pt>
                <c:pt idx="50">
                  <c:v>2004</c:v>
                </c:pt>
                <c:pt idx="51">
                  <c:v>2004</c:v>
                </c:pt>
                <c:pt idx="52">
                  <c:v>2004</c:v>
                </c:pt>
                <c:pt idx="53">
                  <c:v>2004</c:v>
                </c:pt>
                <c:pt idx="54">
                  <c:v>2004</c:v>
                </c:pt>
                <c:pt idx="55">
                  <c:v>2004</c:v>
                </c:pt>
                <c:pt idx="56">
                  <c:v>2004</c:v>
                </c:pt>
                <c:pt idx="57">
                  <c:v>2004</c:v>
                </c:pt>
                <c:pt idx="58">
                  <c:v>2004</c:v>
                </c:pt>
                <c:pt idx="59">
                  <c:v>2004</c:v>
                </c:pt>
                <c:pt idx="60">
                  <c:v>2005</c:v>
                </c:pt>
                <c:pt idx="61">
                  <c:v>2005</c:v>
                </c:pt>
                <c:pt idx="62">
                  <c:v>2005</c:v>
                </c:pt>
                <c:pt idx="63">
                  <c:v>2005</c:v>
                </c:pt>
                <c:pt idx="64">
                  <c:v>2005</c:v>
                </c:pt>
                <c:pt idx="65">
                  <c:v>2005</c:v>
                </c:pt>
                <c:pt idx="66">
                  <c:v>2005</c:v>
                </c:pt>
                <c:pt idx="67">
                  <c:v>2005</c:v>
                </c:pt>
                <c:pt idx="68">
                  <c:v>2005</c:v>
                </c:pt>
                <c:pt idx="69">
                  <c:v>2005</c:v>
                </c:pt>
                <c:pt idx="70">
                  <c:v>2005</c:v>
                </c:pt>
                <c:pt idx="71">
                  <c:v>2005</c:v>
                </c:pt>
                <c:pt idx="72">
                  <c:v>2006</c:v>
                </c:pt>
                <c:pt idx="73">
                  <c:v>2006</c:v>
                </c:pt>
                <c:pt idx="74">
                  <c:v>2006</c:v>
                </c:pt>
                <c:pt idx="75">
                  <c:v>2006</c:v>
                </c:pt>
                <c:pt idx="76">
                  <c:v>2006</c:v>
                </c:pt>
                <c:pt idx="77">
                  <c:v>2006</c:v>
                </c:pt>
                <c:pt idx="78">
                  <c:v>2006</c:v>
                </c:pt>
                <c:pt idx="79">
                  <c:v>2006</c:v>
                </c:pt>
                <c:pt idx="80">
                  <c:v>2006</c:v>
                </c:pt>
                <c:pt idx="81">
                  <c:v>2006</c:v>
                </c:pt>
                <c:pt idx="82">
                  <c:v>2006</c:v>
                </c:pt>
                <c:pt idx="83">
                  <c:v>2006</c:v>
                </c:pt>
                <c:pt idx="84">
                  <c:v>2007</c:v>
                </c:pt>
                <c:pt idx="85">
                  <c:v>2007</c:v>
                </c:pt>
                <c:pt idx="86">
                  <c:v>2007</c:v>
                </c:pt>
                <c:pt idx="87">
                  <c:v>2007</c:v>
                </c:pt>
                <c:pt idx="88">
                  <c:v>2007</c:v>
                </c:pt>
                <c:pt idx="89">
                  <c:v>2007</c:v>
                </c:pt>
                <c:pt idx="90">
                  <c:v>2007</c:v>
                </c:pt>
                <c:pt idx="91">
                  <c:v>2007</c:v>
                </c:pt>
                <c:pt idx="92">
                  <c:v>2007</c:v>
                </c:pt>
                <c:pt idx="93">
                  <c:v>2007</c:v>
                </c:pt>
                <c:pt idx="94">
                  <c:v>2007</c:v>
                </c:pt>
                <c:pt idx="95">
                  <c:v>2007</c:v>
                </c:pt>
                <c:pt idx="96">
                  <c:v>2008</c:v>
                </c:pt>
                <c:pt idx="97">
                  <c:v>2008</c:v>
                </c:pt>
                <c:pt idx="98">
                  <c:v>2008</c:v>
                </c:pt>
                <c:pt idx="99">
                  <c:v>2008</c:v>
                </c:pt>
                <c:pt idx="100">
                  <c:v>2008</c:v>
                </c:pt>
                <c:pt idx="101">
                  <c:v>2008</c:v>
                </c:pt>
                <c:pt idx="102">
                  <c:v>2008</c:v>
                </c:pt>
                <c:pt idx="103">
                  <c:v>2008</c:v>
                </c:pt>
                <c:pt idx="104">
                  <c:v>2008</c:v>
                </c:pt>
                <c:pt idx="105">
                  <c:v>2008</c:v>
                </c:pt>
                <c:pt idx="106">
                  <c:v>2008</c:v>
                </c:pt>
                <c:pt idx="107">
                  <c:v>2008</c:v>
                </c:pt>
                <c:pt idx="108">
                  <c:v>2009</c:v>
                </c:pt>
                <c:pt idx="109">
                  <c:v>2009</c:v>
                </c:pt>
                <c:pt idx="110">
                  <c:v>2009</c:v>
                </c:pt>
                <c:pt idx="111">
                  <c:v>2009</c:v>
                </c:pt>
                <c:pt idx="112">
                  <c:v>2009</c:v>
                </c:pt>
                <c:pt idx="113">
                  <c:v>2009</c:v>
                </c:pt>
                <c:pt idx="114">
                  <c:v>2009</c:v>
                </c:pt>
                <c:pt idx="115">
                  <c:v>2009</c:v>
                </c:pt>
                <c:pt idx="116">
                  <c:v>2009</c:v>
                </c:pt>
                <c:pt idx="117">
                  <c:v>2009</c:v>
                </c:pt>
                <c:pt idx="118">
                  <c:v>2009</c:v>
                </c:pt>
                <c:pt idx="119">
                  <c:v>2009</c:v>
                </c:pt>
                <c:pt idx="120">
                  <c:v>2010</c:v>
                </c:pt>
                <c:pt idx="121">
                  <c:v>2010</c:v>
                </c:pt>
                <c:pt idx="122">
                  <c:v>2010</c:v>
                </c:pt>
                <c:pt idx="123">
                  <c:v>2010</c:v>
                </c:pt>
                <c:pt idx="124">
                  <c:v>2010</c:v>
                </c:pt>
                <c:pt idx="125">
                  <c:v>2010</c:v>
                </c:pt>
                <c:pt idx="126">
                  <c:v>2010</c:v>
                </c:pt>
                <c:pt idx="127">
                  <c:v>2010</c:v>
                </c:pt>
                <c:pt idx="128">
                  <c:v>2010</c:v>
                </c:pt>
                <c:pt idx="129">
                  <c:v>2010</c:v>
                </c:pt>
                <c:pt idx="130">
                  <c:v>2010</c:v>
                </c:pt>
                <c:pt idx="131">
                  <c:v>2010</c:v>
                </c:pt>
                <c:pt idx="132">
                  <c:v>2011</c:v>
                </c:pt>
                <c:pt idx="133">
                  <c:v>2011</c:v>
                </c:pt>
                <c:pt idx="134">
                  <c:v>2011</c:v>
                </c:pt>
                <c:pt idx="135">
                  <c:v>2011</c:v>
                </c:pt>
                <c:pt idx="136">
                  <c:v>2011</c:v>
                </c:pt>
                <c:pt idx="137">
                  <c:v>2011</c:v>
                </c:pt>
                <c:pt idx="138">
                  <c:v>2011</c:v>
                </c:pt>
                <c:pt idx="139">
                  <c:v>2011</c:v>
                </c:pt>
                <c:pt idx="140">
                  <c:v>2011</c:v>
                </c:pt>
                <c:pt idx="141">
                  <c:v>2011</c:v>
                </c:pt>
                <c:pt idx="142">
                  <c:v>2011</c:v>
                </c:pt>
                <c:pt idx="143">
                  <c:v>2011</c:v>
                </c:pt>
                <c:pt idx="144">
                  <c:v>2012</c:v>
                </c:pt>
                <c:pt idx="145">
                  <c:v>2012</c:v>
                </c:pt>
                <c:pt idx="146">
                  <c:v>2012</c:v>
                </c:pt>
                <c:pt idx="147">
                  <c:v>2012</c:v>
                </c:pt>
                <c:pt idx="148">
                  <c:v>2012</c:v>
                </c:pt>
                <c:pt idx="149">
                  <c:v>2012</c:v>
                </c:pt>
                <c:pt idx="150">
                  <c:v>2012</c:v>
                </c:pt>
                <c:pt idx="151">
                  <c:v>2012</c:v>
                </c:pt>
                <c:pt idx="152">
                  <c:v>2012</c:v>
                </c:pt>
                <c:pt idx="153">
                  <c:v>2012</c:v>
                </c:pt>
                <c:pt idx="154">
                  <c:v>2012</c:v>
                </c:pt>
                <c:pt idx="155">
                  <c:v>2012</c:v>
                </c:pt>
                <c:pt idx="156">
                  <c:v>2013</c:v>
                </c:pt>
                <c:pt idx="157">
                  <c:v>2013</c:v>
                </c:pt>
                <c:pt idx="158">
                  <c:v>2013</c:v>
                </c:pt>
                <c:pt idx="159">
                  <c:v>2013</c:v>
                </c:pt>
                <c:pt idx="160">
                  <c:v>2013</c:v>
                </c:pt>
                <c:pt idx="161">
                  <c:v>2013</c:v>
                </c:pt>
                <c:pt idx="162">
                  <c:v>2013</c:v>
                </c:pt>
                <c:pt idx="163">
                  <c:v>2013</c:v>
                </c:pt>
                <c:pt idx="164">
                  <c:v>2013</c:v>
                </c:pt>
                <c:pt idx="165">
                  <c:v>2013</c:v>
                </c:pt>
                <c:pt idx="166">
                  <c:v>2013</c:v>
                </c:pt>
                <c:pt idx="167">
                  <c:v>2013</c:v>
                </c:pt>
                <c:pt idx="168">
                  <c:v>2014</c:v>
                </c:pt>
                <c:pt idx="169">
                  <c:v>2014</c:v>
                </c:pt>
                <c:pt idx="170">
                  <c:v>2014</c:v>
                </c:pt>
                <c:pt idx="171">
                  <c:v>2014</c:v>
                </c:pt>
                <c:pt idx="172">
                  <c:v>2014</c:v>
                </c:pt>
                <c:pt idx="173">
                  <c:v>2014</c:v>
                </c:pt>
                <c:pt idx="174">
                  <c:v>2014</c:v>
                </c:pt>
                <c:pt idx="175">
                  <c:v>2014</c:v>
                </c:pt>
                <c:pt idx="176">
                  <c:v>2014</c:v>
                </c:pt>
                <c:pt idx="177">
                  <c:v>2014</c:v>
                </c:pt>
                <c:pt idx="178">
                  <c:v>2014</c:v>
                </c:pt>
                <c:pt idx="179">
                  <c:v>2014</c:v>
                </c:pt>
                <c:pt idx="180">
                  <c:v>2015</c:v>
                </c:pt>
                <c:pt idx="181">
                  <c:v>2015</c:v>
                </c:pt>
                <c:pt idx="182">
                  <c:v>2015</c:v>
                </c:pt>
                <c:pt idx="183">
                  <c:v>2015</c:v>
                </c:pt>
                <c:pt idx="184">
                  <c:v>2015</c:v>
                </c:pt>
                <c:pt idx="185">
                  <c:v>2015</c:v>
                </c:pt>
                <c:pt idx="186">
                  <c:v>2015</c:v>
                </c:pt>
                <c:pt idx="187">
                  <c:v>2015</c:v>
                </c:pt>
                <c:pt idx="188">
                  <c:v>2015</c:v>
                </c:pt>
                <c:pt idx="189">
                  <c:v>2015</c:v>
                </c:pt>
                <c:pt idx="190">
                  <c:v>2015</c:v>
                </c:pt>
                <c:pt idx="191">
                  <c:v>2015</c:v>
                </c:pt>
                <c:pt idx="192">
                  <c:v>2016</c:v>
                </c:pt>
                <c:pt idx="193">
                  <c:v>2016</c:v>
                </c:pt>
                <c:pt idx="194">
                  <c:v>2016</c:v>
                </c:pt>
                <c:pt idx="195">
                  <c:v>2016</c:v>
                </c:pt>
                <c:pt idx="196">
                  <c:v>2016</c:v>
                </c:pt>
                <c:pt idx="197">
                  <c:v>2016</c:v>
                </c:pt>
                <c:pt idx="198">
                  <c:v>2016</c:v>
                </c:pt>
                <c:pt idx="199">
                  <c:v>2016</c:v>
                </c:pt>
                <c:pt idx="200">
                  <c:v>2016</c:v>
                </c:pt>
                <c:pt idx="201">
                  <c:v>2016</c:v>
                </c:pt>
                <c:pt idx="202">
                  <c:v>2016</c:v>
                </c:pt>
                <c:pt idx="203">
                  <c:v>2016</c:v>
                </c:pt>
                <c:pt idx="204">
                  <c:v>2017</c:v>
                </c:pt>
                <c:pt idx="205">
                  <c:v>2017</c:v>
                </c:pt>
                <c:pt idx="206">
                  <c:v>2017</c:v>
                </c:pt>
                <c:pt idx="207">
                  <c:v>2017</c:v>
                </c:pt>
                <c:pt idx="208">
                  <c:v>2017</c:v>
                </c:pt>
                <c:pt idx="209">
                  <c:v>2017</c:v>
                </c:pt>
                <c:pt idx="210">
                  <c:v>2017</c:v>
                </c:pt>
                <c:pt idx="211">
                  <c:v>2017</c:v>
                </c:pt>
                <c:pt idx="212">
                  <c:v>2017</c:v>
                </c:pt>
                <c:pt idx="213">
                  <c:v>2017</c:v>
                </c:pt>
                <c:pt idx="214">
                  <c:v>2017</c:v>
                </c:pt>
                <c:pt idx="215">
                  <c:v>2017</c:v>
                </c:pt>
                <c:pt idx="216">
                  <c:v>2018</c:v>
                </c:pt>
                <c:pt idx="217">
                  <c:v>2018</c:v>
                </c:pt>
                <c:pt idx="218">
                  <c:v>2018</c:v>
                </c:pt>
                <c:pt idx="219">
                  <c:v>2018</c:v>
                </c:pt>
                <c:pt idx="220">
                  <c:v>2018</c:v>
                </c:pt>
                <c:pt idx="221">
                  <c:v>2018</c:v>
                </c:pt>
                <c:pt idx="222">
                  <c:v>2018</c:v>
                </c:pt>
                <c:pt idx="223">
                  <c:v>2018</c:v>
                </c:pt>
                <c:pt idx="224">
                  <c:v>2018</c:v>
                </c:pt>
                <c:pt idx="225">
                  <c:v>2018</c:v>
                </c:pt>
                <c:pt idx="226">
                  <c:v>2018</c:v>
                </c:pt>
                <c:pt idx="227">
                  <c:v>2018</c:v>
                </c:pt>
                <c:pt idx="228">
                  <c:v>2019</c:v>
                </c:pt>
                <c:pt idx="229">
                  <c:v>2019</c:v>
                </c:pt>
                <c:pt idx="230">
                  <c:v>2019</c:v>
                </c:pt>
                <c:pt idx="231">
                  <c:v>2019</c:v>
                </c:pt>
                <c:pt idx="232">
                  <c:v>2019</c:v>
                </c:pt>
                <c:pt idx="233">
                  <c:v>2019</c:v>
                </c:pt>
                <c:pt idx="234">
                  <c:v>2019</c:v>
                </c:pt>
                <c:pt idx="235">
                  <c:v>2019</c:v>
                </c:pt>
                <c:pt idx="236">
                  <c:v>2019</c:v>
                </c:pt>
                <c:pt idx="237">
                  <c:v>2019</c:v>
                </c:pt>
                <c:pt idx="238">
                  <c:v>2019</c:v>
                </c:pt>
                <c:pt idx="239">
                  <c:v>2019</c:v>
                </c:pt>
                <c:pt idx="240">
                  <c:v>2020</c:v>
                </c:pt>
                <c:pt idx="241">
                  <c:v>2020</c:v>
                </c:pt>
                <c:pt idx="242">
                  <c:v>2020</c:v>
                </c:pt>
                <c:pt idx="243">
                  <c:v>2020</c:v>
                </c:pt>
                <c:pt idx="244">
                  <c:v>2020</c:v>
                </c:pt>
                <c:pt idx="245">
                  <c:v>2020</c:v>
                </c:pt>
                <c:pt idx="246">
                  <c:v>2020</c:v>
                </c:pt>
                <c:pt idx="247">
                  <c:v>2020</c:v>
                </c:pt>
                <c:pt idx="248">
                  <c:v>2020</c:v>
                </c:pt>
                <c:pt idx="249">
                  <c:v>2020</c:v>
                </c:pt>
                <c:pt idx="250">
                  <c:v>2020</c:v>
                </c:pt>
                <c:pt idx="251">
                  <c:v>2020</c:v>
                </c:pt>
                <c:pt idx="252">
                  <c:v>2021</c:v>
                </c:pt>
                <c:pt idx="253">
                  <c:v>2021</c:v>
                </c:pt>
                <c:pt idx="254">
                  <c:v>2021</c:v>
                </c:pt>
                <c:pt idx="255">
                  <c:v>2021</c:v>
                </c:pt>
                <c:pt idx="256">
                  <c:v>2021</c:v>
                </c:pt>
                <c:pt idx="257">
                  <c:v>2021</c:v>
                </c:pt>
                <c:pt idx="258">
                  <c:v>2021</c:v>
                </c:pt>
                <c:pt idx="259">
                  <c:v>2021</c:v>
                </c:pt>
                <c:pt idx="260">
                  <c:v>2021</c:v>
                </c:pt>
                <c:pt idx="261">
                  <c:v>2021</c:v>
                </c:pt>
                <c:pt idx="262">
                  <c:v>2021</c:v>
                </c:pt>
                <c:pt idx="263">
                  <c:v>2021</c:v>
                </c:pt>
                <c:pt idx="264">
                  <c:v>2022</c:v>
                </c:pt>
                <c:pt idx="265">
                  <c:v>2022</c:v>
                </c:pt>
                <c:pt idx="266">
                  <c:v>2022</c:v>
                </c:pt>
                <c:pt idx="267">
                  <c:v>2022</c:v>
                </c:pt>
                <c:pt idx="268">
                  <c:v>2022</c:v>
                </c:pt>
                <c:pt idx="269">
                  <c:v>2022</c:v>
                </c:pt>
                <c:pt idx="270">
                  <c:v>2022</c:v>
                </c:pt>
                <c:pt idx="271">
                  <c:v>2022</c:v>
                </c:pt>
                <c:pt idx="272">
                  <c:v>2022</c:v>
                </c:pt>
                <c:pt idx="273">
                  <c:v>2022</c:v>
                </c:pt>
                <c:pt idx="274">
                  <c:v>2022</c:v>
                </c:pt>
                <c:pt idx="275">
                  <c:v>2022</c:v>
                </c:pt>
                <c:pt idx="276">
                  <c:v>2023</c:v>
                </c:pt>
                <c:pt idx="277">
                  <c:v>2023</c:v>
                </c:pt>
                <c:pt idx="278">
                  <c:v>2023</c:v>
                </c:pt>
                <c:pt idx="279">
                  <c:v>2023</c:v>
                </c:pt>
                <c:pt idx="280">
                  <c:v>2023</c:v>
                </c:pt>
                <c:pt idx="281">
                  <c:v>2023</c:v>
                </c:pt>
                <c:pt idx="282">
                  <c:v>2023</c:v>
                </c:pt>
                <c:pt idx="283">
                  <c:v>2023</c:v>
                </c:pt>
                <c:pt idx="284">
                  <c:v>2023</c:v>
                </c:pt>
                <c:pt idx="285">
                  <c:v>2023</c:v>
                </c:pt>
                <c:pt idx="286">
                  <c:v>2023</c:v>
                </c:pt>
                <c:pt idx="287">
                  <c:v>2023</c:v>
                </c:pt>
                <c:pt idx="288">
                  <c:v>2024</c:v>
                </c:pt>
                <c:pt idx="289">
                  <c:v>2024</c:v>
                </c:pt>
                <c:pt idx="290">
                  <c:v>2024</c:v>
                </c:pt>
                <c:pt idx="291">
                  <c:v>2024</c:v>
                </c:pt>
                <c:pt idx="292">
                  <c:v>2024</c:v>
                </c:pt>
                <c:pt idx="293">
                  <c:v>2024</c:v>
                </c:pt>
                <c:pt idx="294">
                  <c:v>2024</c:v>
                </c:pt>
                <c:pt idx="295">
                  <c:v>2024</c:v>
                </c:pt>
                <c:pt idx="296">
                  <c:v>2024</c:v>
                </c:pt>
                <c:pt idx="297">
                  <c:v>2024</c:v>
                </c:pt>
                <c:pt idx="298">
                  <c:v>2024</c:v>
                </c:pt>
                <c:pt idx="299">
                  <c:v>2024</c:v>
                </c:pt>
                <c:pt idx="300">
                  <c:v>2025</c:v>
                </c:pt>
                <c:pt idx="301">
                  <c:v>2025</c:v>
                </c:pt>
                <c:pt idx="302">
                  <c:v>2025</c:v>
                </c:pt>
                <c:pt idx="303">
                  <c:v>2025</c:v>
                </c:pt>
                <c:pt idx="304">
                  <c:v>2025</c:v>
                </c:pt>
                <c:pt idx="305">
                  <c:v>2025</c:v>
                </c:pt>
                <c:pt idx="306">
                  <c:v>2025</c:v>
                </c:pt>
                <c:pt idx="307">
                  <c:v>2025</c:v>
                </c:pt>
                <c:pt idx="308">
                  <c:v>2025</c:v>
                </c:pt>
                <c:pt idx="309">
                  <c:v>2025</c:v>
                </c:pt>
              </c:numCache>
            </c:numRef>
          </c:cat>
          <c:val>
            <c:numRef>
              <c:f>Sheet1!$C$2:$C$312</c:f>
              <c:numCache>
                <c:formatCode>General</c:formatCode>
                <c:ptCount val="311"/>
                <c:pt idx="0">
                  <c:v>15</c:v>
                </c:pt>
                <c:pt idx="1">
                  <c:v>11</c:v>
                </c:pt>
                <c:pt idx="2">
                  <c:v>17</c:v>
                </c:pt>
                <c:pt idx="3">
                  <c:v>13</c:v>
                </c:pt>
                <c:pt idx="4">
                  <c:v>11</c:v>
                </c:pt>
                <c:pt idx="5">
                  <c:v>11</c:v>
                </c:pt>
                <c:pt idx="6">
                  <c:v>12</c:v>
                </c:pt>
                <c:pt idx="7">
                  <c:v>12</c:v>
                </c:pt>
                <c:pt idx="8">
                  <c:v>12</c:v>
                </c:pt>
                <c:pt idx="9">
                  <c:v>12</c:v>
                </c:pt>
                <c:pt idx="10">
                  <c:v>9</c:v>
                </c:pt>
                <c:pt idx="11">
                  <c:v>11</c:v>
                </c:pt>
                <c:pt idx="12">
                  <c:v>9</c:v>
                </c:pt>
                <c:pt idx="13">
                  <c:v>10</c:v>
                </c:pt>
                <c:pt idx="14">
                  <c:v>11</c:v>
                </c:pt>
                <c:pt idx="15">
                  <c:v>12</c:v>
                </c:pt>
                <c:pt idx="16">
                  <c:v>10</c:v>
                </c:pt>
                <c:pt idx="17">
                  <c:v>14</c:v>
                </c:pt>
                <c:pt idx="18">
                  <c:v>11</c:v>
                </c:pt>
                <c:pt idx="19">
                  <c:v>12</c:v>
                </c:pt>
                <c:pt idx="20">
                  <c:v>9</c:v>
                </c:pt>
                <c:pt idx="21">
                  <c:v>5</c:v>
                </c:pt>
                <c:pt idx="22">
                  <c:v>5</c:v>
                </c:pt>
                <c:pt idx="23">
                  <c:v>4</c:v>
                </c:pt>
                <c:pt idx="24">
                  <c:v>5</c:v>
                </c:pt>
                <c:pt idx="25">
                  <c:v>6</c:v>
                </c:pt>
                <c:pt idx="26">
                  <c:v>8</c:v>
                </c:pt>
                <c:pt idx="27">
                  <c:v>6</c:v>
                </c:pt>
                <c:pt idx="28">
                  <c:v>10</c:v>
                </c:pt>
                <c:pt idx="29">
                  <c:v>7</c:v>
                </c:pt>
                <c:pt idx="30">
                  <c:v>7</c:v>
                </c:pt>
                <c:pt idx="31">
                  <c:v>7</c:v>
                </c:pt>
                <c:pt idx="32">
                  <c:v>7</c:v>
                </c:pt>
                <c:pt idx="33">
                  <c:v>4</c:v>
                </c:pt>
                <c:pt idx="34">
                  <c:v>7</c:v>
                </c:pt>
                <c:pt idx="35">
                  <c:v>7</c:v>
                </c:pt>
                <c:pt idx="36">
                  <c:v>7</c:v>
                </c:pt>
                <c:pt idx="37">
                  <c:v>9</c:v>
                </c:pt>
                <c:pt idx="38">
                  <c:v>7</c:v>
                </c:pt>
                <c:pt idx="39">
                  <c:v>6</c:v>
                </c:pt>
                <c:pt idx="40">
                  <c:v>5</c:v>
                </c:pt>
                <c:pt idx="41">
                  <c:v>7</c:v>
                </c:pt>
                <c:pt idx="42">
                  <c:v>6</c:v>
                </c:pt>
                <c:pt idx="43">
                  <c:v>12</c:v>
                </c:pt>
                <c:pt idx="44">
                  <c:v>9</c:v>
                </c:pt>
                <c:pt idx="45">
                  <c:v>9</c:v>
                </c:pt>
                <c:pt idx="46">
                  <c:v>7</c:v>
                </c:pt>
                <c:pt idx="47">
                  <c:v>10</c:v>
                </c:pt>
                <c:pt idx="48">
                  <c:v>8</c:v>
                </c:pt>
                <c:pt idx="49">
                  <c:v>8</c:v>
                </c:pt>
                <c:pt idx="50">
                  <c:v>9</c:v>
                </c:pt>
                <c:pt idx="51">
                  <c:v>10</c:v>
                </c:pt>
                <c:pt idx="52">
                  <c:v>9</c:v>
                </c:pt>
                <c:pt idx="53">
                  <c:v>9</c:v>
                </c:pt>
                <c:pt idx="54">
                  <c:v>11</c:v>
                </c:pt>
                <c:pt idx="55">
                  <c:v>10</c:v>
                </c:pt>
                <c:pt idx="56">
                  <c:v>9</c:v>
                </c:pt>
                <c:pt idx="57">
                  <c:v>10</c:v>
                </c:pt>
                <c:pt idx="58">
                  <c:v>11</c:v>
                </c:pt>
                <c:pt idx="59">
                  <c:v>9</c:v>
                </c:pt>
                <c:pt idx="60">
                  <c:v>10</c:v>
                </c:pt>
                <c:pt idx="61">
                  <c:v>12</c:v>
                </c:pt>
                <c:pt idx="62">
                  <c:v>12</c:v>
                </c:pt>
                <c:pt idx="63">
                  <c:v>9</c:v>
                </c:pt>
                <c:pt idx="64">
                  <c:v>10</c:v>
                </c:pt>
                <c:pt idx="65">
                  <c:v>11</c:v>
                </c:pt>
                <c:pt idx="66">
                  <c:v>9</c:v>
                </c:pt>
                <c:pt idx="67">
                  <c:v>10</c:v>
                </c:pt>
                <c:pt idx="68">
                  <c:v>11</c:v>
                </c:pt>
                <c:pt idx="69">
                  <c:v>11</c:v>
                </c:pt>
                <c:pt idx="70">
                  <c:v>11</c:v>
                </c:pt>
                <c:pt idx="71">
                  <c:v>12</c:v>
                </c:pt>
                <c:pt idx="72">
                  <c:v>10</c:v>
                </c:pt>
                <c:pt idx="73">
                  <c:v>10</c:v>
                </c:pt>
                <c:pt idx="74">
                  <c:v>12</c:v>
                </c:pt>
                <c:pt idx="75">
                  <c:v>8</c:v>
                </c:pt>
                <c:pt idx="76">
                  <c:v>10</c:v>
                </c:pt>
                <c:pt idx="77">
                  <c:v>10</c:v>
                </c:pt>
                <c:pt idx="78">
                  <c:v>11</c:v>
                </c:pt>
                <c:pt idx="79">
                  <c:v>12</c:v>
                </c:pt>
                <c:pt idx="80">
                  <c:v>10</c:v>
                </c:pt>
                <c:pt idx="81">
                  <c:v>11</c:v>
                </c:pt>
                <c:pt idx="82">
                  <c:v>11</c:v>
                </c:pt>
                <c:pt idx="83">
                  <c:v>11</c:v>
                </c:pt>
                <c:pt idx="84">
                  <c:v>11</c:v>
                </c:pt>
                <c:pt idx="85">
                  <c:v>11</c:v>
                </c:pt>
                <c:pt idx="86">
                  <c:v>11</c:v>
                </c:pt>
                <c:pt idx="87">
                  <c:v>12</c:v>
                </c:pt>
                <c:pt idx="88">
                  <c:v>12</c:v>
                </c:pt>
                <c:pt idx="89">
                  <c:v>11</c:v>
                </c:pt>
                <c:pt idx="90">
                  <c:v>11</c:v>
                </c:pt>
                <c:pt idx="91">
                  <c:v>9</c:v>
                </c:pt>
                <c:pt idx="92">
                  <c:v>10</c:v>
                </c:pt>
                <c:pt idx="93">
                  <c:v>12</c:v>
                </c:pt>
                <c:pt idx="94">
                  <c:v>14</c:v>
                </c:pt>
                <c:pt idx="95">
                  <c:v>13</c:v>
                </c:pt>
                <c:pt idx="96">
                  <c:v>8</c:v>
                </c:pt>
                <c:pt idx="97">
                  <c:v>11</c:v>
                </c:pt>
                <c:pt idx="98">
                  <c:v>9</c:v>
                </c:pt>
                <c:pt idx="99">
                  <c:v>9</c:v>
                </c:pt>
                <c:pt idx="100">
                  <c:v>8</c:v>
                </c:pt>
                <c:pt idx="101">
                  <c:v>11</c:v>
                </c:pt>
                <c:pt idx="102">
                  <c:v>8</c:v>
                </c:pt>
                <c:pt idx="103">
                  <c:v>10</c:v>
                </c:pt>
                <c:pt idx="104">
                  <c:v>9</c:v>
                </c:pt>
                <c:pt idx="105">
                  <c:v>9</c:v>
                </c:pt>
                <c:pt idx="106">
                  <c:v>9</c:v>
                </c:pt>
                <c:pt idx="107">
                  <c:v>9</c:v>
                </c:pt>
                <c:pt idx="108">
                  <c:v>5</c:v>
                </c:pt>
                <c:pt idx="109">
                  <c:v>8</c:v>
                </c:pt>
                <c:pt idx="110">
                  <c:v>7</c:v>
                </c:pt>
                <c:pt idx="111">
                  <c:v>4</c:v>
                </c:pt>
                <c:pt idx="112">
                  <c:v>7</c:v>
                </c:pt>
                <c:pt idx="113">
                  <c:v>5</c:v>
                </c:pt>
                <c:pt idx="114">
                  <c:v>5</c:v>
                </c:pt>
                <c:pt idx="115">
                  <c:v>4</c:v>
                </c:pt>
                <c:pt idx="116">
                  <c:v>10</c:v>
                </c:pt>
                <c:pt idx="117">
                  <c:v>10</c:v>
                </c:pt>
                <c:pt idx="118">
                  <c:v>7</c:v>
                </c:pt>
                <c:pt idx="119">
                  <c:v>11</c:v>
                </c:pt>
                <c:pt idx="120">
                  <c:v>8</c:v>
                </c:pt>
                <c:pt idx="121">
                  <c:v>9</c:v>
                </c:pt>
                <c:pt idx="122">
                  <c:v>8</c:v>
                </c:pt>
                <c:pt idx="123">
                  <c:v>9</c:v>
                </c:pt>
                <c:pt idx="124">
                  <c:v>8</c:v>
                </c:pt>
                <c:pt idx="125">
                  <c:v>8</c:v>
                </c:pt>
                <c:pt idx="126">
                  <c:v>10</c:v>
                </c:pt>
                <c:pt idx="127">
                  <c:v>10</c:v>
                </c:pt>
                <c:pt idx="128">
                  <c:v>10</c:v>
                </c:pt>
                <c:pt idx="129">
                  <c:v>9</c:v>
                </c:pt>
                <c:pt idx="130">
                  <c:v>11</c:v>
                </c:pt>
                <c:pt idx="131">
                  <c:v>11</c:v>
                </c:pt>
                <c:pt idx="132">
                  <c:v>15</c:v>
                </c:pt>
                <c:pt idx="133">
                  <c:v>10</c:v>
                </c:pt>
                <c:pt idx="134">
                  <c:v>11</c:v>
                </c:pt>
                <c:pt idx="135">
                  <c:v>12</c:v>
                </c:pt>
                <c:pt idx="136">
                  <c:v>12</c:v>
                </c:pt>
                <c:pt idx="137">
                  <c:v>13</c:v>
                </c:pt>
                <c:pt idx="138">
                  <c:v>16</c:v>
                </c:pt>
                <c:pt idx="139">
                  <c:v>13</c:v>
                </c:pt>
                <c:pt idx="140">
                  <c:v>11</c:v>
                </c:pt>
                <c:pt idx="141">
                  <c:v>13</c:v>
                </c:pt>
                <c:pt idx="142">
                  <c:v>12</c:v>
                </c:pt>
                <c:pt idx="143">
                  <c:v>11</c:v>
                </c:pt>
                <c:pt idx="144">
                  <c:v>15</c:v>
                </c:pt>
                <c:pt idx="145">
                  <c:v>15</c:v>
                </c:pt>
                <c:pt idx="146">
                  <c:v>13</c:v>
                </c:pt>
                <c:pt idx="147">
                  <c:v>11</c:v>
                </c:pt>
                <c:pt idx="148">
                  <c:v>10</c:v>
                </c:pt>
                <c:pt idx="149">
                  <c:v>12</c:v>
                </c:pt>
                <c:pt idx="150">
                  <c:v>14</c:v>
                </c:pt>
                <c:pt idx="151">
                  <c:v>12</c:v>
                </c:pt>
                <c:pt idx="152">
                  <c:v>12</c:v>
                </c:pt>
                <c:pt idx="153">
                  <c:v>15</c:v>
                </c:pt>
                <c:pt idx="154">
                  <c:v>13</c:v>
                </c:pt>
                <c:pt idx="155">
                  <c:v>11</c:v>
                </c:pt>
                <c:pt idx="156">
                  <c:v>14</c:v>
                </c:pt>
                <c:pt idx="157">
                  <c:v>16</c:v>
                </c:pt>
                <c:pt idx="158">
                  <c:v>15</c:v>
                </c:pt>
                <c:pt idx="159">
                  <c:v>14</c:v>
                </c:pt>
                <c:pt idx="160">
                  <c:v>9</c:v>
                </c:pt>
                <c:pt idx="161">
                  <c:v>13</c:v>
                </c:pt>
                <c:pt idx="162">
                  <c:v>11</c:v>
                </c:pt>
                <c:pt idx="163">
                  <c:v>14</c:v>
                </c:pt>
                <c:pt idx="164">
                  <c:v>14</c:v>
                </c:pt>
                <c:pt idx="165">
                  <c:v>11</c:v>
                </c:pt>
                <c:pt idx="166">
                  <c:v>13</c:v>
                </c:pt>
                <c:pt idx="167">
                  <c:v>13</c:v>
                </c:pt>
                <c:pt idx="168">
                  <c:v>12</c:v>
                </c:pt>
                <c:pt idx="169">
                  <c:v>14</c:v>
                </c:pt>
                <c:pt idx="170">
                  <c:v>11</c:v>
                </c:pt>
                <c:pt idx="171">
                  <c:v>12</c:v>
                </c:pt>
                <c:pt idx="172">
                  <c:v>17</c:v>
                </c:pt>
                <c:pt idx="173">
                  <c:v>15</c:v>
                </c:pt>
                <c:pt idx="174">
                  <c:v>14</c:v>
                </c:pt>
                <c:pt idx="175">
                  <c:v>15</c:v>
                </c:pt>
                <c:pt idx="176">
                  <c:v>14</c:v>
                </c:pt>
                <c:pt idx="177">
                  <c:v>11</c:v>
                </c:pt>
                <c:pt idx="178">
                  <c:v>13</c:v>
                </c:pt>
                <c:pt idx="179">
                  <c:v>13</c:v>
                </c:pt>
                <c:pt idx="180">
                  <c:v>11</c:v>
                </c:pt>
                <c:pt idx="181">
                  <c:v>15</c:v>
                </c:pt>
                <c:pt idx="182">
                  <c:v>14</c:v>
                </c:pt>
                <c:pt idx="183">
                  <c:v>14</c:v>
                </c:pt>
                <c:pt idx="184">
                  <c:v>15</c:v>
                </c:pt>
                <c:pt idx="185">
                  <c:v>14</c:v>
                </c:pt>
                <c:pt idx="186">
                  <c:v>15</c:v>
                </c:pt>
                <c:pt idx="187">
                  <c:v>15</c:v>
                </c:pt>
                <c:pt idx="188">
                  <c:v>15</c:v>
                </c:pt>
                <c:pt idx="189">
                  <c:v>15</c:v>
                </c:pt>
                <c:pt idx="190">
                  <c:v>14</c:v>
                </c:pt>
                <c:pt idx="191">
                  <c:v>13</c:v>
                </c:pt>
                <c:pt idx="192">
                  <c:v>9</c:v>
                </c:pt>
                <c:pt idx="193">
                  <c:v>10</c:v>
                </c:pt>
                <c:pt idx="194">
                  <c:v>12</c:v>
                </c:pt>
                <c:pt idx="195">
                  <c:v>13</c:v>
                </c:pt>
                <c:pt idx="196">
                  <c:v>13</c:v>
                </c:pt>
                <c:pt idx="197">
                  <c:v>14</c:v>
                </c:pt>
                <c:pt idx="198">
                  <c:v>13</c:v>
                </c:pt>
                <c:pt idx="199">
                  <c:v>17</c:v>
                </c:pt>
                <c:pt idx="200">
                  <c:v>14</c:v>
                </c:pt>
                <c:pt idx="201">
                  <c:v>13</c:v>
                </c:pt>
                <c:pt idx="202">
                  <c:v>14</c:v>
                </c:pt>
                <c:pt idx="203">
                  <c:v>12</c:v>
                </c:pt>
                <c:pt idx="204">
                  <c:v>11</c:v>
                </c:pt>
                <c:pt idx="205">
                  <c:v>14</c:v>
                </c:pt>
                <c:pt idx="206">
                  <c:v>12</c:v>
                </c:pt>
                <c:pt idx="207">
                  <c:v>13</c:v>
                </c:pt>
                <c:pt idx="208">
                  <c:v>16</c:v>
                </c:pt>
                <c:pt idx="209">
                  <c:v>16</c:v>
                </c:pt>
                <c:pt idx="210">
                  <c:v>16</c:v>
                </c:pt>
                <c:pt idx="211">
                  <c:v>15</c:v>
                </c:pt>
                <c:pt idx="212">
                  <c:v>15</c:v>
                </c:pt>
                <c:pt idx="213">
                  <c:v>12</c:v>
                </c:pt>
                <c:pt idx="214">
                  <c:v>14</c:v>
                </c:pt>
                <c:pt idx="215">
                  <c:v>12</c:v>
                </c:pt>
                <c:pt idx="216">
                  <c:v>14</c:v>
                </c:pt>
                <c:pt idx="217">
                  <c:v>18</c:v>
                </c:pt>
                <c:pt idx="218">
                  <c:v>16</c:v>
                </c:pt>
                <c:pt idx="219">
                  <c:v>14</c:v>
                </c:pt>
                <c:pt idx="220">
                  <c:v>19</c:v>
                </c:pt>
                <c:pt idx="221">
                  <c:v>17</c:v>
                </c:pt>
                <c:pt idx="222">
                  <c:v>21</c:v>
                </c:pt>
                <c:pt idx="223">
                  <c:v>19</c:v>
                </c:pt>
                <c:pt idx="224">
                  <c:v>18</c:v>
                </c:pt>
                <c:pt idx="225">
                  <c:v>22</c:v>
                </c:pt>
                <c:pt idx="226">
                  <c:v>22</c:v>
                </c:pt>
                <c:pt idx="227">
                  <c:v>22</c:v>
                </c:pt>
                <c:pt idx="228">
                  <c:v>18</c:v>
                </c:pt>
                <c:pt idx="229">
                  <c:v>18</c:v>
                </c:pt>
                <c:pt idx="230">
                  <c:v>19</c:v>
                </c:pt>
                <c:pt idx="231">
                  <c:v>20</c:v>
                </c:pt>
                <c:pt idx="232">
                  <c:v>20</c:v>
                </c:pt>
                <c:pt idx="233">
                  <c:v>21</c:v>
                </c:pt>
                <c:pt idx="234">
                  <c:v>20</c:v>
                </c:pt>
                <c:pt idx="235">
                  <c:v>23</c:v>
                </c:pt>
                <c:pt idx="236">
                  <c:v>18</c:v>
                </c:pt>
                <c:pt idx="237">
                  <c:v>19</c:v>
                </c:pt>
                <c:pt idx="238">
                  <c:v>22</c:v>
                </c:pt>
                <c:pt idx="239">
                  <c:v>20</c:v>
                </c:pt>
                <c:pt idx="240">
                  <c:v>20</c:v>
                </c:pt>
                <c:pt idx="241">
                  <c:v>19</c:v>
                </c:pt>
                <c:pt idx="242">
                  <c:v>15</c:v>
                </c:pt>
                <c:pt idx="243">
                  <c:v>7</c:v>
                </c:pt>
                <c:pt idx="244">
                  <c:v>8</c:v>
                </c:pt>
                <c:pt idx="245">
                  <c:v>6</c:v>
                </c:pt>
                <c:pt idx="246">
                  <c:v>10</c:v>
                </c:pt>
                <c:pt idx="247">
                  <c:v>10</c:v>
                </c:pt>
                <c:pt idx="248">
                  <c:v>11</c:v>
                </c:pt>
                <c:pt idx="249">
                  <c:v>12</c:v>
                </c:pt>
                <c:pt idx="250">
                  <c:v>9</c:v>
                </c:pt>
                <c:pt idx="251">
                  <c:v>11</c:v>
                </c:pt>
                <c:pt idx="252">
                  <c:v>14</c:v>
                </c:pt>
                <c:pt idx="253">
                  <c:v>16</c:v>
                </c:pt>
                <c:pt idx="254">
                  <c:v>17</c:v>
                </c:pt>
                <c:pt idx="255">
                  <c:v>19</c:v>
                </c:pt>
                <c:pt idx="256">
                  <c:v>26</c:v>
                </c:pt>
                <c:pt idx="257">
                  <c:v>37</c:v>
                </c:pt>
                <c:pt idx="258">
                  <c:v>42</c:v>
                </c:pt>
                <c:pt idx="259">
                  <c:v>44</c:v>
                </c:pt>
                <c:pt idx="260">
                  <c:v>44</c:v>
                </c:pt>
                <c:pt idx="261">
                  <c:v>44</c:v>
                </c:pt>
                <c:pt idx="262">
                  <c:v>49</c:v>
                </c:pt>
                <c:pt idx="263">
                  <c:v>54</c:v>
                </c:pt>
                <c:pt idx="264">
                  <c:v>57</c:v>
                </c:pt>
                <c:pt idx="265">
                  <c:v>58</c:v>
                </c:pt>
                <c:pt idx="266">
                  <c:v>57</c:v>
                </c:pt>
                <c:pt idx="267">
                  <c:v>57</c:v>
                </c:pt>
                <c:pt idx="268">
                  <c:v>58</c:v>
                </c:pt>
                <c:pt idx="269">
                  <c:v>63</c:v>
                </c:pt>
                <c:pt idx="270">
                  <c:v>58</c:v>
                </c:pt>
                <c:pt idx="271">
                  <c:v>54</c:v>
                </c:pt>
                <c:pt idx="272">
                  <c:v>57</c:v>
                </c:pt>
                <c:pt idx="273">
                  <c:v>53</c:v>
                </c:pt>
                <c:pt idx="274">
                  <c:v>52</c:v>
                </c:pt>
                <c:pt idx="275">
                  <c:v>48</c:v>
                </c:pt>
                <c:pt idx="276">
                  <c:v>46</c:v>
                </c:pt>
                <c:pt idx="277">
                  <c:v>43</c:v>
                </c:pt>
                <c:pt idx="278">
                  <c:v>49</c:v>
                </c:pt>
                <c:pt idx="279">
                  <c:v>44</c:v>
                </c:pt>
                <c:pt idx="280">
                  <c:v>48</c:v>
                </c:pt>
                <c:pt idx="281">
                  <c:v>45</c:v>
                </c:pt>
                <c:pt idx="282">
                  <c:v>45</c:v>
                </c:pt>
                <c:pt idx="283">
                  <c:v>45</c:v>
                </c:pt>
                <c:pt idx="284">
                  <c:v>49</c:v>
                </c:pt>
                <c:pt idx="285">
                  <c:v>47</c:v>
                </c:pt>
                <c:pt idx="286">
                  <c:v>47</c:v>
                </c:pt>
                <c:pt idx="287">
                  <c:v>46</c:v>
                </c:pt>
                <c:pt idx="288">
                  <c:v>42</c:v>
                </c:pt>
                <c:pt idx="289">
                  <c:v>43</c:v>
                </c:pt>
                <c:pt idx="290">
                  <c:v>43</c:v>
                </c:pt>
                <c:pt idx="291">
                  <c:v>43</c:v>
                </c:pt>
                <c:pt idx="292">
                  <c:v>42</c:v>
                </c:pt>
                <c:pt idx="293">
                  <c:v>41</c:v>
                </c:pt>
                <c:pt idx="294">
                  <c:v>40</c:v>
                </c:pt>
                <c:pt idx="295">
                  <c:v>43</c:v>
                </c:pt>
                <c:pt idx="296">
                  <c:v>37</c:v>
                </c:pt>
                <c:pt idx="297">
                  <c:v>37</c:v>
                </c:pt>
                <c:pt idx="298">
                  <c:v>38</c:v>
                </c:pt>
                <c:pt idx="299">
                  <c:v>39</c:v>
                </c:pt>
                <c:pt idx="300">
                  <c:v>35</c:v>
                </c:pt>
                <c:pt idx="301">
                  <c:v>37</c:v>
                </c:pt>
                <c:pt idx="302">
                  <c:v>40</c:v>
                </c:pt>
                <c:pt idx="303">
                  <c:v>37</c:v>
                </c:pt>
                <c:pt idx="304">
                  <c:v>33</c:v>
                </c:pt>
                <c:pt idx="305">
                  <c:v>36</c:v>
                </c:pt>
                <c:pt idx="306">
                  <c:v>35</c:v>
                </c:pt>
                <c:pt idx="307">
                  <c:v>39</c:v>
                </c:pt>
                <c:pt idx="308">
                  <c:v>38</c:v>
                </c:pt>
                <c:pt idx="309">
                  <c:v>39</c:v>
                </c:pt>
                <c:pt idx="310">
                  <c:v>41</c:v>
                </c:pt>
              </c:numCache>
            </c:numRef>
          </c:val>
          <c:smooth val="0"/>
          <c:extLst>
            <c:ext xmlns:c16="http://schemas.microsoft.com/office/drawing/2014/chart" uri="{C3380CC4-5D6E-409C-BE32-E72D297353CC}">
              <c16:uniqueId val="{00000001-A028-4678-B34E-4FB7A580DC0C}"/>
            </c:ext>
          </c:extLst>
        </c:ser>
        <c:ser>
          <c:idx val="0"/>
          <c:order val="1"/>
          <c:tx>
            <c:strRef>
              <c:f>Sheet1!$D$1</c:f>
              <c:strCache>
                <c:ptCount val="1"/>
                <c:pt idx="0">
                  <c:v>Interest Rates High</c:v>
                </c:pt>
              </c:strCache>
            </c:strRef>
          </c:tx>
          <c:spPr>
            <a:ln w="28575" cap="rnd">
              <a:solidFill>
                <a:schemeClr val="accent1"/>
              </a:solidFill>
              <a:round/>
            </a:ln>
            <a:effectLst/>
          </c:spPr>
          <c:marker>
            <c:symbol val="none"/>
          </c:marker>
          <c:cat>
            <c:numRef>
              <c:f>Sheet1!$A$2:$A$312</c:f>
              <c:numCache>
                <c:formatCode>General</c:formatCode>
                <c:ptCount val="311"/>
                <c:pt idx="0">
                  <c:v>2000</c:v>
                </c:pt>
                <c:pt idx="1">
                  <c:v>2000</c:v>
                </c:pt>
                <c:pt idx="2">
                  <c:v>2000</c:v>
                </c:pt>
                <c:pt idx="3">
                  <c:v>2000</c:v>
                </c:pt>
                <c:pt idx="4">
                  <c:v>2000</c:v>
                </c:pt>
                <c:pt idx="5">
                  <c:v>2000</c:v>
                </c:pt>
                <c:pt idx="6">
                  <c:v>2000</c:v>
                </c:pt>
                <c:pt idx="7">
                  <c:v>2000</c:v>
                </c:pt>
                <c:pt idx="8">
                  <c:v>2000</c:v>
                </c:pt>
                <c:pt idx="9">
                  <c:v>2000</c:v>
                </c:pt>
                <c:pt idx="10">
                  <c:v>2000</c:v>
                </c:pt>
                <c:pt idx="11">
                  <c:v>2000</c:v>
                </c:pt>
                <c:pt idx="12">
                  <c:v>2001</c:v>
                </c:pt>
                <c:pt idx="13">
                  <c:v>2001</c:v>
                </c:pt>
                <c:pt idx="14">
                  <c:v>2001</c:v>
                </c:pt>
                <c:pt idx="15">
                  <c:v>2001</c:v>
                </c:pt>
                <c:pt idx="16">
                  <c:v>2001</c:v>
                </c:pt>
                <c:pt idx="17">
                  <c:v>2001</c:v>
                </c:pt>
                <c:pt idx="18">
                  <c:v>2001</c:v>
                </c:pt>
                <c:pt idx="19">
                  <c:v>2001</c:v>
                </c:pt>
                <c:pt idx="20">
                  <c:v>2001</c:v>
                </c:pt>
                <c:pt idx="21">
                  <c:v>2001</c:v>
                </c:pt>
                <c:pt idx="22">
                  <c:v>2001</c:v>
                </c:pt>
                <c:pt idx="23">
                  <c:v>2001</c:v>
                </c:pt>
                <c:pt idx="24">
                  <c:v>2002</c:v>
                </c:pt>
                <c:pt idx="25">
                  <c:v>2002</c:v>
                </c:pt>
                <c:pt idx="26">
                  <c:v>2002</c:v>
                </c:pt>
                <c:pt idx="27">
                  <c:v>2002</c:v>
                </c:pt>
                <c:pt idx="28">
                  <c:v>2002</c:v>
                </c:pt>
                <c:pt idx="29">
                  <c:v>2002</c:v>
                </c:pt>
                <c:pt idx="30">
                  <c:v>2002</c:v>
                </c:pt>
                <c:pt idx="31">
                  <c:v>2002</c:v>
                </c:pt>
                <c:pt idx="32">
                  <c:v>2002</c:v>
                </c:pt>
                <c:pt idx="33">
                  <c:v>2002</c:v>
                </c:pt>
                <c:pt idx="34">
                  <c:v>2002</c:v>
                </c:pt>
                <c:pt idx="35">
                  <c:v>2002</c:v>
                </c:pt>
                <c:pt idx="36">
                  <c:v>2003</c:v>
                </c:pt>
                <c:pt idx="37">
                  <c:v>2003</c:v>
                </c:pt>
                <c:pt idx="38">
                  <c:v>2003</c:v>
                </c:pt>
                <c:pt idx="39">
                  <c:v>2003</c:v>
                </c:pt>
                <c:pt idx="40">
                  <c:v>2003</c:v>
                </c:pt>
                <c:pt idx="41">
                  <c:v>2003</c:v>
                </c:pt>
                <c:pt idx="42">
                  <c:v>2003</c:v>
                </c:pt>
                <c:pt idx="43">
                  <c:v>2003</c:v>
                </c:pt>
                <c:pt idx="44">
                  <c:v>2003</c:v>
                </c:pt>
                <c:pt idx="45">
                  <c:v>2003</c:v>
                </c:pt>
                <c:pt idx="46">
                  <c:v>2003</c:v>
                </c:pt>
                <c:pt idx="47">
                  <c:v>2003</c:v>
                </c:pt>
                <c:pt idx="48">
                  <c:v>2004</c:v>
                </c:pt>
                <c:pt idx="49">
                  <c:v>2004</c:v>
                </c:pt>
                <c:pt idx="50">
                  <c:v>2004</c:v>
                </c:pt>
                <c:pt idx="51">
                  <c:v>2004</c:v>
                </c:pt>
                <c:pt idx="52">
                  <c:v>2004</c:v>
                </c:pt>
                <c:pt idx="53">
                  <c:v>2004</c:v>
                </c:pt>
                <c:pt idx="54">
                  <c:v>2004</c:v>
                </c:pt>
                <c:pt idx="55">
                  <c:v>2004</c:v>
                </c:pt>
                <c:pt idx="56">
                  <c:v>2004</c:v>
                </c:pt>
                <c:pt idx="57">
                  <c:v>2004</c:v>
                </c:pt>
                <c:pt idx="58">
                  <c:v>2004</c:v>
                </c:pt>
                <c:pt idx="59">
                  <c:v>2004</c:v>
                </c:pt>
                <c:pt idx="60">
                  <c:v>2005</c:v>
                </c:pt>
                <c:pt idx="61">
                  <c:v>2005</c:v>
                </c:pt>
                <c:pt idx="62">
                  <c:v>2005</c:v>
                </c:pt>
                <c:pt idx="63">
                  <c:v>2005</c:v>
                </c:pt>
                <c:pt idx="64">
                  <c:v>2005</c:v>
                </c:pt>
                <c:pt idx="65">
                  <c:v>2005</c:v>
                </c:pt>
                <c:pt idx="66">
                  <c:v>2005</c:v>
                </c:pt>
                <c:pt idx="67">
                  <c:v>2005</c:v>
                </c:pt>
                <c:pt idx="68">
                  <c:v>2005</c:v>
                </c:pt>
                <c:pt idx="69">
                  <c:v>2005</c:v>
                </c:pt>
                <c:pt idx="70">
                  <c:v>2005</c:v>
                </c:pt>
                <c:pt idx="71">
                  <c:v>2005</c:v>
                </c:pt>
                <c:pt idx="72">
                  <c:v>2006</c:v>
                </c:pt>
                <c:pt idx="73">
                  <c:v>2006</c:v>
                </c:pt>
                <c:pt idx="74">
                  <c:v>2006</c:v>
                </c:pt>
                <c:pt idx="75">
                  <c:v>2006</c:v>
                </c:pt>
                <c:pt idx="76">
                  <c:v>2006</c:v>
                </c:pt>
                <c:pt idx="77">
                  <c:v>2006</c:v>
                </c:pt>
                <c:pt idx="78">
                  <c:v>2006</c:v>
                </c:pt>
                <c:pt idx="79">
                  <c:v>2006</c:v>
                </c:pt>
                <c:pt idx="80">
                  <c:v>2006</c:v>
                </c:pt>
                <c:pt idx="81">
                  <c:v>2006</c:v>
                </c:pt>
                <c:pt idx="82">
                  <c:v>2006</c:v>
                </c:pt>
                <c:pt idx="83">
                  <c:v>2006</c:v>
                </c:pt>
                <c:pt idx="84">
                  <c:v>2007</c:v>
                </c:pt>
                <c:pt idx="85">
                  <c:v>2007</c:v>
                </c:pt>
                <c:pt idx="86">
                  <c:v>2007</c:v>
                </c:pt>
                <c:pt idx="87">
                  <c:v>2007</c:v>
                </c:pt>
                <c:pt idx="88">
                  <c:v>2007</c:v>
                </c:pt>
                <c:pt idx="89">
                  <c:v>2007</c:v>
                </c:pt>
                <c:pt idx="90">
                  <c:v>2007</c:v>
                </c:pt>
                <c:pt idx="91">
                  <c:v>2007</c:v>
                </c:pt>
                <c:pt idx="92">
                  <c:v>2007</c:v>
                </c:pt>
                <c:pt idx="93">
                  <c:v>2007</c:v>
                </c:pt>
                <c:pt idx="94">
                  <c:v>2007</c:v>
                </c:pt>
                <c:pt idx="95">
                  <c:v>2007</c:v>
                </c:pt>
                <c:pt idx="96">
                  <c:v>2008</c:v>
                </c:pt>
                <c:pt idx="97">
                  <c:v>2008</c:v>
                </c:pt>
                <c:pt idx="98">
                  <c:v>2008</c:v>
                </c:pt>
                <c:pt idx="99">
                  <c:v>2008</c:v>
                </c:pt>
                <c:pt idx="100">
                  <c:v>2008</c:v>
                </c:pt>
                <c:pt idx="101">
                  <c:v>2008</c:v>
                </c:pt>
                <c:pt idx="102">
                  <c:v>2008</c:v>
                </c:pt>
                <c:pt idx="103">
                  <c:v>2008</c:v>
                </c:pt>
                <c:pt idx="104">
                  <c:v>2008</c:v>
                </c:pt>
                <c:pt idx="105">
                  <c:v>2008</c:v>
                </c:pt>
                <c:pt idx="106">
                  <c:v>2008</c:v>
                </c:pt>
                <c:pt idx="107">
                  <c:v>2008</c:v>
                </c:pt>
                <c:pt idx="108">
                  <c:v>2009</c:v>
                </c:pt>
                <c:pt idx="109">
                  <c:v>2009</c:v>
                </c:pt>
                <c:pt idx="110">
                  <c:v>2009</c:v>
                </c:pt>
                <c:pt idx="111">
                  <c:v>2009</c:v>
                </c:pt>
                <c:pt idx="112">
                  <c:v>2009</c:v>
                </c:pt>
                <c:pt idx="113">
                  <c:v>2009</c:v>
                </c:pt>
                <c:pt idx="114">
                  <c:v>2009</c:v>
                </c:pt>
                <c:pt idx="115">
                  <c:v>2009</c:v>
                </c:pt>
                <c:pt idx="116">
                  <c:v>2009</c:v>
                </c:pt>
                <c:pt idx="117">
                  <c:v>2009</c:v>
                </c:pt>
                <c:pt idx="118">
                  <c:v>2009</c:v>
                </c:pt>
                <c:pt idx="119">
                  <c:v>2009</c:v>
                </c:pt>
                <c:pt idx="120">
                  <c:v>2010</c:v>
                </c:pt>
                <c:pt idx="121">
                  <c:v>2010</c:v>
                </c:pt>
                <c:pt idx="122">
                  <c:v>2010</c:v>
                </c:pt>
                <c:pt idx="123">
                  <c:v>2010</c:v>
                </c:pt>
                <c:pt idx="124">
                  <c:v>2010</c:v>
                </c:pt>
                <c:pt idx="125">
                  <c:v>2010</c:v>
                </c:pt>
                <c:pt idx="126">
                  <c:v>2010</c:v>
                </c:pt>
                <c:pt idx="127">
                  <c:v>2010</c:v>
                </c:pt>
                <c:pt idx="128">
                  <c:v>2010</c:v>
                </c:pt>
                <c:pt idx="129">
                  <c:v>2010</c:v>
                </c:pt>
                <c:pt idx="130">
                  <c:v>2010</c:v>
                </c:pt>
                <c:pt idx="131">
                  <c:v>2010</c:v>
                </c:pt>
                <c:pt idx="132">
                  <c:v>2011</c:v>
                </c:pt>
                <c:pt idx="133">
                  <c:v>2011</c:v>
                </c:pt>
                <c:pt idx="134">
                  <c:v>2011</c:v>
                </c:pt>
                <c:pt idx="135">
                  <c:v>2011</c:v>
                </c:pt>
                <c:pt idx="136">
                  <c:v>2011</c:v>
                </c:pt>
                <c:pt idx="137">
                  <c:v>2011</c:v>
                </c:pt>
                <c:pt idx="138">
                  <c:v>2011</c:v>
                </c:pt>
                <c:pt idx="139">
                  <c:v>2011</c:v>
                </c:pt>
                <c:pt idx="140">
                  <c:v>2011</c:v>
                </c:pt>
                <c:pt idx="141">
                  <c:v>2011</c:v>
                </c:pt>
                <c:pt idx="142">
                  <c:v>2011</c:v>
                </c:pt>
                <c:pt idx="143">
                  <c:v>2011</c:v>
                </c:pt>
                <c:pt idx="144">
                  <c:v>2012</c:v>
                </c:pt>
                <c:pt idx="145">
                  <c:v>2012</c:v>
                </c:pt>
                <c:pt idx="146">
                  <c:v>2012</c:v>
                </c:pt>
                <c:pt idx="147">
                  <c:v>2012</c:v>
                </c:pt>
                <c:pt idx="148">
                  <c:v>2012</c:v>
                </c:pt>
                <c:pt idx="149">
                  <c:v>2012</c:v>
                </c:pt>
                <c:pt idx="150">
                  <c:v>2012</c:v>
                </c:pt>
                <c:pt idx="151">
                  <c:v>2012</c:v>
                </c:pt>
                <c:pt idx="152">
                  <c:v>2012</c:v>
                </c:pt>
                <c:pt idx="153">
                  <c:v>2012</c:v>
                </c:pt>
                <c:pt idx="154">
                  <c:v>2012</c:v>
                </c:pt>
                <c:pt idx="155">
                  <c:v>2012</c:v>
                </c:pt>
                <c:pt idx="156">
                  <c:v>2013</c:v>
                </c:pt>
                <c:pt idx="157">
                  <c:v>2013</c:v>
                </c:pt>
                <c:pt idx="158">
                  <c:v>2013</c:v>
                </c:pt>
                <c:pt idx="159">
                  <c:v>2013</c:v>
                </c:pt>
                <c:pt idx="160">
                  <c:v>2013</c:v>
                </c:pt>
                <c:pt idx="161">
                  <c:v>2013</c:v>
                </c:pt>
                <c:pt idx="162">
                  <c:v>2013</c:v>
                </c:pt>
                <c:pt idx="163">
                  <c:v>2013</c:v>
                </c:pt>
                <c:pt idx="164">
                  <c:v>2013</c:v>
                </c:pt>
                <c:pt idx="165">
                  <c:v>2013</c:v>
                </c:pt>
                <c:pt idx="166">
                  <c:v>2013</c:v>
                </c:pt>
                <c:pt idx="167">
                  <c:v>2013</c:v>
                </c:pt>
                <c:pt idx="168">
                  <c:v>2014</c:v>
                </c:pt>
                <c:pt idx="169">
                  <c:v>2014</c:v>
                </c:pt>
                <c:pt idx="170">
                  <c:v>2014</c:v>
                </c:pt>
                <c:pt idx="171">
                  <c:v>2014</c:v>
                </c:pt>
                <c:pt idx="172">
                  <c:v>2014</c:v>
                </c:pt>
                <c:pt idx="173">
                  <c:v>2014</c:v>
                </c:pt>
                <c:pt idx="174">
                  <c:v>2014</c:v>
                </c:pt>
                <c:pt idx="175">
                  <c:v>2014</c:v>
                </c:pt>
                <c:pt idx="176">
                  <c:v>2014</c:v>
                </c:pt>
                <c:pt idx="177">
                  <c:v>2014</c:v>
                </c:pt>
                <c:pt idx="178">
                  <c:v>2014</c:v>
                </c:pt>
                <c:pt idx="179">
                  <c:v>2014</c:v>
                </c:pt>
                <c:pt idx="180">
                  <c:v>2015</c:v>
                </c:pt>
                <c:pt idx="181">
                  <c:v>2015</c:v>
                </c:pt>
                <c:pt idx="182">
                  <c:v>2015</c:v>
                </c:pt>
                <c:pt idx="183">
                  <c:v>2015</c:v>
                </c:pt>
                <c:pt idx="184">
                  <c:v>2015</c:v>
                </c:pt>
                <c:pt idx="185">
                  <c:v>2015</c:v>
                </c:pt>
                <c:pt idx="186">
                  <c:v>2015</c:v>
                </c:pt>
                <c:pt idx="187">
                  <c:v>2015</c:v>
                </c:pt>
                <c:pt idx="188">
                  <c:v>2015</c:v>
                </c:pt>
                <c:pt idx="189">
                  <c:v>2015</c:v>
                </c:pt>
                <c:pt idx="190">
                  <c:v>2015</c:v>
                </c:pt>
                <c:pt idx="191">
                  <c:v>2015</c:v>
                </c:pt>
                <c:pt idx="192">
                  <c:v>2016</c:v>
                </c:pt>
                <c:pt idx="193">
                  <c:v>2016</c:v>
                </c:pt>
                <c:pt idx="194">
                  <c:v>2016</c:v>
                </c:pt>
                <c:pt idx="195">
                  <c:v>2016</c:v>
                </c:pt>
                <c:pt idx="196">
                  <c:v>2016</c:v>
                </c:pt>
                <c:pt idx="197">
                  <c:v>2016</c:v>
                </c:pt>
                <c:pt idx="198">
                  <c:v>2016</c:v>
                </c:pt>
                <c:pt idx="199">
                  <c:v>2016</c:v>
                </c:pt>
                <c:pt idx="200">
                  <c:v>2016</c:v>
                </c:pt>
                <c:pt idx="201">
                  <c:v>2016</c:v>
                </c:pt>
                <c:pt idx="202">
                  <c:v>2016</c:v>
                </c:pt>
                <c:pt idx="203">
                  <c:v>2016</c:v>
                </c:pt>
                <c:pt idx="204">
                  <c:v>2017</c:v>
                </c:pt>
                <c:pt idx="205">
                  <c:v>2017</c:v>
                </c:pt>
                <c:pt idx="206">
                  <c:v>2017</c:v>
                </c:pt>
                <c:pt idx="207">
                  <c:v>2017</c:v>
                </c:pt>
                <c:pt idx="208">
                  <c:v>2017</c:v>
                </c:pt>
                <c:pt idx="209">
                  <c:v>2017</c:v>
                </c:pt>
                <c:pt idx="210">
                  <c:v>2017</c:v>
                </c:pt>
                <c:pt idx="211">
                  <c:v>2017</c:v>
                </c:pt>
                <c:pt idx="212">
                  <c:v>2017</c:v>
                </c:pt>
                <c:pt idx="213">
                  <c:v>2017</c:v>
                </c:pt>
                <c:pt idx="214">
                  <c:v>2017</c:v>
                </c:pt>
                <c:pt idx="215">
                  <c:v>2017</c:v>
                </c:pt>
                <c:pt idx="216">
                  <c:v>2018</c:v>
                </c:pt>
                <c:pt idx="217">
                  <c:v>2018</c:v>
                </c:pt>
                <c:pt idx="218">
                  <c:v>2018</c:v>
                </c:pt>
                <c:pt idx="219">
                  <c:v>2018</c:v>
                </c:pt>
                <c:pt idx="220">
                  <c:v>2018</c:v>
                </c:pt>
                <c:pt idx="221">
                  <c:v>2018</c:v>
                </c:pt>
                <c:pt idx="222">
                  <c:v>2018</c:v>
                </c:pt>
                <c:pt idx="223">
                  <c:v>2018</c:v>
                </c:pt>
                <c:pt idx="224">
                  <c:v>2018</c:v>
                </c:pt>
                <c:pt idx="225">
                  <c:v>2018</c:v>
                </c:pt>
                <c:pt idx="226">
                  <c:v>2018</c:v>
                </c:pt>
                <c:pt idx="227">
                  <c:v>2018</c:v>
                </c:pt>
                <c:pt idx="228">
                  <c:v>2019</c:v>
                </c:pt>
                <c:pt idx="229">
                  <c:v>2019</c:v>
                </c:pt>
                <c:pt idx="230">
                  <c:v>2019</c:v>
                </c:pt>
                <c:pt idx="231">
                  <c:v>2019</c:v>
                </c:pt>
                <c:pt idx="232">
                  <c:v>2019</c:v>
                </c:pt>
                <c:pt idx="233">
                  <c:v>2019</c:v>
                </c:pt>
                <c:pt idx="234">
                  <c:v>2019</c:v>
                </c:pt>
                <c:pt idx="235">
                  <c:v>2019</c:v>
                </c:pt>
                <c:pt idx="236">
                  <c:v>2019</c:v>
                </c:pt>
                <c:pt idx="237">
                  <c:v>2019</c:v>
                </c:pt>
                <c:pt idx="238">
                  <c:v>2019</c:v>
                </c:pt>
                <c:pt idx="239">
                  <c:v>2019</c:v>
                </c:pt>
                <c:pt idx="240">
                  <c:v>2020</c:v>
                </c:pt>
                <c:pt idx="241">
                  <c:v>2020</c:v>
                </c:pt>
                <c:pt idx="242">
                  <c:v>2020</c:v>
                </c:pt>
                <c:pt idx="243">
                  <c:v>2020</c:v>
                </c:pt>
                <c:pt idx="244">
                  <c:v>2020</c:v>
                </c:pt>
                <c:pt idx="245">
                  <c:v>2020</c:v>
                </c:pt>
                <c:pt idx="246">
                  <c:v>2020</c:v>
                </c:pt>
                <c:pt idx="247">
                  <c:v>2020</c:v>
                </c:pt>
                <c:pt idx="248">
                  <c:v>2020</c:v>
                </c:pt>
                <c:pt idx="249">
                  <c:v>2020</c:v>
                </c:pt>
                <c:pt idx="250">
                  <c:v>2020</c:v>
                </c:pt>
                <c:pt idx="251">
                  <c:v>2020</c:v>
                </c:pt>
                <c:pt idx="252">
                  <c:v>2021</c:v>
                </c:pt>
                <c:pt idx="253">
                  <c:v>2021</c:v>
                </c:pt>
                <c:pt idx="254">
                  <c:v>2021</c:v>
                </c:pt>
                <c:pt idx="255">
                  <c:v>2021</c:v>
                </c:pt>
                <c:pt idx="256">
                  <c:v>2021</c:v>
                </c:pt>
                <c:pt idx="257">
                  <c:v>2021</c:v>
                </c:pt>
                <c:pt idx="258">
                  <c:v>2021</c:v>
                </c:pt>
                <c:pt idx="259">
                  <c:v>2021</c:v>
                </c:pt>
                <c:pt idx="260">
                  <c:v>2021</c:v>
                </c:pt>
                <c:pt idx="261">
                  <c:v>2021</c:v>
                </c:pt>
                <c:pt idx="262">
                  <c:v>2021</c:v>
                </c:pt>
                <c:pt idx="263">
                  <c:v>2021</c:v>
                </c:pt>
                <c:pt idx="264">
                  <c:v>2022</c:v>
                </c:pt>
                <c:pt idx="265">
                  <c:v>2022</c:v>
                </c:pt>
                <c:pt idx="266">
                  <c:v>2022</c:v>
                </c:pt>
                <c:pt idx="267">
                  <c:v>2022</c:v>
                </c:pt>
                <c:pt idx="268">
                  <c:v>2022</c:v>
                </c:pt>
                <c:pt idx="269">
                  <c:v>2022</c:v>
                </c:pt>
                <c:pt idx="270">
                  <c:v>2022</c:v>
                </c:pt>
                <c:pt idx="271">
                  <c:v>2022</c:v>
                </c:pt>
                <c:pt idx="272">
                  <c:v>2022</c:v>
                </c:pt>
                <c:pt idx="273">
                  <c:v>2022</c:v>
                </c:pt>
                <c:pt idx="274">
                  <c:v>2022</c:v>
                </c:pt>
                <c:pt idx="275">
                  <c:v>2022</c:v>
                </c:pt>
                <c:pt idx="276">
                  <c:v>2023</c:v>
                </c:pt>
                <c:pt idx="277">
                  <c:v>2023</c:v>
                </c:pt>
                <c:pt idx="278">
                  <c:v>2023</c:v>
                </c:pt>
                <c:pt idx="279">
                  <c:v>2023</c:v>
                </c:pt>
                <c:pt idx="280">
                  <c:v>2023</c:v>
                </c:pt>
                <c:pt idx="281">
                  <c:v>2023</c:v>
                </c:pt>
                <c:pt idx="282">
                  <c:v>2023</c:v>
                </c:pt>
                <c:pt idx="283">
                  <c:v>2023</c:v>
                </c:pt>
                <c:pt idx="284">
                  <c:v>2023</c:v>
                </c:pt>
                <c:pt idx="285">
                  <c:v>2023</c:v>
                </c:pt>
                <c:pt idx="286">
                  <c:v>2023</c:v>
                </c:pt>
                <c:pt idx="287">
                  <c:v>2023</c:v>
                </c:pt>
                <c:pt idx="288">
                  <c:v>2024</c:v>
                </c:pt>
                <c:pt idx="289">
                  <c:v>2024</c:v>
                </c:pt>
                <c:pt idx="290">
                  <c:v>2024</c:v>
                </c:pt>
                <c:pt idx="291">
                  <c:v>2024</c:v>
                </c:pt>
                <c:pt idx="292">
                  <c:v>2024</c:v>
                </c:pt>
                <c:pt idx="293">
                  <c:v>2024</c:v>
                </c:pt>
                <c:pt idx="294">
                  <c:v>2024</c:v>
                </c:pt>
                <c:pt idx="295">
                  <c:v>2024</c:v>
                </c:pt>
                <c:pt idx="296">
                  <c:v>2024</c:v>
                </c:pt>
                <c:pt idx="297">
                  <c:v>2024</c:v>
                </c:pt>
                <c:pt idx="298">
                  <c:v>2024</c:v>
                </c:pt>
                <c:pt idx="299">
                  <c:v>2024</c:v>
                </c:pt>
                <c:pt idx="300">
                  <c:v>2025</c:v>
                </c:pt>
                <c:pt idx="301">
                  <c:v>2025</c:v>
                </c:pt>
                <c:pt idx="302">
                  <c:v>2025</c:v>
                </c:pt>
                <c:pt idx="303">
                  <c:v>2025</c:v>
                </c:pt>
                <c:pt idx="304">
                  <c:v>2025</c:v>
                </c:pt>
                <c:pt idx="305">
                  <c:v>2025</c:v>
                </c:pt>
                <c:pt idx="306">
                  <c:v>2025</c:v>
                </c:pt>
                <c:pt idx="307">
                  <c:v>2025</c:v>
                </c:pt>
                <c:pt idx="308">
                  <c:v>2025</c:v>
                </c:pt>
                <c:pt idx="309">
                  <c:v>2025</c:v>
                </c:pt>
              </c:numCache>
            </c:numRef>
          </c:cat>
          <c:val>
            <c:numRef>
              <c:f>Sheet1!$D$2:$D$312</c:f>
              <c:numCache>
                <c:formatCode>General</c:formatCode>
                <c:ptCount val="311"/>
                <c:pt idx="0">
                  <c:v>5</c:v>
                </c:pt>
                <c:pt idx="1">
                  <c:v>4</c:v>
                </c:pt>
                <c:pt idx="2">
                  <c:v>5</c:v>
                </c:pt>
                <c:pt idx="3">
                  <c:v>2</c:v>
                </c:pt>
                <c:pt idx="4">
                  <c:v>6</c:v>
                </c:pt>
                <c:pt idx="5">
                  <c:v>5</c:v>
                </c:pt>
                <c:pt idx="6">
                  <c:v>4</c:v>
                </c:pt>
                <c:pt idx="7">
                  <c:v>7</c:v>
                </c:pt>
                <c:pt idx="8">
                  <c:v>3</c:v>
                </c:pt>
                <c:pt idx="9">
                  <c:v>3</c:v>
                </c:pt>
                <c:pt idx="10">
                  <c:v>3</c:v>
                </c:pt>
                <c:pt idx="11">
                  <c:v>3</c:v>
                </c:pt>
                <c:pt idx="12">
                  <c:v>4</c:v>
                </c:pt>
                <c:pt idx="13">
                  <c:v>2</c:v>
                </c:pt>
                <c:pt idx="14">
                  <c:v>3</c:v>
                </c:pt>
                <c:pt idx="15">
                  <c:v>4</c:v>
                </c:pt>
                <c:pt idx="16">
                  <c:v>2</c:v>
                </c:pt>
                <c:pt idx="17">
                  <c:v>3</c:v>
                </c:pt>
                <c:pt idx="18">
                  <c:v>3</c:v>
                </c:pt>
                <c:pt idx="19">
                  <c:v>2</c:v>
                </c:pt>
                <c:pt idx="20">
                  <c:v>3</c:v>
                </c:pt>
                <c:pt idx="21">
                  <c:v>2</c:v>
                </c:pt>
                <c:pt idx="22">
                  <c:v>2</c:v>
                </c:pt>
                <c:pt idx="23">
                  <c:v>2</c:v>
                </c:pt>
                <c:pt idx="24">
                  <c:v>3</c:v>
                </c:pt>
                <c:pt idx="25">
                  <c:v>2</c:v>
                </c:pt>
                <c:pt idx="26">
                  <c:v>2</c:v>
                </c:pt>
                <c:pt idx="27">
                  <c:v>5</c:v>
                </c:pt>
                <c:pt idx="28">
                  <c:v>1</c:v>
                </c:pt>
                <c:pt idx="29">
                  <c:v>3</c:v>
                </c:pt>
                <c:pt idx="30">
                  <c:v>4</c:v>
                </c:pt>
                <c:pt idx="31">
                  <c:v>2</c:v>
                </c:pt>
                <c:pt idx="32">
                  <c:v>2</c:v>
                </c:pt>
                <c:pt idx="33">
                  <c:v>4</c:v>
                </c:pt>
                <c:pt idx="34">
                  <c:v>3</c:v>
                </c:pt>
                <c:pt idx="35">
                  <c:v>2</c:v>
                </c:pt>
                <c:pt idx="36">
                  <c:v>2</c:v>
                </c:pt>
                <c:pt idx="37">
                  <c:v>3</c:v>
                </c:pt>
                <c:pt idx="38">
                  <c:v>3</c:v>
                </c:pt>
                <c:pt idx="39">
                  <c:v>3</c:v>
                </c:pt>
                <c:pt idx="40">
                  <c:v>1</c:v>
                </c:pt>
                <c:pt idx="41">
                  <c:v>3</c:v>
                </c:pt>
                <c:pt idx="42">
                  <c:v>2</c:v>
                </c:pt>
                <c:pt idx="43">
                  <c:v>3</c:v>
                </c:pt>
                <c:pt idx="44">
                  <c:v>4</c:v>
                </c:pt>
                <c:pt idx="45">
                  <c:v>1</c:v>
                </c:pt>
                <c:pt idx="46">
                  <c:v>2</c:v>
                </c:pt>
                <c:pt idx="47">
                  <c:v>1</c:v>
                </c:pt>
                <c:pt idx="48">
                  <c:v>3</c:v>
                </c:pt>
                <c:pt idx="49">
                  <c:v>4</c:v>
                </c:pt>
                <c:pt idx="50">
                  <c:v>3</c:v>
                </c:pt>
                <c:pt idx="51">
                  <c:v>3</c:v>
                </c:pt>
                <c:pt idx="52">
                  <c:v>5</c:v>
                </c:pt>
                <c:pt idx="53">
                  <c:v>4</c:v>
                </c:pt>
                <c:pt idx="54">
                  <c:v>5</c:v>
                </c:pt>
                <c:pt idx="55">
                  <c:v>4</c:v>
                </c:pt>
                <c:pt idx="56">
                  <c:v>5</c:v>
                </c:pt>
                <c:pt idx="57">
                  <c:v>3</c:v>
                </c:pt>
                <c:pt idx="58">
                  <c:v>4</c:v>
                </c:pt>
                <c:pt idx="59">
                  <c:v>4</c:v>
                </c:pt>
                <c:pt idx="60">
                  <c:v>5</c:v>
                </c:pt>
                <c:pt idx="61">
                  <c:v>4</c:v>
                </c:pt>
                <c:pt idx="62">
                  <c:v>4</c:v>
                </c:pt>
                <c:pt idx="63">
                  <c:v>3</c:v>
                </c:pt>
                <c:pt idx="64">
                  <c:v>3</c:v>
                </c:pt>
                <c:pt idx="65">
                  <c:v>3</c:v>
                </c:pt>
                <c:pt idx="66">
                  <c:v>2</c:v>
                </c:pt>
                <c:pt idx="67">
                  <c:v>3</c:v>
                </c:pt>
                <c:pt idx="68">
                  <c:v>1</c:v>
                </c:pt>
                <c:pt idx="69">
                  <c:v>3</c:v>
                </c:pt>
                <c:pt idx="70">
                  <c:v>2</c:v>
                </c:pt>
                <c:pt idx="71">
                  <c:v>5</c:v>
                </c:pt>
                <c:pt idx="72">
                  <c:v>4</c:v>
                </c:pt>
                <c:pt idx="73">
                  <c:v>5</c:v>
                </c:pt>
                <c:pt idx="74">
                  <c:v>3</c:v>
                </c:pt>
                <c:pt idx="75">
                  <c:v>4</c:v>
                </c:pt>
                <c:pt idx="76">
                  <c:v>3</c:v>
                </c:pt>
                <c:pt idx="77">
                  <c:v>3</c:v>
                </c:pt>
                <c:pt idx="78">
                  <c:v>3</c:v>
                </c:pt>
                <c:pt idx="79">
                  <c:v>7</c:v>
                </c:pt>
                <c:pt idx="80">
                  <c:v>4</c:v>
                </c:pt>
                <c:pt idx="81">
                  <c:v>5</c:v>
                </c:pt>
                <c:pt idx="82">
                  <c:v>5</c:v>
                </c:pt>
                <c:pt idx="83">
                  <c:v>5</c:v>
                </c:pt>
                <c:pt idx="84">
                  <c:v>4</c:v>
                </c:pt>
                <c:pt idx="85">
                  <c:v>4</c:v>
                </c:pt>
                <c:pt idx="86">
                  <c:v>3</c:v>
                </c:pt>
                <c:pt idx="87">
                  <c:v>5</c:v>
                </c:pt>
                <c:pt idx="88">
                  <c:v>3</c:v>
                </c:pt>
                <c:pt idx="89">
                  <c:v>4</c:v>
                </c:pt>
                <c:pt idx="90">
                  <c:v>3</c:v>
                </c:pt>
                <c:pt idx="91">
                  <c:v>6</c:v>
                </c:pt>
                <c:pt idx="92">
                  <c:v>4</c:v>
                </c:pt>
                <c:pt idx="93">
                  <c:v>7</c:v>
                </c:pt>
                <c:pt idx="94">
                  <c:v>7</c:v>
                </c:pt>
                <c:pt idx="95">
                  <c:v>6</c:v>
                </c:pt>
                <c:pt idx="96">
                  <c:v>5</c:v>
                </c:pt>
                <c:pt idx="97">
                  <c:v>6</c:v>
                </c:pt>
                <c:pt idx="98">
                  <c:v>4</c:v>
                </c:pt>
                <c:pt idx="99">
                  <c:v>4</c:v>
                </c:pt>
                <c:pt idx="100">
                  <c:v>6</c:v>
                </c:pt>
                <c:pt idx="101">
                  <c:v>3</c:v>
                </c:pt>
                <c:pt idx="102">
                  <c:v>4</c:v>
                </c:pt>
                <c:pt idx="103">
                  <c:v>3</c:v>
                </c:pt>
                <c:pt idx="104">
                  <c:v>6</c:v>
                </c:pt>
                <c:pt idx="105">
                  <c:v>17</c:v>
                </c:pt>
                <c:pt idx="106">
                  <c:v>11</c:v>
                </c:pt>
                <c:pt idx="107">
                  <c:v>8</c:v>
                </c:pt>
                <c:pt idx="108">
                  <c:v>10</c:v>
                </c:pt>
                <c:pt idx="109">
                  <c:v>6</c:v>
                </c:pt>
                <c:pt idx="110">
                  <c:v>7</c:v>
                </c:pt>
                <c:pt idx="111">
                  <c:v>5</c:v>
                </c:pt>
                <c:pt idx="112">
                  <c:v>4</c:v>
                </c:pt>
                <c:pt idx="113">
                  <c:v>5</c:v>
                </c:pt>
                <c:pt idx="114">
                  <c:v>6</c:v>
                </c:pt>
                <c:pt idx="115">
                  <c:v>4</c:v>
                </c:pt>
                <c:pt idx="116">
                  <c:v>6</c:v>
                </c:pt>
                <c:pt idx="117">
                  <c:v>7</c:v>
                </c:pt>
                <c:pt idx="118">
                  <c:v>5</c:v>
                </c:pt>
                <c:pt idx="119">
                  <c:v>6</c:v>
                </c:pt>
                <c:pt idx="120">
                  <c:v>5</c:v>
                </c:pt>
                <c:pt idx="121">
                  <c:v>8</c:v>
                </c:pt>
                <c:pt idx="122">
                  <c:v>7</c:v>
                </c:pt>
                <c:pt idx="123">
                  <c:v>4</c:v>
                </c:pt>
                <c:pt idx="124">
                  <c:v>4</c:v>
                </c:pt>
                <c:pt idx="125">
                  <c:v>6</c:v>
                </c:pt>
                <c:pt idx="126">
                  <c:v>3</c:v>
                </c:pt>
                <c:pt idx="127">
                  <c:v>7</c:v>
                </c:pt>
                <c:pt idx="128">
                  <c:v>5</c:v>
                </c:pt>
                <c:pt idx="129">
                  <c:v>6</c:v>
                </c:pt>
                <c:pt idx="130">
                  <c:v>5</c:v>
                </c:pt>
                <c:pt idx="131">
                  <c:v>7</c:v>
                </c:pt>
                <c:pt idx="132">
                  <c:v>7</c:v>
                </c:pt>
                <c:pt idx="133">
                  <c:v>5</c:v>
                </c:pt>
                <c:pt idx="134">
                  <c:v>7</c:v>
                </c:pt>
                <c:pt idx="135">
                  <c:v>5</c:v>
                </c:pt>
                <c:pt idx="136">
                  <c:v>6</c:v>
                </c:pt>
                <c:pt idx="137">
                  <c:v>5</c:v>
                </c:pt>
                <c:pt idx="138">
                  <c:v>8</c:v>
                </c:pt>
                <c:pt idx="139">
                  <c:v>8</c:v>
                </c:pt>
                <c:pt idx="140">
                  <c:v>7</c:v>
                </c:pt>
                <c:pt idx="141">
                  <c:v>6</c:v>
                </c:pt>
                <c:pt idx="142">
                  <c:v>5</c:v>
                </c:pt>
                <c:pt idx="143">
                  <c:v>8</c:v>
                </c:pt>
                <c:pt idx="144">
                  <c:v>7</c:v>
                </c:pt>
                <c:pt idx="145">
                  <c:v>4</c:v>
                </c:pt>
                <c:pt idx="146">
                  <c:v>5</c:v>
                </c:pt>
                <c:pt idx="147">
                  <c:v>5</c:v>
                </c:pt>
                <c:pt idx="148">
                  <c:v>5</c:v>
                </c:pt>
                <c:pt idx="149">
                  <c:v>6</c:v>
                </c:pt>
                <c:pt idx="150">
                  <c:v>6</c:v>
                </c:pt>
                <c:pt idx="151">
                  <c:v>5</c:v>
                </c:pt>
                <c:pt idx="152">
                  <c:v>3</c:v>
                </c:pt>
                <c:pt idx="153">
                  <c:v>4</c:v>
                </c:pt>
                <c:pt idx="154">
                  <c:v>5</c:v>
                </c:pt>
                <c:pt idx="155">
                  <c:v>5</c:v>
                </c:pt>
                <c:pt idx="156">
                  <c:v>7</c:v>
                </c:pt>
                <c:pt idx="157">
                  <c:v>5</c:v>
                </c:pt>
                <c:pt idx="158">
                  <c:v>4</c:v>
                </c:pt>
                <c:pt idx="159">
                  <c:v>5</c:v>
                </c:pt>
                <c:pt idx="160">
                  <c:v>4</c:v>
                </c:pt>
                <c:pt idx="161">
                  <c:v>4</c:v>
                </c:pt>
                <c:pt idx="162">
                  <c:v>4</c:v>
                </c:pt>
                <c:pt idx="163">
                  <c:v>5</c:v>
                </c:pt>
                <c:pt idx="164">
                  <c:v>7</c:v>
                </c:pt>
                <c:pt idx="165">
                  <c:v>5</c:v>
                </c:pt>
                <c:pt idx="166">
                  <c:v>6</c:v>
                </c:pt>
                <c:pt idx="167">
                  <c:v>6</c:v>
                </c:pt>
                <c:pt idx="168">
                  <c:v>4</c:v>
                </c:pt>
                <c:pt idx="169">
                  <c:v>4</c:v>
                </c:pt>
                <c:pt idx="170">
                  <c:v>6</c:v>
                </c:pt>
                <c:pt idx="171">
                  <c:v>6</c:v>
                </c:pt>
                <c:pt idx="172">
                  <c:v>4</c:v>
                </c:pt>
                <c:pt idx="173">
                  <c:v>4</c:v>
                </c:pt>
                <c:pt idx="174">
                  <c:v>6</c:v>
                </c:pt>
                <c:pt idx="175">
                  <c:v>6</c:v>
                </c:pt>
                <c:pt idx="176">
                  <c:v>3</c:v>
                </c:pt>
                <c:pt idx="177">
                  <c:v>5</c:v>
                </c:pt>
                <c:pt idx="178">
                  <c:v>2</c:v>
                </c:pt>
                <c:pt idx="179">
                  <c:v>6</c:v>
                </c:pt>
                <c:pt idx="180">
                  <c:v>2</c:v>
                </c:pt>
                <c:pt idx="181">
                  <c:v>4</c:v>
                </c:pt>
                <c:pt idx="182">
                  <c:v>5</c:v>
                </c:pt>
                <c:pt idx="183">
                  <c:v>5</c:v>
                </c:pt>
                <c:pt idx="184">
                  <c:v>3</c:v>
                </c:pt>
                <c:pt idx="185">
                  <c:v>2</c:v>
                </c:pt>
                <c:pt idx="186">
                  <c:v>3</c:v>
                </c:pt>
                <c:pt idx="187">
                  <c:v>4</c:v>
                </c:pt>
                <c:pt idx="188">
                  <c:v>4</c:v>
                </c:pt>
                <c:pt idx="189">
                  <c:v>5</c:v>
                </c:pt>
                <c:pt idx="190">
                  <c:v>4</c:v>
                </c:pt>
                <c:pt idx="191">
                  <c:v>5</c:v>
                </c:pt>
                <c:pt idx="192">
                  <c:v>4</c:v>
                </c:pt>
                <c:pt idx="193">
                  <c:v>4</c:v>
                </c:pt>
                <c:pt idx="194">
                  <c:v>5</c:v>
                </c:pt>
                <c:pt idx="195">
                  <c:v>5</c:v>
                </c:pt>
                <c:pt idx="196">
                  <c:v>2</c:v>
                </c:pt>
                <c:pt idx="197">
                  <c:v>5</c:v>
                </c:pt>
                <c:pt idx="198">
                  <c:v>3</c:v>
                </c:pt>
                <c:pt idx="199">
                  <c:v>4</c:v>
                </c:pt>
                <c:pt idx="200">
                  <c:v>3</c:v>
                </c:pt>
                <c:pt idx="201">
                  <c:v>5</c:v>
                </c:pt>
                <c:pt idx="202">
                  <c:v>4</c:v>
                </c:pt>
                <c:pt idx="203">
                  <c:v>6</c:v>
                </c:pt>
                <c:pt idx="204">
                  <c:v>5</c:v>
                </c:pt>
                <c:pt idx="205">
                  <c:v>4</c:v>
                </c:pt>
                <c:pt idx="206">
                  <c:v>5</c:v>
                </c:pt>
                <c:pt idx="207">
                  <c:v>3</c:v>
                </c:pt>
                <c:pt idx="208">
                  <c:v>4</c:v>
                </c:pt>
                <c:pt idx="209">
                  <c:v>5</c:v>
                </c:pt>
                <c:pt idx="210">
                  <c:v>4</c:v>
                </c:pt>
                <c:pt idx="211">
                  <c:v>4</c:v>
                </c:pt>
                <c:pt idx="212">
                  <c:v>5</c:v>
                </c:pt>
                <c:pt idx="213">
                  <c:v>3</c:v>
                </c:pt>
                <c:pt idx="214">
                  <c:v>4</c:v>
                </c:pt>
                <c:pt idx="215">
                  <c:v>5</c:v>
                </c:pt>
                <c:pt idx="216">
                  <c:v>4</c:v>
                </c:pt>
                <c:pt idx="217">
                  <c:v>6</c:v>
                </c:pt>
                <c:pt idx="218">
                  <c:v>4</c:v>
                </c:pt>
                <c:pt idx="219">
                  <c:v>5</c:v>
                </c:pt>
                <c:pt idx="220">
                  <c:v>7</c:v>
                </c:pt>
                <c:pt idx="221">
                  <c:v>5</c:v>
                </c:pt>
                <c:pt idx="222">
                  <c:v>5</c:v>
                </c:pt>
                <c:pt idx="223">
                  <c:v>8</c:v>
                </c:pt>
                <c:pt idx="224">
                  <c:v>4</c:v>
                </c:pt>
                <c:pt idx="225">
                  <c:v>6</c:v>
                </c:pt>
                <c:pt idx="226">
                  <c:v>6</c:v>
                </c:pt>
                <c:pt idx="227">
                  <c:v>5</c:v>
                </c:pt>
                <c:pt idx="228">
                  <c:v>7</c:v>
                </c:pt>
                <c:pt idx="229">
                  <c:v>7</c:v>
                </c:pt>
                <c:pt idx="230">
                  <c:v>7</c:v>
                </c:pt>
                <c:pt idx="231">
                  <c:v>5</c:v>
                </c:pt>
                <c:pt idx="232">
                  <c:v>4</c:v>
                </c:pt>
                <c:pt idx="233">
                  <c:v>4</c:v>
                </c:pt>
                <c:pt idx="234">
                  <c:v>3</c:v>
                </c:pt>
                <c:pt idx="235">
                  <c:v>7</c:v>
                </c:pt>
                <c:pt idx="236">
                  <c:v>4</c:v>
                </c:pt>
                <c:pt idx="237">
                  <c:v>3</c:v>
                </c:pt>
                <c:pt idx="238">
                  <c:v>4</c:v>
                </c:pt>
                <c:pt idx="239">
                  <c:v>4</c:v>
                </c:pt>
                <c:pt idx="240">
                  <c:v>4</c:v>
                </c:pt>
                <c:pt idx="241">
                  <c:v>3</c:v>
                </c:pt>
                <c:pt idx="242">
                  <c:v>2</c:v>
                </c:pt>
                <c:pt idx="243">
                  <c:v>6</c:v>
                </c:pt>
                <c:pt idx="244">
                  <c:v>6</c:v>
                </c:pt>
                <c:pt idx="245">
                  <c:v>4</c:v>
                </c:pt>
                <c:pt idx="246">
                  <c:v>6</c:v>
                </c:pt>
                <c:pt idx="247">
                  <c:v>5</c:v>
                </c:pt>
                <c:pt idx="248">
                  <c:v>2</c:v>
                </c:pt>
                <c:pt idx="249">
                  <c:v>4</c:v>
                </c:pt>
                <c:pt idx="250">
                  <c:v>5</c:v>
                </c:pt>
                <c:pt idx="251">
                  <c:v>4</c:v>
                </c:pt>
                <c:pt idx="252">
                  <c:v>4</c:v>
                </c:pt>
                <c:pt idx="253">
                  <c:v>6</c:v>
                </c:pt>
                <c:pt idx="254">
                  <c:v>3</c:v>
                </c:pt>
                <c:pt idx="255">
                  <c:v>4</c:v>
                </c:pt>
                <c:pt idx="256">
                  <c:v>3</c:v>
                </c:pt>
                <c:pt idx="257">
                  <c:v>4</c:v>
                </c:pt>
                <c:pt idx="258">
                  <c:v>4</c:v>
                </c:pt>
                <c:pt idx="259">
                  <c:v>2</c:v>
                </c:pt>
                <c:pt idx="260">
                  <c:v>2</c:v>
                </c:pt>
                <c:pt idx="261">
                  <c:v>4</c:v>
                </c:pt>
                <c:pt idx="262">
                  <c:v>4</c:v>
                </c:pt>
                <c:pt idx="263">
                  <c:v>4</c:v>
                </c:pt>
                <c:pt idx="264">
                  <c:v>3</c:v>
                </c:pt>
                <c:pt idx="265">
                  <c:v>8</c:v>
                </c:pt>
                <c:pt idx="266">
                  <c:v>5</c:v>
                </c:pt>
                <c:pt idx="267">
                  <c:v>8</c:v>
                </c:pt>
                <c:pt idx="268">
                  <c:v>9</c:v>
                </c:pt>
                <c:pt idx="269">
                  <c:v>12</c:v>
                </c:pt>
                <c:pt idx="270">
                  <c:v>15</c:v>
                </c:pt>
                <c:pt idx="271">
                  <c:v>18</c:v>
                </c:pt>
                <c:pt idx="272">
                  <c:v>16</c:v>
                </c:pt>
                <c:pt idx="273">
                  <c:v>16</c:v>
                </c:pt>
                <c:pt idx="274">
                  <c:v>24</c:v>
                </c:pt>
                <c:pt idx="275">
                  <c:v>28</c:v>
                </c:pt>
                <c:pt idx="276">
                  <c:v>24</c:v>
                </c:pt>
                <c:pt idx="277">
                  <c:v>23</c:v>
                </c:pt>
                <c:pt idx="278">
                  <c:v>26</c:v>
                </c:pt>
                <c:pt idx="279">
                  <c:v>25</c:v>
                </c:pt>
                <c:pt idx="280">
                  <c:v>26</c:v>
                </c:pt>
                <c:pt idx="281">
                  <c:v>24</c:v>
                </c:pt>
                <c:pt idx="282">
                  <c:v>22</c:v>
                </c:pt>
                <c:pt idx="283">
                  <c:v>26</c:v>
                </c:pt>
                <c:pt idx="284">
                  <c:v>28</c:v>
                </c:pt>
                <c:pt idx="285">
                  <c:v>28</c:v>
                </c:pt>
                <c:pt idx="286">
                  <c:v>34</c:v>
                </c:pt>
                <c:pt idx="287">
                  <c:v>30</c:v>
                </c:pt>
                <c:pt idx="288">
                  <c:v>24</c:v>
                </c:pt>
                <c:pt idx="289">
                  <c:v>24</c:v>
                </c:pt>
                <c:pt idx="290">
                  <c:v>21</c:v>
                </c:pt>
                <c:pt idx="291">
                  <c:v>25</c:v>
                </c:pt>
                <c:pt idx="292">
                  <c:v>29</c:v>
                </c:pt>
                <c:pt idx="293">
                  <c:v>29</c:v>
                </c:pt>
                <c:pt idx="294">
                  <c:v>26</c:v>
                </c:pt>
                <c:pt idx="295">
                  <c:v>25</c:v>
                </c:pt>
                <c:pt idx="296">
                  <c:v>25</c:v>
                </c:pt>
                <c:pt idx="297">
                  <c:v>24</c:v>
                </c:pt>
                <c:pt idx="298">
                  <c:v>23</c:v>
                </c:pt>
                <c:pt idx="299">
                  <c:v>18</c:v>
                </c:pt>
                <c:pt idx="300">
                  <c:v>19</c:v>
                </c:pt>
                <c:pt idx="301">
                  <c:v>19</c:v>
                </c:pt>
                <c:pt idx="302">
                  <c:v>15</c:v>
                </c:pt>
                <c:pt idx="303">
                  <c:v>10</c:v>
                </c:pt>
                <c:pt idx="304">
                  <c:v>10</c:v>
                </c:pt>
                <c:pt idx="305">
                  <c:v>13</c:v>
                </c:pt>
                <c:pt idx="306">
                  <c:v>13</c:v>
                </c:pt>
                <c:pt idx="307">
                  <c:v>15</c:v>
                </c:pt>
                <c:pt idx="308">
                  <c:v>15</c:v>
                </c:pt>
                <c:pt idx="309">
                  <c:v>14</c:v>
                </c:pt>
                <c:pt idx="310">
                  <c:v>12</c:v>
                </c:pt>
              </c:numCache>
            </c:numRef>
          </c:val>
          <c:smooth val="0"/>
          <c:extLst>
            <c:ext xmlns:c16="http://schemas.microsoft.com/office/drawing/2014/chart" uri="{C3380CC4-5D6E-409C-BE32-E72D297353CC}">
              <c16:uniqueId val="{00000000-0005-48CD-A3B4-87F8537EBF63}"/>
            </c:ext>
          </c:extLst>
        </c:ser>
        <c:dLbls>
          <c:showLegendKey val="0"/>
          <c:showVal val="0"/>
          <c:showCatName val="0"/>
          <c:showSerName val="0"/>
          <c:showPercent val="0"/>
          <c:showBubbleSize val="0"/>
        </c:dLbls>
        <c:smooth val="0"/>
        <c:axId val="1892828943"/>
        <c:axId val="1892828111"/>
      </c:lineChart>
      <c:catAx>
        <c:axId val="1892828943"/>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400" b="1" i="0" u="none" strike="noStrike" kern="1200" baseline="0">
                <a:solidFill>
                  <a:srgbClr val="404040"/>
                </a:solidFill>
                <a:latin typeface="+mn-lt"/>
                <a:ea typeface="+mn-ea"/>
                <a:cs typeface="+mn-cs"/>
              </a:defRPr>
            </a:pPr>
            <a:endParaRPr lang="en-US"/>
          </a:p>
        </c:txPr>
        <c:crossAx val="1892828111"/>
        <c:crosses val="autoZero"/>
        <c:auto val="1"/>
        <c:lblAlgn val="ctr"/>
        <c:lblOffset val="100"/>
        <c:tickLblSkip val="60"/>
        <c:tickMarkSkip val="48"/>
        <c:noMultiLvlLbl val="0"/>
      </c:catAx>
      <c:valAx>
        <c:axId val="1892828111"/>
        <c:scaling>
          <c:orientation val="minMax"/>
        </c:scaling>
        <c:delete val="0"/>
        <c:axPos val="l"/>
        <c:numFmt formatCode="_(* #,##0_);_(* \(#,##0\);_(* &quot;-&quot;_);_(@_)" sourceLinked="0"/>
        <c:majorTickMark val="out"/>
        <c:minorTickMark val="none"/>
        <c:tickLblPos val="nextTo"/>
        <c:spPr>
          <a:noFill/>
          <a:ln w="9525">
            <a:solidFill>
              <a:schemeClr val="tx1"/>
            </a:solidFill>
          </a:ln>
          <a:effectLst/>
        </c:spPr>
        <c:txPr>
          <a:bodyPr rot="-60000000" spcFirstLastPara="1" vertOverflow="ellipsis" vert="horz" wrap="square" anchor="ctr" anchorCtr="1"/>
          <a:lstStyle/>
          <a:p>
            <a:pPr>
              <a:defRPr sz="1400" b="1" i="0" u="none" strike="noStrike" kern="1200" baseline="0">
                <a:solidFill>
                  <a:srgbClr val="404040"/>
                </a:solidFill>
                <a:latin typeface="+mn-lt"/>
                <a:ea typeface="+mn-ea"/>
                <a:cs typeface="+mn-cs"/>
              </a:defRPr>
            </a:pPr>
            <a:endParaRPr lang="en-US"/>
          </a:p>
        </c:txPr>
        <c:crossAx val="1892828943"/>
        <c:crossesAt val="1"/>
        <c:crossBetween val="between"/>
      </c:valAx>
      <c:spPr>
        <a:noFill/>
        <a:ln>
          <a:noFill/>
        </a:ln>
        <a:effectLst/>
      </c:spPr>
    </c:plotArea>
    <c:legend>
      <c:legendPos val="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1462656845271781"/>
          <c:y val="3.4982993587665323E-2"/>
          <c:w val="0.82059239294792152"/>
          <c:h val="0.88480941985833717"/>
        </c:manualLayout>
      </c:layout>
      <c:lineChart>
        <c:grouping val="standard"/>
        <c:varyColors val="0"/>
        <c:ser>
          <c:idx val="1"/>
          <c:order val="0"/>
          <c:tx>
            <c:strRef>
              <c:f>Sheet1!$C$1</c:f>
              <c:strCache>
                <c:ptCount val="1"/>
                <c:pt idx="0">
                  <c:v>Prices High</c:v>
                </c:pt>
              </c:strCache>
            </c:strRef>
          </c:tx>
          <c:spPr>
            <a:ln w="28575" cap="rnd">
              <a:solidFill>
                <a:schemeClr val="tx2"/>
              </a:solidFill>
              <a:round/>
            </a:ln>
            <a:effectLst/>
          </c:spPr>
          <c:marker>
            <c:symbol val="none"/>
          </c:marker>
          <c:cat>
            <c:numRef>
              <c:f>Sheet1!$A$2:$A$312</c:f>
              <c:numCache>
                <c:formatCode>General</c:formatCode>
                <c:ptCount val="311"/>
                <c:pt idx="0">
                  <c:v>2000</c:v>
                </c:pt>
                <c:pt idx="1">
                  <c:v>2000</c:v>
                </c:pt>
                <c:pt idx="2">
                  <c:v>2000</c:v>
                </c:pt>
                <c:pt idx="3">
                  <c:v>2000</c:v>
                </c:pt>
                <c:pt idx="4">
                  <c:v>2000</c:v>
                </c:pt>
                <c:pt idx="5">
                  <c:v>2000</c:v>
                </c:pt>
                <c:pt idx="6">
                  <c:v>2000</c:v>
                </c:pt>
                <c:pt idx="7">
                  <c:v>2000</c:v>
                </c:pt>
                <c:pt idx="8">
                  <c:v>2000</c:v>
                </c:pt>
                <c:pt idx="9">
                  <c:v>2000</c:v>
                </c:pt>
                <c:pt idx="10">
                  <c:v>2000</c:v>
                </c:pt>
                <c:pt idx="11">
                  <c:v>2000</c:v>
                </c:pt>
                <c:pt idx="12">
                  <c:v>2001</c:v>
                </c:pt>
                <c:pt idx="13">
                  <c:v>2001</c:v>
                </c:pt>
                <c:pt idx="14">
                  <c:v>2001</c:v>
                </c:pt>
                <c:pt idx="15">
                  <c:v>2001</c:v>
                </c:pt>
                <c:pt idx="16">
                  <c:v>2001</c:v>
                </c:pt>
                <c:pt idx="17">
                  <c:v>2001</c:v>
                </c:pt>
                <c:pt idx="18">
                  <c:v>2001</c:v>
                </c:pt>
                <c:pt idx="19">
                  <c:v>2001</c:v>
                </c:pt>
                <c:pt idx="20">
                  <c:v>2001</c:v>
                </c:pt>
                <c:pt idx="21">
                  <c:v>2001</c:v>
                </c:pt>
                <c:pt idx="22">
                  <c:v>2001</c:v>
                </c:pt>
                <c:pt idx="23">
                  <c:v>2001</c:v>
                </c:pt>
                <c:pt idx="24">
                  <c:v>2002</c:v>
                </c:pt>
                <c:pt idx="25">
                  <c:v>2002</c:v>
                </c:pt>
                <c:pt idx="26">
                  <c:v>2002</c:v>
                </c:pt>
                <c:pt idx="27">
                  <c:v>2002</c:v>
                </c:pt>
                <c:pt idx="28">
                  <c:v>2002</c:v>
                </c:pt>
                <c:pt idx="29">
                  <c:v>2002</c:v>
                </c:pt>
                <c:pt idx="30">
                  <c:v>2002</c:v>
                </c:pt>
                <c:pt idx="31">
                  <c:v>2002</c:v>
                </c:pt>
                <c:pt idx="32">
                  <c:v>2002</c:v>
                </c:pt>
                <c:pt idx="33">
                  <c:v>2002</c:v>
                </c:pt>
                <c:pt idx="34">
                  <c:v>2002</c:v>
                </c:pt>
                <c:pt idx="35">
                  <c:v>2002</c:v>
                </c:pt>
                <c:pt idx="36">
                  <c:v>2003</c:v>
                </c:pt>
                <c:pt idx="37">
                  <c:v>2003</c:v>
                </c:pt>
                <c:pt idx="38">
                  <c:v>2003</c:v>
                </c:pt>
                <c:pt idx="39">
                  <c:v>2003</c:v>
                </c:pt>
                <c:pt idx="40">
                  <c:v>2003</c:v>
                </c:pt>
                <c:pt idx="41">
                  <c:v>2003</c:v>
                </c:pt>
                <c:pt idx="42">
                  <c:v>2003</c:v>
                </c:pt>
                <c:pt idx="43">
                  <c:v>2003</c:v>
                </c:pt>
                <c:pt idx="44">
                  <c:v>2003</c:v>
                </c:pt>
                <c:pt idx="45">
                  <c:v>2003</c:v>
                </c:pt>
                <c:pt idx="46">
                  <c:v>2003</c:v>
                </c:pt>
                <c:pt idx="47">
                  <c:v>2003</c:v>
                </c:pt>
                <c:pt idx="48">
                  <c:v>2004</c:v>
                </c:pt>
                <c:pt idx="49">
                  <c:v>2004</c:v>
                </c:pt>
                <c:pt idx="50">
                  <c:v>2004</c:v>
                </c:pt>
                <c:pt idx="51">
                  <c:v>2004</c:v>
                </c:pt>
                <c:pt idx="52">
                  <c:v>2004</c:v>
                </c:pt>
                <c:pt idx="53">
                  <c:v>2004</c:v>
                </c:pt>
                <c:pt idx="54">
                  <c:v>2004</c:v>
                </c:pt>
                <c:pt idx="55">
                  <c:v>2004</c:v>
                </c:pt>
                <c:pt idx="56">
                  <c:v>2004</c:v>
                </c:pt>
                <c:pt idx="57">
                  <c:v>2004</c:v>
                </c:pt>
                <c:pt idx="58">
                  <c:v>2004</c:v>
                </c:pt>
                <c:pt idx="59">
                  <c:v>2004</c:v>
                </c:pt>
                <c:pt idx="60">
                  <c:v>2005</c:v>
                </c:pt>
                <c:pt idx="61">
                  <c:v>2005</c:v>
                </c:pt>
                <c:pt idx="62">
                  <c:v>2005</c:v>
                </c:pt>
                <c:pt idx="63">
                  <c:v>2005</c:v>
                </c:pt>
                <c:pt idx="64">
                  <c:v>2005</c:v>
                </c:pt>
                <c:pt idx="65">
                  <c:v>2005</c:v>
                </c:pt>
                <c:pt idx="66">
                  <c:v>2005</c:v>
                </c:pt>
                <c:pt idx="67">
                  <c:v>2005</c:v>
                </c:pt>
                <c:pt idx="68">
                  <c:v>2005</c:v>
                </c:pt>
                <c:pt idx="69">
                  <c:v>2005</c:v>
                </c:pt>
                <c:pt idx="70">
                  <c:v>2005</c:v>
                </c:pt>
                <c:pt idx="71">
                  <c:v>2005</c:v>
                </c:pt>
                <c:pt idx="72">
                  <c:v>2006</c:v>
                </c:pt>
                <c:pt idx="73">
                  <c:v>2006</c:v>
                </c:pt>
                <c:pt idx="74">
                  <c:v>2006</c:v>
                </c:pt>
                <c:pt idx="75">
                  <c:v>2006</c:v>
                </c:pt>
                <c:pt idx="76">
                  <c:v>2006</c:v>
                </c:pt>
                <c:pt idx="77">
                  <c:v>2006</c:v>
                </c:pt>
                <c:pt idx="78">
                  <c:v>2006</c:v>
                </c:pt>
                <c:pt idx="79">
                  <c:v>2006</c:v>
                </c:pt>
                <c:pt idx="80">
                  <c:v>2006</c:v>
                </c:pt>
                <c:pt idx="81">
                  <c:v>2006</c:v>
                </c:pt>
                <c:pt idx="82">
                  <c:v>2006</c:v>
                </c:pt>
                <c:pt idx="83">
                  <c:v>2006</c:v>
                </c:pt>
                <c:pt idx="84">
                  <c:v>2007</c:v>
                </c:pt>
                <c:pt idx="85">
                  <c:v>2007</c:v>
                </c:pt>
                <c:pt idx="86">
                  <c:v>2007</c:v>
                </c:pt>
                <c:pt idx="87">
                  <c:v>2007</c:v>
                </c:pt>
                <c:pt idx="88">
                  <c:v>2007</c:v>
                </c:pt>
                <c:pt idx="89">
                  <c:v>2007</c:v>
                </c:pt>
                <c:pt idx="90">
                  <c:v>2007</c:v>
                </c:pt>
                <c:pt idx="91">
                  <c:v>2007</c:v>
                </c:pt>
                <c:pt idx="92">
                  <c:v>2007</c:v>
                </c:pt>
                <c:pt idx="93">
                  <c:v>2007</c:v>
                </c:pt>
                <c:pt idx="94">
                  <c:v>2007</c:v>
                </c:pt>
                <c:pt idx="95">
                  <c:v>2007</c:v>
                </c:pt>
                <c:pt idx="96">
                  <c:v>2008</c:v>
                </c:pt>
                <c:pt idx="97">
                  <c:v>2008</c:v>
                </c:pt>
                <c:pt idx="98">
                  <c:v>2008</c:v>
                </c:pt>
                <c:pt idx="99">
                  <c:v>2008</c:v>
                </c:pt>
                <c:pt idx="100">
                  <c:v>2008</c:v>
                </c:pt>
                <c:pt idx="101">
                  <c:v>2008</c:v>
                </c:pt>
                <c:pt idx="102">
                  <c:v>2008</c:v>
                </c:pt>
                <c:pt idx="103">
                  <c:v>2008</c:v>
                </c:pt>
                <c:pt idx="104">
                  <c:v>2008</c:v>
                </c:pt>
                <c:pt idx="105">
                  <c:v>2008</c:v>
                </c:pt>
                <c:pt idx="106">
                  <c:v>2008</c:v>
                </c:pt>
                <c:pt idx="107">
                  <c:v>2008</c:v>
                </c:pt>
                <c:pt idx="108">
                  <c:v>2009</c:v>
                </c:pt>
                <c:pt idx="109">
                  <c:v>2009</c:v>
                </c:pt>
                <c:pt idx="110">
                  <c:v>2009</c:v>
                </c:pt>
                <c:pt idx="111">
                  <c:v>2009</c:v>
                </c:pt>
                <c:pt idx="112">
                  <c:v>2009</c:v>
                </c:pt>
                <c:pt idx="113">
                  <c:v>2009</c:v>
                </c:pt>
                <c:pt idx="114">
                  <c:v>2009</c:v>
                </c:pt>
                <c:pt idx="115">
                  <c:v>2009</c:v>
                </c:pt>
                <c:pt idx="116">
                  <c:v>2009</c:v>
                </c:pt>
                <c:pt idx="117">
                  <c:v>2009</c:v>
                </c:pt>
                <c:pt idx="118">
                  <c:v>2009</c:v>
                </c:pt>
                <c:pt idx="119">
                  <c:v>2009</c:v>
                </c:pt>
                <c:pt idx="120">
                  <c:v>2010</c:v>
                </c:pt>
                <c:pt idx="121">
                  <c:v>2010</c:v>
                </c:pt>
                <c:pt idx="122">
                  <c:v>2010</c:v>
                </c:pt>
                <c:pt idx="123">
                  <c:v>2010</c:v>
                </c:pt>
                <c:pt idx="124">
                  <c:v>2010</c:v>
                </c:pt>
                <c:pt idx="125">
                  <c:v>2010</c:v>
                </c:pt>
                <c:pt idx="126">
                  <c:v>2010</c:v>
                </c:pt>
                <c:pt idx="127">
                  <c:v>2010</c:v>
                </c:pt>
                <c:pt idx="128">
                  <c:v>2010</c:v>
                </c:pt>
                <c:pt idx="129">
                  <c:v>2010</c:v>
                </c:pt>
                <c:pt idx="130">
                  <c:v>2010</c:v>
                </c:pt>
                <c:pt idx="131">
                  <c:v>2010</c:v>
                </c:pt>
                <c:pt idx="132">
                  <c:v>2011</c:v>
                </c:pt>
                <c:pt idx="133">
                  <c:v>2011</c:v>
                </c:pt>
                <c:pt idx="134">
                  <c:v>2011</c:v>
                </c:pt>
                <c:pt idx="135">
                  <c:v>2011</c:v>
                </c:pt>
                <c:pt idx="136">
                  <c:v>2011</c:v>
                </c:pt>
                <c:pt idx="137">
                  <c:v>2011</c:v>
                </c:pt>
                <c:pt idx="138">
                  <c:v>2011</c:v>
                </c:pt>
                <c:pt idx="139">
                  <c:v>2011</c:v>
                </c:pt>
                <c:pt idx="140">
                  <c:v>2011</c:v>
                </c:pt>
                <c:pt idx="141">
                  <c:v>2011</c:v>
                </c:pt>
                <c:pt idx="142">
                  <c:v>2011</c:v>
                </c:pt>
                <c:pt idx="143">
                  <c:v>2011</c:v>
                </c:pt>
                <c:pt idx="144">
                  <c:v>2012</c:v>
                </c:pt>
                <c:pt idx="145">
                  <c:v>2012</c:v>
                </c:pt>
                <c:pt idx="146">
                  <c:v>2012</c:v>
                </c:pt>
                <c:pt idx="147">
                  <c:v>2012</c:v>
                </c:pt>
                <c:pt idx="148">
                  <c:v>2012</c:v>
                </c:pt>
                <c:pt idx="149">
                  <c:v>2012</c:v>
                </c:pt>
                <c:pt idx="150">
                  <c:v>2012</c:v>
                </c:pt>
                <c:pt idx="151">
                  <c:v>2012</c:v>
                </c:pt>
                <c:pt idx="152">
                  <c:v>2012</c:v>
                </c:pt>
                <c:pt idx="153">
                  <c:v>2012</c:v>
                </c:pt>
                <c:pt idx="154">
                  <c:v>2012</c:v>
                </c:pt>
                <c:pt idx="155">
                  <c:v>2012</c:v>
                </c:pt>
                <c:pt idx="156">
                  <c:v>2013</c:v>
                </c:pt>
                <c:pt idx="157">
                  <c:v>2013</c:v>
                </c:pt>
                <c:pt idx="158">
                  <c:v>2013</c:v>
                </c:pt>
                <c:pt idx="159">
                  <c:v>2013</c:v>
                </c:pt>
                <c:pt idx="160">
                  <c:v>2013</c:v>
                </c:pt>
                <c:pt idx="161">
                  <c:v>2013</c:v>
                </c:pt>
                <c:pt idx="162">
                  <c:v>2013</c:v>
                </c:pt>
                <c:pt idx="163">
                  <c:v>2013</c:v>
                </c:pt>
                <c:pt idx="164">
                  <c:v>2013</c:v>
                </c:pt>
                <c:pt idx="165">
                  <c:v>2013</c:v>
                </c:pt>
                <c:pt idx="166">
                  <c:v>2013</c:v>
                </c:pt>
                <c:pt idx="167">
                  <c:v>2013</c:v>
                </c:pt>
                <c:pt idx="168">
                  <c:v>2014</c:v>
                </c:pt>
                <c:pt idx="169">
                  <c:v>2014</c:v>
                </c:pt>
                <c:pt idx="170">
                  <c:v>2014</c:v>
                </c:pt>
                <c:pt idx="171">
                  <c:v>2014</c:v>
                </c:pt>
                <c:pt idx="172">
                  <c:v>2014</c:v>
                </c:pt>
                <c:pt idx="173">
                  <c:v>2014</c:v>
                </c:pt>
                <c:pt idx="174">
                  <c:v>2014</c:v>
                </c:pt>
                <c:pt idx="175">
                  <c:v>2014</c:v>
                </c:pt>
                <c:pt idx="176">
                  <c:v>2014</c:v>
                </c:pt>
                <c:pt idx="177">
                  <c:v>2014</c:v>
                </c:pt>
                <c:pt idx="178">
                  <c:v>2014</c:v>
                </c:pt>
                <c:pt idx="179">
                  <c:v>2014</c:v>
                </c:pt>
                <c:pt idx="180">
                  <c:v>2015</c:v>
                </c:pt>
                <c:pt idx="181">
                  <c:v>2015</c:v>
                </c:pt>
                <c:pt idx="182">
                  <c:v>2015</c:v>
                </c:pt>
                <c:pt idx="183">
                  <c:v>2015</c:v>
                </c:pt>
                <c:pt idx="184">
                  <c:v>2015</c:v>
                </c:pt>
                <c:pt idx="185">
                  <c:v>2015</c:v>
                </c:pt>
                <c:pt idx="186">
                  <c:v>2015</c:v>
                </c:pt>
                <c:pt idx="187">
                  <c:v>2015</c:v>
                </c:pt>
                <c:pt idx="188">
                  <c:v>2015</c:v>
                </c:pt>
                <c:pt idx="189">
                  <c:v>2015</c:v>
                </c:pt>
                <c:pt idx="190">
                  <c:v>2015</c:v>
                </c:pt>
                <c:pt idx="191">
                  <c:v>2015</c:v>
                </c:pt>
                <c:pt idx="192">
                  <c:v>2016</c:v>
                </c:pt>
                <c:pt idx="193">
                  <c:v>2016</c:v>
                </c:pt>
                <c:pt idx="194">
                  <c:v>2016</c:v>
                </c:pt>
                <c:pt idx="195">
                  <c:v>2016</c:v>
                </c:pt>
                <c:pt idx="196">
                  <c:v>2016</c:v>
                </c:pt>
                <c:pt idx="197">
                  <c:v>2016</c:v>
                </c:pt>
                <c:pt idx="198">
                  <c:v>2016</c:v>
                </c:pt>
                <c:pt idx="199">
                  <c:v>2016</c:v>
                </c:pt>
                <c:pt idx="200">
                  <c:v>2016</c:v>
                </c:pt>
                <c:pt idx="201">
                  <c:v>2016</c:v>
                </c:pt>
                <c:pt idx="202">
                  <c:v>2016</c:v>
                </c:pt>
                <c:pt idx="203">
                  <c:v>2016</c:v>
                </c:pt>
                <c:pt idx="204">
                  <c:v>2017</c:v>
                </c:pt>
                <c:pt idx="205">
                  <c:v>2017</c:v>
                </c:pt>
                <c:pt idx="206">
                  <c:v>2017</c:v>
                </c:pt>
                <c:pt idx="207">
                  <c:v>2017</c:v>
                </c:pt>
                <c:pt idx="208">
                  <c:v>2017</c:v>
                </c:pt>
                <c:pt idx="209">
                  <c:v>2017</c:v>
                </c:pt>
                <c:pt idx="210">
                  <c:v>2017</c:v>
                </c:pt>
                <c:pt idx="211">
                  <c:v>2017</c:v>
                </c:pt>
                <c:pt idx="212">
                  <c:v>2017</c:v>
                </c:pt>
                <c:pt idx="213">
                  <c:v>2017</c:v>
                </c:pt>
                <c:pt idx="214">
                  <c:v>2017</c:v>
                </c:pt>
                <c:pt idx="215">
                  <c:v>2017</c:v>
                </c:pt>
                <c:pt idx="216">
                  <c:v>2018</c:v>
                </c:pt>
                <c:pt idx="217">
                  <c:v>2018</c:v>
                </c:pt>
                <c:pt idx="218">
                  <c:v>2018</c:v>
                </c:pt>
                <c:pt idx="219">
                  <c:v>2018</c:v>
                </c:pt>
                <c:pt idx="220">
                  <c:v>2018</c:v>
                </c:pt>
                <c:pt idx="221">
                  <c:v>2018</c:v>
                </c:pt>
                <c:pt idx="222">
                  <c:v>2018</c:v>
                </c:pt>
                <c:pt idx="223">
                  <c:v>2018</c:v>
                </c:pt>
                <c:pt idx="224">
                  <c:v>2018</c:v>
                </c:pt>
                <c:pt idx="225">
                  <c:v>2018</c:v>
                </c:pt>
                <c:pt idx="226">
                  <c:v>2018</c:v>
                </c:pt>
                <c:pt idx="227">
                  <c:v>2018</c:v>
                </c:pt>
                <c:pt idx="228">
                  <c:v>2019</c:v>
                </c:pt>
                <c:pt idx="229">
                  <c:v>2019</c:v>
                </c:pt>
                <c:pt idx="230">
                  <c:v>2019</c:v>
                </c:pt>
                <c:pt idx="231">
                  <c:v>2019</c:v>
                </c:pt>
                <c:pt idx="232">
                  <c:v>2019</c:v>
                </c:pt>
                <c:pt idx="233">
                  <c:v>2019</c:v>
                </c:pt>
                <c:pt idx="234">
                  <c:v>2019</c:v>
                </c:pt>
                <c:pt idx="235">
                  <c:v>2019</c:v>
                </c:pt>
                <c:pt idx="236">
                  <c:v>2019</c:v>
                </c:pt>
                <c:pt idx="237">
                  <c:v>2019</c:v>
                </c:pt>
                <c:pt idx="238">
                  <c:v>2019</c:v>
                </c:pt>
                <c:pt idx="239">
                  <c:v>2019</c:v>
                </c:pt>
                <c:pt idx="240">
                  <c:v>2020</c:v>
                </c:pt>
                <c:pt idx="241">
                  <c:v>2020</c:v>
                </c:pt>
                <c:pt idx="242">
                  <c:v>2020</c:v>
                </c:pt>
                <c:pt idx="243">
                  <c:v>2020</c:v>
                </c:pt>
                <c:pt idx="244">
                  <c:v>2020</c:v>
                </c:pt>
                <c:pt idx="245">
                  <c:v>2020</c:v>
                </c:pt>
                <c:pt idx="246">
                  <c:v>2020</c:v>
                </c:pt>
                <c:pt idx="247">
                  <c:v>2020</c:v>
                </c:pt>
                <c:pt idx="248">
                  <c:v>2020</c:v>
                </c:pt>
                <c:pt idx="249">
                  <c:v>2020</c:v>
                </c:pt>
                <c:pt idx="250">
                  <c:v>2020</c:v>
                </c:pt>
                <c:pt idx="251">
                  <c:v>2020</c:v>
                </c:pt>
                <c:pt idx="252">
                  <c:v>2021</c:v>
                </c:pt>
                <c:pt idx="253">
                  <c:v>2021</c:v>
                </c:pt>
                <c:pt idx="254">
                  <c:v>2021</c:v>
                </c:pt>
                <c:pt idx="255">
                  <c:v>2021</c:v>
                </c:pt>
                <c:pt idx="256">
                  <c:v>2021</c:v>
                </c:pt>
                <c:pt idx="257">
                  <c:v>2021</c:v>
                </c:pt>
                <c:pt idx="258">
                  <c:v>2021</c:v>
                </c:pt>
                <c:pt idx="259">
                  <c:v>2021</c:v>
                </c:pt>
                <c:pt idx="260">
                  <c:v>2021</c:v>
                </c:pt>
                <c:pt idx="261">
                  <c:v>2021</c:v>
                </c:pt>
                <c:pt idx="262">
                  <c:v>2021</c:v>
                </c:pt>
                <c:pt idx="263">
                  <c:v>2021</c:v>
                </c:pt>
                <c:pt idx="264">
                  <c:v>2022</c:v>
                </c:pt>
                <c:pt idx="265">
                  <c:v>2022</c:v>
                </c:pt>
                <c:pt idx="266">
                  <c:v>2022</c:v>
                </c:pt>
                <c:pt idx="267">
                  <c:v>2022</c:v>
                </c:pt>
                <c:pt idx="268">
                  <c:v>2022</c:v>
                </c:pt>
                <c:pt idx="269">
                  <c:v>2022</c:v>
                </c:pt>
                <c:pt idx="270">
                  <c:v>2022</c:v>
                </c:pt>
                <c:pt idx="271">
                  <c:v>2022</c:v>
                </c:pt>
                <c:pt idx="272">
                  <c:v>2022</c:v>
                </c:pt>
                <c:pt idx="273">
                  <c:v>2022</c:v>
                </c:pt>
                <c:pt idx="274">
                  <c:v>2022</c:v>
                </c:pt>
                <c:pt idx="275">
                  <c:v>2022</c:v>
                </c:pt>
                <c:pt idx="276">
                  <c:v>2023</c:v>
                </c:pt>
                <c:pt idx="277">
                  <c:v>2023</c:v>
                </c:pt>
                <c:pt idx="278">
                  <c:v>2023</c:v>
                </c:pt>
                <c:pt idx="279">
                  <c:v>2023</c:v>
                </c:pt>
                <c:pt idx="280">
                  <c:v>2023</c:v>
                </c:pt>
                <c:pt idx="281">
                  <c:v>2023</c:v>
                </c:pt>
                <c:pt idx="282">
                  <c:v>2023</c:v>
                </c:pt>
                <c:pt idx="283">
                  <c:v>2023</c:v>
                </c:pt>
                <c:pt idx="284">
                  <c:v>2023</c:v>
                </c:pt>
                <c:pt idx="285">
                  <c:v>2023</c:v>
                </c:pt>
                <c:pt idx="286">
                  <c:v>2023</c:v>
                </c:pt>
                <c:pt idx="287">
                  <c:v>2023</c:v>
                </c:pt>
                <c:pt idx="288">
                  <c:v>2024</c:v>
                </c:pt>
                <c:pt idx="289">
                  <c:v>2024</c:v>
                </c:pt>
                <c:pt idx="290">
                  <c:v>2024</c:v>
                </c:pt>
                <c:pt idx="291">
                  <c:v>2024</c:v>
                </c:pt>
                <c:pt idx="292">
                  <c:v>2024</c:v>
                </c:pt>
                <c:pt idx="293">
                  <c:v>2024</c:v>
                </c:pt>
                <c:pt idx="294">
                  <c:v>2024</c:v>
                </c:pt>
                <c:pt idx="295">
                  <c:v>2024</c:v>
                </c:pt>
                <c:pt idx="296">
                  <c:v>2024</c:v>
                </c:pt>
                <c:pt idx="297">
                  <c:v>2024</c:v>
                </c:pt>
                <c:pt idx="298">
                  <c:v>2024</c:v>
                </c:pt>
                <c:pt idx="299">
                  <c:v>2024</c:v>
                </c:pt>
                <c:pt idx="300">
                  <c:v>2025</c:v>
                </c:pt>
                <c:pt idx="301">
                  <c:v>2025</c:v>
                </c:pt>
                <c:pt idx="302">
                  <c:v>2025</c:v>
                </c:pt>
                <c:pt idx="303">
                  <c:v>2025</c:v>
                </c:pt>
                <c:pt idx="304">
                  <c:v>2025</c:v>
                </c:pt>
                <c:pt idx="305">
                  <c:v>2025</c:v>
                </c:pt>
                <c:pt idx="306">
                  <c:v>2025</c:v>
                </c:pt>
                <c:pt idx="307">
                  <c:v>2025</c:v>
                </c:pt>
              </c:numCache>
            </c:numRef>
          </c:cat>
          <c:val>
            <c:numRef>
              <c:f>Sheet1!$C$2:$C$312</c:f>
              <c:numCache>
                <c:formatCode>General</c:formatCode>
                <c:ptCount val="311"/>
                <c:pt idx="0">
                  <c:v>12</c:v>
                </c:pt>
                <c:pt idx="1">
                  <c:v>10</c:v>
                </c:pt>
                <c:pt idx="2">
                  <c:v>8</c:v>
                </c:pt>
                <c:pt idx="3">
                  <c:v>10</c:v>
                </c:pt>
                <c:pt idx="4">
                  <c:v>15</c:v>
                </c:pt>
                <c:pt idx="5">
                  <c:v>15</c:v>
                </c:pt>
                <c:pt idx="6">
                  <c:v>17</c:v>
                </c:pt>
                <c:pt idx="7">
                  <c:v>15</c:v>
                </c:pt>
                <c:pt idx="8">
                  <c:v>13</c:v>
                </c:pt>
                <c:pt idx="9">
                  <c:v>17</c:v>
                </c:pt>
                <c:pt idx="10">
                  <c:v>10</c:v>
                </c:pt>
                <c:pt idx="11">
                  <c:v>13</c:v>
                </c:pt>
                <c:pt idx="12">
                  <c:v>10</c:v>
                </c:pt>
                <c:pt idx="13">
                  <c:v>9</c:v>
                </c:pt>
                <c:pt idx="14">
                  <c:v>10</c:v>
                </c:pt>
                <c:pt idx="15">
                  <c:v>11</c:v>
                </c:pt>
                <c:pt idx="16">
                  <c:v>9</c:v>
                </c:pt>
                <c:pt idx="17">
                  <c:v>10</c:v>
                </c:pt>
                <c:pt idx="18">
                  <c:v>14</c:v>
                </c:pt>
                <c:pt idx="19">
                  <c:v>12</c:v>
                </c:pt>
                <c:pt idx="20">
                  <c:v>9</c:v>
                </c:pt>
                <c:pt idx="21">
                  <c:v>6</c:v>
                </c:pt>
                <c:pt idx="22">
                  <c:v>4</c:v>
                </c:pt>
                <c:pt idx="23">
                  <c:v>5</c:v>
                </c:pt>
                <c:pt idx="24">
                  <c:v>5</c:v>
                </c:pt>
                <c:pt idx="25">
                  <c:v>6</c:v>
                </c:pt>
                <c:pt idx="26">
                  <c:v>7</c:v>
                </c:pt>
                <c:pt idx="27">
                  <c:v>5</c:v>
                </c:pt>
                <c:pt idx="28">
                  <c:v>6</c:v>
                </c:pt>
                <c:pt idx="29">
                  <c:v>12</c:v>
                </c:pt>
                <c:pt idx="30">
                  <c:v>11</c:v>
                </c:pt>
                <c:pt idx="31">
                  <c:v>8</c:v>
                </c:pt>
                <c:pt idx="32">
                  <c:v>10</c:v>
                </c:pt>
                <c:pt idx="33">
                  <c:v>10</c:v>
                </c:pt>
                <c:pt idx="34">
                  <c:v>10</c:v>
                </c:pt>
                <c:pt idx="35">
                  <c:v>9</c:v>
                </c:pt>
                <c:pt idx="36">
                  <c:v>8</c:v>
                </c:pt>
                <c:pt idx="37">
                  <c:v>7</c:v>
                </c:pt>
                <c:pt idx="38">
                  <c:v>10</c:v>
                </c:pt>
                <c:pt idx="39">
                  <c:v>9</c:v>
                </c:pt>
                <c:pt idx="40">
                  <c:v>6</c:v>
                </c:pt>
                <c:pt idx="41">
                  <c:v>9</c:v>
                </c:pt>
                <c:pt idx="42">
                  <c:v>10</c:v>
                </c:pt>
                <c:pt idx="43">
                  <c:v>9</c:v>
                </c:pt>
                <c:pt idx="44">
                  <c:v>12</c:v>
                </c:pt>
                <c:pt idx="45">
                  <c:v>8</c:v>
                </c:pt>
                <c:pt idx="46">
                  <c:v>7</c:v>
                </c:pt>
                <c:pt idx="47">
                  <c:v>8</c:v>
                </c:pt>
                <c:pt idx="48">
                  <c:v>12</c:v>
                </c:pt>
                <c:pt idx="49">
                  <c:v>11</c:v>
                </c:pt>
                <c:pt idx="50">
                  <c:v>11</c:v>
                </c:pt>
                <c:pt idx="51">
                  <c:v>9</c:v>
                </c:pt>
                <c:pt idx="52">
                  <c:v>11</c:v>
                </c:pt>
                <c:pt idx="53">
                  <c:v>13</c:v>
                </c:pt>
                <c:pt idx="54">
                  <c:v>14</c:v>
                </c:pt>
                <c:pt idx="55">
                  <c:v>13</c:v>
                </c:pt>
                <c:pt idx="56">
                  <c:v>12</c:v>
                </c:pt>
                <c:pt idx="57">
                  <c:v>14</c:v>
                </c:pt>
                <c:pt idx="58">
                  <c:v>17</c:v>
                </c:pt>
                <c:pt idx="59">
                  <c:v>12</c:v>
                </c:pt>
                <c:pt idx="60">
                  <c:v>12</c:v>
                </c:pt>
                <c:pt idx="61">
                  <c:v>17</c:v>
                </c:pt>
                <c:pt idx="62">
                  <c:v>15</c:v>
                </c:pt>
                <c:pt idx="63">
                  <c:v>14</c:v>
                </c:pt>
                <c:pt idx="64">
                  <c:v>16</c:v>
                </c:pt>
                <c:pt idx="65">
                  <c:v>22</c:v>
                </c:pt>
                <c:pt idx="66">
                  <c:v>19</c:v>
                </c:pt>
                <c:pt idx="67">
                  <c:v>25</c:v>
                </c:pt>
                <c:pt idx="68">
                  <c:v>26</c:v>
                </c:pt>
                <c:pt idx="69">
                  <c:v>28</c:v>
                </c:pt>
                <c:pt idx="70">
                  <c:v>27</c:v>
                </c:pt>
                <c:pt idx="71">
                  <c:v>26</c:v>
                </c:pt>
                <c:pt idx="72">
                  <c:v>27</c:v>
                </c:pt>
                <c:pt idx="73">
                  <c:v>30</c:v>
                </c:pt>
                <c:pt idx="74">
                  <c:v>26</c:v>
                </c:pt>
                <c:pt idx="75">
                  <c:v>24</c:v>
                </c:pt>
                <c:pt idx="76">
                  <c:v>27</c:v>
                </c:pt>
                <c:pt idx="77">
                  <c:v>23</c:v>
                </c:pt>
                <c:pt idx="78">
                  <c:v>22</c:v>
                </c:pt>
                <c:pt idx="79">
                  <c:v>22</c:v>
                </c:pt>
                <c:pt idx="80">
                  <c:v>23</c:v>
                </c:pt>
                <c:pt idx="81">
                  <c:v>26</c:v>
                </c:pt>
                <c:pt idx="82">
                  <c:v>18</c:v>
                </c:pt>
                <c:pt idx="83">
                  <c:v>18</c:v>
                </c:pt>
                <c:pt idx="84">
                  <c:v>16</c:v>
                </c:pt>
                <c:pt idx="85">
                  <c:v>17</c:v>
                </c:pt>
                <c:pt idx="86">
                  <c:v>16</c:v>
                </c:pt>
                <c:pt idx="87">
                  <c:v>14</c:v>
                </c:pt>
                <c:pt idx="88">
                  <c:v>20</c:v>
                </c:pt>
                <c:pt idx="89">
                  <c:v>19</c:v>
                </c:pt>
                <c:pt idx="90">
                  <c:v>19</c:v>
                </c:pt>
                <c:pt idx="91">
                  <c:v>16</c:v>
                </c:pt>
                <c:pt idx="92">
                  <c:v>13</c:v>
                </c:pt>
                <c:pt idx="93">
                  <c:v>11</c:v>
                </c:pt>
                <c:pt idx="94">
                  <c:v>16</c:v>
                </c:pt>
                <c:pt idx="95">
                  <c:v>11</c:v>
                </c:pt>
                <c:pt idx="96">
                  <c:v>10</c:v>
                </c:pt>
                <c:pt idx="97">
                  <c:v>9</c:v>
                </c:pt>
                <c:pt idx="98">
                  <c:v>11</c:v>
                </c:pt>
                <c:pt idx="99">
                  <c:v>8</c:v>
                </c:pt>
                <c:pt idx="100">
                  <c:v>8</c:v>
                </c:pt>
                <c:pt idx="101">
                  <c:v>9</c:v>
                </c:pt>
                <c:pt idx="102">
                  <c:v>10</c:v>
                </c:pt>
                <c:pt idx="103">
                  <c:v>6</c:v>
                </c:pt>
                <c:pt idx="104">
                  <c:v>7</c:v>
                </c:pt>
                <c:pt idx="105">
                  <c:v>8</c:v>
                </c:pt>
                <c:pt idx="106">
                  <c:v>5</c:v>
                </c:pt>
                <c:pt idx="107">
                  <c:v>6</c:v>
                </c:pt>
                <c:pt idx="108">
                  <c:v>5</c:v>
                </c:pt>
                <c:pt idx="109">
                  <c:v>5</c:v>
                </c:pt>
                <c:pt idx="110">
                  <c:v>5</c:v>
                </c:pt>
                <c:pt idx="111">
                  <c:v>4</c:v>
                </c:pt>
                <c:pt idx="112">
                  <c:v>2</c:v>
                </c:pt>
                <c:pt idx="113">
                  <c:v>2</c:v>
                </c:pt>
                <c:pt idx="114">
                  <c:v>4</c:v>
                </c:pt>
                <c:pt idx="115">
                  <c:v>4</c:v>
                </c:pt>
                <c:pt idx="116">
                  <c:v>3</c:v>
                </c:pt>
                <c:pt idx="117">
                  <c:v>4</c:v>
                </c:pt>
                <c:pt idx="118">
                  <c:v>2</c:v>
                </c:pt>
                <c:pt idx="119">
                  <c:v>4</c:v>
                </c:pt>
                <c:pt idx="120">
                  <c:v>4</c:v>
                </c:pt>
                <c:pt idx="121">
                  <c:v>5</c:v>
                </c:pt>
                <c:pt idx="122">
                  <c:v>4</c:v>
                </c:pt>
                <c:pt idx="123">
                  <c:v>4</c:v>
                </c:pt>
                <c:pt idx="124">
                  <c:v>6</c:v>
                </c:pt>
                <c:pt idx="125">
                  <c:v>3</c:v>
                </c:pt>
                <c:pt idx="126">
                  <c:v>4</c:v>
                </c:pt>
                <c:pt idx="127">
                  <c:v>3</c:v>
                </c:pt>
                <c:pt idx="128">
                  <c:v>3</c:v>
                </c:pt>
                <c:pt idx="129">
                  <c:v>3</c:v>
                </c:pt>
                <c:pt idx="130">
                  <c:v>3</c:v>
                </c:pt>
                <c:pt idx="131">
                  <c:v>5</c:v>
                </c:pt>
                <c:pt idx="132">
                  <c:v>4</c:v>
                </c:pt>
                <c:pt idx="133">
                  <c:v>3</c:v>
                </c:pt>
                <c:pt idx="134">
                  <c:v>3</c:v>
                </c:pt>
                <c:pt idx="135">
                  <c:v>5</c:v>
                </c:pt>
                <c:pt idx="136">
                  <c:v>4</c:v>
                </c:pt>
                <c:pt idx="137">
                  <c:v>5</c:v>
                </c:pt>
                <c:pt idx="138">
                  <c:v>4</c:v>
                </c:pt>
                <c:pt idx="139">
                  <c:v>8</c:v>
                </c:pt>
                <c:pt idx="140">
                  <c:v>6</c:v>
                </c:pt>
                <c:pt idx="141">
                  <c:v>4</c:v>
                </c:pt>
                <c:pt idx="142">
                  <c:v>5</c:v>
                </c:pt>
                <c:pt idx="143">
                  <c:v>4</c:v>
                </c:pt>
                <c:pt idx="144">
                  <c:v>3</c:v>
                </c:pt>
                <c:pt idx="145">
                  <c:v>3</c:v>
                </c:pt>
                <c:pt idx="146">
                  <c:v>4</c:v>
                </c:pt>
                <c:pt idx="147">
                  <c:v>4</c:v>
                </c:pt>
                <c:pt idx="148">
                  <c:v>4</c:v>
                </c:pt>
                <c:pt idx="149">
                  <c:v>6</c:v>
                </c:pt>
                <c:pt idx="150">
                  <c:v>4</c:v>
                </c:pt>
                <c:pt idx="151">
                  <c:v>3</c:v>
                </c:pt>
                <c:pt idx="152">
                  <c:v>2</c:v>
                </c:pt>
                <c:pt idx="153">
                  <c:v>4</c:v>
                </c:pt>
                <c:pt idx="154">
                  <c:v>3</c:v>
                </c:pt>
                <c:pt idx="155">
                  <c:v>3</c:v>
                </c:pt>
                <c:pt idx="156">
                  <c:v>4</c:v>
                </c:pt>
                <c:pt idx="157">
                  <c:v>5</c:v>
                </c:pt>
                <c:pt idx="158">
                  <c:v>4</c:v>
                </c:pt>
                <c:pt idx="159">
                  <c:v>5</c:v>
                </c:pt>
                <c:pt idx="160">
                  <c:v>5</c:v>
                </c:pt>
                <c:pt idx="161">
                  <c:v>4</c:v>
                </c:pt>
                <c:pt idx="162">
                  <c:v>5</c:v>
                </c:pt>
                <c:pt idx="163">
                  <c:v>9</c:v>
                </c:pt>
                <c:pt idx="164">
                  <c:v>6</c:v>
                </c:pt>
                <c:pt idx="165">
                  <c:v>4</c:v>
                </c:pt>
                <c:pt idx="166">
                  <c:v>5</c:v>
                </c:pt>
                <c:pt idx="167">
                  <c:v>4</c:v>
                </c:pt>
                <c:pt idx="168">
                  <c:v>8</c:v>
                </c:pt>
                <c:pt idx="169">
                  <c:v>4</c:v>
                </c:pt>
                <c:pt idx="170">
                  <c:v>8</c:v>
                </c:pt>
                <c:pt idx="171">
                  <c:v>8</c:v>
                </c:pt>
                <c:pt idx="172">
                  <c:v>8</c:v>
                </c:pt>
                <c:pt idx="173">
                  <c:v>9</c:v>
                </c:pt>
                <c:pt idx="174">
                  <c:v>8</c:v>
                </c:pt>
                <c:pt idx="175">
                  <c:v>7</c:v>
                </c:pt>
                <c:pt idx="176">
                  <c:v>8</c:v>
                </c:pt>
                <c:pt idx="177">
                  <c:v>8</c:v>
                </c:pt>
                <c:pt idx="178">
                  <c:v>7</c:v>
                </c:pt>
                <c:pt idx="179">
                  <c:v>5</c:v>
                </c:pt>
                <c:pt idx="180">
                  <c:v>7</c:v>
                </c:pt>
                <c:pt idx="181">
                  <c:v>6</c:v>
                </c:pt>
                <c:pt idx="182">
                  <c:v>8</c:v>
                </c:pt>
                <c:pt idx="183">
                  <c:v>8</c:v>
                </c:pt>
                <c:pt idx="184">
                  <c:v>7</c:v>
                </c:pt>
                <c:pt idx="185">
                  <c:v>8</c:v>
                </c:pt>
                <c:pt idx="186">
                  <c:v>8</c:v>
                </c:pt>
                <c:pt idx="187">
                  <c:v>9</c:v>
                </c:pt>
                <c:pt idx="188">
                  <c:v>9</c:v>
                </c:pt>
                <c:pt idx="189">
                  <c:v>11</c:v>
                </c:pt>
                <c:pt idx="190">
                  <c:v>10</c:v>
                </c:pt>
                <c:pt idx="191">
                  <c:v>9</c:v>
                </c:pt>
                <c:pt idx="192">
                  <c:v>9</c:v>
                </c:pt>
                <c:pt idx="193">
                  <c:v>12</c:v>
                </c:pt>
                <c:pt idx="194">
                  <c:v>12</c:v>
                </c:pt>
                <c:pt idx="195">
                  <c:v>11</c:v>
                </c:pt>
                <c:pt idx="196">
                  <c:v>15</c:v>
                </c:pt>
                <c:pt idx="197">
                  <c:v>13</c:v>
                </c:pt>
                <c:pt idx="198">
                  <c:v>14</c:v>
                </c:pt>
                <c:pt idx="199">
                  <c:v>12</c:v>
                </c:pt>
                <c:pt idx="200">
                  <c:v>13</c:v>
                </c:pt>
                <c:pt idx="201">
                  <c:v>11</c:v>
                </c:pt>
                <c:pt idx="202">
                  <c:v>13</c:v>
                </c:pt>
                <c:pt idx="203">
                  <c:v>14</c:v>
                </c:pt>
                <c:pt idx="204">
                  <c:v>10</c:v>
                </c:pt>
                <c:pt idx="205">
                  <c:v>12</c:v>
                </c:pt>
                <c:pt idx="206">
                  <c:v>12</c:v>
                </c:pt>
                <c:pt idx="207">
                  <c:v>13</c:v>
                </c:pt>
                <c:pt idx="208">
                  <c:v>17</c:v>
                </c:pt>
                <c:pt idx="209">
                  <c:v>17</c:v>
                </c:pt>
                <c:pt idx="210">
                  <c:v>18</c:v>
                </c:pt>
                <c:pt idx="211">
                  <c:v>22</c:v>
                </c:pt>
                <c:pt idx="212">
                  <c:v>19</c:v>
                </c:pt>
                <c:pt idx="213">
                  <c:v>16</c:v>
                </c:pt>
                <c:pt idx="214">
                  <c:v>17</c:v>
                </c:pt>
                <c:pt idx="215">
                  <c:v>22</c:v>
                </c:pt>
                <c:pt idx="216">
                  <c:v>20</c:v>
                </c:pt>
                <c:pt idx="217">
                  <c:v>20</c:v>
                </c:pt>
                <c:pt idx="218">
                  <c:v>19</c:v>
                </c:pt>
                <c:pt idx="219">
                  <c:v>18</c:v>
                </c:pt>
                <c:pt idx="220">
                  <c:v>22</c:v>
                </c:pt>
                <c:pt idx="221">
                  <c:v>26</c:v>
                </c:pt>
                <c:pt idx="222">
                  <c:v>23</c:v>
                </c:pt>
                <c:pt idx="223">
                  <c:v>26</c:v>
                </c:pt>
                <c:pt idx="224">
                  <c:v>21</c:v>
                </c:pt>
                <c:pt idx="225">
                  <c:v>23</c:v>
                </c:pt>
                <c:pt idx="226">
                  <c:v>23</c:v>
                </c:pt>
                <c:pt idx="227">
                  <c:v>25</c:v>
                </c:pt>
                <c:pt idx="228">
                  <c:v>21</c:v>
                </c:pt>
                <c:pt idx="229">
                  <c:v>24</c:v>
                </c:pt>
                <c:pt idx="230">
                  <c:v>21</c:v>
                </c:pt>
                <c:pt idx="231">
                  <c:v>27</c:v>
                </c:pt>
                <c:pt idx="232">
                  <c:v>25</c:v>
                </c:pt>
                <c:pt idx="233">
                  <c:v>22</c:v>
                </c:pt>
                <c:pt idx="234">
                  <c:v>23</c:v>
                </c:pt>
                <c:pt idx="235">
                  <c:v>26</c:v>
                </c:pt>
                <c:pt idx="236">
                  <c:v>26</c:v>
                </c:pt>
                <c:pt idx="237">
                  <c:v>28</c:v>
                </c:pt>
                <c:pt idx="238">
                  <c:v>25</c:v>
                </c:pt>
                <c:pt idx="239">
                  <c:v>24</c:v>
                </c:pt>
                <c:pt idx="240">
                  <c:v>24</c:v>
                </c:pt>
                <c:pt idx="241">
                  <c:v>23</c:v>
                </c:pt>
                <c:pt idx="242">
                  <c:v>20</c:v>
                </c:pt>
                <c:pt idx="243">
                  <c:v>15</c:v>
                </c:pt>
                <c:pt idx="244">
                  <c:v>14</c:v>
                </c:pt>
                <c:pt idx="245">
                  <c:v>13</c:v>
                </c:pt>
                <c:pt idx="246">
                  <c:v>12</c:v>
                </c:pt>
                <c:pt idx="247">
                  <c:v>14</c:v>
                </c:pt>
                <c:pt idx="248">
                  <c:v>16</c:v>
                </c:pt>
                <c:pt idx="249">
                  <c:v>16</c:v>
                </c:pt>
                <c:pt idx="250">
                  <c:v>19</c:v>
                </c:pt>
                <c:pt idx="251">
                  <c:v>19</c:v>
                </c:pt>
                <c:pt idx="252">
                  <c:v>19</c:v>
                </c:pt>
                <c:pt idx="253">
                  <c:v>26</c:v>
                </c:pt>
                <c:pt idx="254">
                  <c:v>27</c:v>
                </c:pt>
                <c:pt idx="255">
                  <c:v>38</c:v>
                </c:pt>
                <c:pt idx="256">
                  <c:v>52</c:v>
                </c:pt>
                <c:pt idx="257">
                  <c:v>62</c:v>
                </c:pt>
                <c:pt idx="258">
                  <c:v>66</c:v>
                </c:pt>
                <c:pt idx="259">
                  <c:v>65</c:v>
                </c:pt>
                <c:pt idx="260">
                  <c:v>64</c:v>
                </c:pt>
                <c:pt idx="261">
                  <c:v>59</c:v>
                </c:pt>
                <c:pt idx="262">
                  <c:v>66</c:v>
                </c:pt>
                <c:pt idx="263">
                  <c:v>60</c:v>
                </c:pt>
                <c:pt idx="264">
                  <c:v>60</c:v>
                </c:pt>
                <c:pt idx="265">
                  <c:v>62</c:v>
                </c:pt>
                <c:pt idx="266">
                  <c:v>62</c:v>
                </c:pt>
                <c:pt idx="267">
                  <c:v>64</c:v>
                </c:pt>
                <c:pt idx="268">
                  <c:v>73</c:v>
                </c:pt>
                <c:pt idx="269">
                  <c:v>71</c:v>
                </c:pt>
                <c:pt idx="270">
                  <c:v>65</c:v>
                </c:pt>
                <c:pt idx="271">
                  <c:v>63</c:v>
                </c:pt>
                <c:pt idx="272">
                  <c:v>61</c:v>
                </c:pt>
                <c:pt idx="273">
                  <c:v>55</c:v>
                </c:pt>
                <c:pt idx="274">
                  <c:v>58</c:v>
                </c:pt>
                <c:pt idx="275">
                  <c:v>56</c:v>
                </c:pt>
                <c:pt idx="276">
                  <c:v>54</c:v>
                </c:pt>
                <c:pt idx="277">
                  <c:v>48</c:v>
                </c:pt>
                <c:pt idx="278">
                  <c:v>52</c:v>
                </c:pt>
                <c:pt idx="279">
                  <c:v>46</c:v>
                </c:pt>
                <c:pt idx="280">
                  <c:v>54</c:v>
                </c:pt>
                <c:pt idx="281">
                  <c:v>52</c:v>
                </c:pt>
                <c:pt idx="282">
                  <c:v>51</c:v>
                </c:pt>
                <c:pt idx="283">
                  <c:v>53</c:v>
                </c:pt>
                <c:pt idx="284">
                  <c:v>54</c:v>
                </c:pt>
                <c:pt idx="285">
                  <c:v>50</c:v>
                </c:pt>
                <c:pt idx="286">
                  <c:v>55</c:v>
                </c:pt>
                <c:pt idx="287">
                  <c:v>57</c:v>
                </c:pt>
                <c:pt idx="288">
                  <c:v>51</c:v>
                </c:pt>
                <c:pt idx="289">
                  <c:v>51</c:v>
                </c:pt>
                <c:pt idx="290">
                  <c:v>54</c:v>
                </c:pt>
                <c:pt idx="291">
                  <c:v>54</c:v>
                </c:pt>
                <c:pt idx="292">
                  <c:v>57</c:v>
                </c:pt>
                <c:pt idx="293">
                  <c:v>55</c:v>
                </c:pt>
                <c:pt idx="294">
                  <c:v>54</c:v>
                </c:pt>
                <c:pt idx="295">
                  <c:v>54</c:v>
                </c:pt>
                <c:pt idx="296">
                  <c:v>51</c:v>
                </c:pt>
                <c:pt idx="297">
                  <c:v>52</c:v>
                </c:pt>
                <c:pt idx="298">
                  <c:v>48</c:v>
                </c:pt>
                <c:pt idx="299">
                  <c:v>45</c:v>
                </c:pt>
                <c:pt idx="300">
                  <c:v>46</c:v>
                </c:pt>
                <c:pt idx="301">
                  <c:v>46</c:v>
                </c:pt>
                <c:pt idx="302">
                  <c:v>46</c:v>
                </c:pt>
                <c:pt idx="303">
                  <c:v>42</c:v>
                </c:pt>
                <c:pt idx="304">
                  <c:v>44</c:v>
                </c:pt>
                <c:pt idx="305">
                  <c:v>42</c:v>
                </c:pt>
                <c:pt idx="306">
                  <c:v>43</c:v>
                </c:pt>
                <c:pt idx="307">
                  <c:v>41</c:v>
                </c:pt>
                <c:pt idx="308">
                  <c:v>44</c:v>
                </c:pt>
                <c:pt idx="309">
                  <c:v>41</c:v>
                </c:pt>
                <c:pt idx="310">
                  <c:v>43</c:v>
                </c:pt>
              </c:numCache>
            </c:numRef>
          </c:val>
          <c:smooth val="0"/>
          <c:extLst>
            <c:ext xmlns:c16="http://schemas.microsoft.com/office/drawing/2014/chart" uri="{C3380CC4-5D6E-409C-BE32-E72D297353CC}">
              <c16:uniqueId val="{00000000-79AA-45FB-B9F3-516CEBAD5C87}"/>
            </c:ext>
          </c:extLst>
        </c:ser>
        <c:ser>
          <c:idx val="0"/>
          <c:order val="1"/>
          <c:tx>
            <c:strRef>
              <c:f>Sheet1!$D$1</c:f>
              <c:strCache>
                <c:ptCount val="1"/>
                <c:pt idx="0">
                  <c:v>Interest Rates High</c:v>
                </c:pt>
              </c:strCache>
            </c:strRef>
          </c:tx>
          <c:spPr>
            <a:ln w="28575" cap="rnd">
              <a:solidFill>
                <a:schemeClr val="accent1"/>
              </a:solidFill>
              <a:round/>
            </a:ln>
            <a:effectLst/>
          </c:spPr>
          <c:marker>
            <c:symbol val="none"/>
          </c:marker>
          <c:cat>
            <c:numRef>
              <c:f>Sheet1!$A$2:$A$312</c:f>
              <c:numCache>
                <c:formatCode>General</c:formatCode>
                <c:ptCount val="311"/>
                <c:pt idx="0">
                  <c:v>2000</c:v>
                </c:pt>
                <c:pt idx="1">
                  <c:v>2000</c:v>
                </c:pt>
                <c:pt idx="2">
                  <c:v>2000</c:v>
                </c:pt>
                <c:pt idx="3">
                  <c:v>2000</c:v>
                </c:pt>
                <c:pt idx="4">
                  <c:v>2000</c:v>
                </c:pt>
                <c:pt idx="5">
                  <c:v>2000</c:v>
                </c:pt>
                <c:pt idx="6">
                  <c:v>2000</c:v>
                </c:pt>
                <c:pt idx="7">
                  <c:v>2000</c:v>
                </c:pt>
                <c:pt idx="8">
                  <c:v>2000</c:v>
                </c:pt>
                <c:pt idx="9">
                  <c:v>2000</c:v>
                </c:pt>
                <c:pt idx="10">
                  <c:v>2000</c:v>
                </c:pt>
                <c:pt idx="11">
                  <c:v>2000</c:v>
                </c:pt>
                <c:pt idx="12">
                  <c:v>2001</c:v>
                </c:pt>
                <c:pt idx="13">
                  <c:v>2001</c:v>
                </c:pt>
                <c:pt idx="14">
                  <c:v>2001</c:v>
                </c:pt>
                <c:pt idx="15">
                  <c:v>2001</c:v>
                </c:pt>
                <c:pt idx="16">
                  <c:v>2001</c:v>
                </c:pt>
                <c:pt idx="17">
                  <c:v>2001</c:v>
                </c:pt>
                <c:pt idx="18">
                  <c:v>2001</c:v>
                </c:pt>
                <c:pt idx="19">
                  <c:v>2001</c:v>
                </c:pt>
                <c:pt idx="20">
                  <c:v>2001</c:v>
                </c:pt>
                <c:pt idx="21">
                  <c:v>2001</c:v>
                </c:pt>
                <c:pt idx="22">
                  <c:v>2001</c:v>
                </c:pt>
                <c:pt idx="23">
                  <c:v>2001</c:v>
                </c:pt>
                <c:pt idx="24">
                  <c:v>2002</c:v>
                </c:pt>
                <c:pt idx="25">
                  <c:v>2002</c:v>
                </c:pt>
                <c:pt idx="26">
                  <c:v>2002</c:v>
                </c:pt>
                <c:pt idx="27">
                  <c:v>2002</c:v>
                </c:pt>
                <c:pt idx="28">
                  <c:v>2002</c:v>
                </c:pt>
                <c:pt idx="29">
                  <c:v>2002</c:v>
                </c:pt>
                <c:pt idx="30">
                  <c:v>2002</c:v>
                </c:pt>
                <c:pt idx="31">
                  <c:v>2002</c:v>
                </c:pt>
                <c:pt idx="32">
                  <c:v>2002</c:v>
                </c:pt>
                <c:pt idx="33">
                  <c:v>2002</c:v>
                </c:pt>
                <c:pt idx="34">
                  <c:v>2002</c:v>
                </c:pt>
                <c:pt idx="35">
                  <c:v>2002</c:v>
                </c:pt>
                <c:pt idx="36">
                  <c:v>2003</c:v>
                </c:pt>
                <c:pt idx="37">
                  <c:v>2003</c:v>
                </c:pt>
                <c:pt idx="38">
                  <c:v>2003</c:v>
                </c:pt>
                <c:pt idx="39">
                  <c:v>2003</c:v>
                </c:pt>
                <c:pt idx="40">
                  <c:v>2003</c:v>
                </c:pt>
                <c:pt idx="41">
                  <c:v>2003</c:v>
                </c:pt>
                <c:pt idx="42">
                  <c:v>2003</c:v>
                </c:pt>
                <c:pt idx="43">
                  <c:v>2003</c:v>
                </c:pt>
                <c:pt idx="44">
                  <c:v>2003</c:v>
                </c:pt>
                <c:pt idx="45">
                  <c:v>2003</c:v>
                </c:pt>
                <c:pt idx="46">
                  <c:v>2003</c:v>
                </c:pt>
                <c:pt idx="47">
                  <c:v>2003</c:v>
                </c:pt>
                <c:pt idx="48">
                  <c:v>2004</c:v>
                </c:pt>
                <c:pt idx="49">
                  <c:v>2004</c:v>
                </c:pt>
                <c:pt idx="50">
                  <c:v>2004</c:v>
                </c:pt>
                <c:pt idx="51">
                  <c:v>2004</c:v>
                </c:pt>
                <c:pt idx="52">
                  <c:v>2004</c:v>
                </c:pt>
                <c:pt idx="53">
                  <c:v>2004</c:v>
                </c:pt>
                <c:pt idx="54">
                  <c:v>2004</c:v>
                </c:pt>
                <c:pt idx="55">
                  <c:v>2004</c:v>
                </c:pt>
                <c:pt idx="56">
                  <c:v>2004</c:v>
                </c:pt>
                <c:pt idx="57">
                  <c:v>2004</c:v>
                </c:pt>
                <c:pt idx="58">
                  <c:v>2004</c:v>
                </c:pt>
                <c:pt idx="59">
                  <c:v>2004</c:v>
                </c:pt>
                <c:pt idx="60">
                  <c:v>2005</c:v>
                </c:pt>
                <c:pt idx="61">
                  <c:v>2005</c:v>
                </c:pt>
                <c:pt idx="62">
                  <c:v>2005</c:v>
                </c:pt>
                <c:pt idx="63">
                  <c:v>2005</c:v>
                </c:pt>
                <c:pt idx="64">
                  <c:v>2005</c:v>
                </c:pt>
                <c:pt idx="65">
                  <c:v>2005</c:v>
                </c:pt>
                <c:pt idx="66">
                  <c:v>2005</c:v>
                </c:pt>
                <c:pt idx="67">
                  <c:v>2005</c:v>
                </c:pt>
                <c:pt idx="68">
                  <c:v>2005</c:v>
                </c:pt>
                <c:pt idx="69">
                  <c:v>2005</c:v>
                </c:pt>
                <c:pt idx="70">
                  <c:v>2005</c:v>
                </c:pt>
                <c:pt idx="71">
                  <c:v>2005</c:v>
                </c:pt>
                <c:pt idx="72">
                  <c:v>2006</c:v>
                </c:pt>
                <c:pt idx="73">
                  <c:v>2006</c:v>
                </c:pt>
                <c:pt idx="74">
                  <c:v>2006</c:v>
                </c:pt>
                <c:pt idx="75">
                  <c:v>2006</c:v>
                </c:pt>
                <c:pt idx="76">
                  <c:v>2006</c:v>
                </c:pt>
                <c:pt idx="77">
                  <c:v>2006</c:v>
                </c:pt>
                <c:pt idx="78">
                  <c:v>2006</c:v>
                </c:pt>
                <c:pt idx="79">
                  <c:v>2006</c:v>
                </c:pt>
                <c:pt idx="80">
                  <c:v>2006</c:v>
                </c:pt>
                <c:pt idx="81">
                  <c:v>2006</c:v>
                </c:pt>
                <c:pt idx="82">
                  <c:v>2006</c:v>
                </c:pt>
                <c:pt idx="83">
                  <c:v>2006</c:v>
                </c:pt>
                <c:pt idx="84">
                  <c:v>2007</c:v>
                </c:pt>
                <c:pt idx="85">
                  <c:v>2007</c:v>
                </c:pt>
                <c:pt idx="86">
                  <c:v>2007</c:v>
                </c:pt>
                <c:pt idx="87">
                  <c:v>2007</c:v>
                </c:pt>
                <c:pt idx="88">
                  <c:v>2007</c:v>
                </c:pt>
                <c:pt idx="89">
                  <c:v>2007</c:v>
                </c:pt>
                <c:pt idx="90">
                  <c:v>2007</c:v>
                </c:pt>
                <c:pt idx="91">
                  <c:v>2007</c:v>
                </c:pt>
                <c:pt idx="92">
                  <c:v>2007</c:v>
                </c:pt>
                <c:pt idx="93">
                  <c:v>2007</c:v>
                </c:pt>
                <c:pt idx="94">
                  <c:v>2007</c:v>
                </c:pt>
                <c:pt idx="95">
                  <c:v>2007</c:v>
                </c:pt>
                <c:pt idx="96">
                  <c:v>2008</c:v>
                </c:pt>
                <c:pt idx="97">
                  <c:v>2008</c:v>
                </c:pt>
                <c:pt idx="98">
                  <c:v>2008</c:v>
                </c:pt>
                <c:pt idx="99">
                  <c:v>2008</c:v>
                </c:pt>
                <c:pt idx="100">
                  <c:v>2008</c:v>
                </c:pt>
                <c:pt idx="101">
                  <c:v>2008</c:v>
                </c:pt>
                <c:pt idx="102">
                  <c:v>2008</c:v>
                </c:pt>
                <c:pt idx="103">
                  <c:v>2008</c:v>
                </c:pt>
                <c:pt idx="104">
                  <c:v>2008</c:v>
                </c:pt>
                <c:pt idx="105">
                  <c:v>2008</c:v>
                </c:pt>
                <c:pt idx="106">
                  <c:v>2008</c:v>
                </c:pt>
                <c:pt idx="107">
                  <c:v>2008</c:v>
                </c:pt>
                <c:pt idx="108">
                  <c:v>2009</c:v>
                </c:pt>
                <c:pt idx="109">
                  <c:v>2009</c:v>
                </c:pt>
                <c:pt idx="110">
                  <c:v>2009</c:v>
                </c:pt>
                <c:pt idx="111">
                  <c:v>2009</c:v>
                </c:pt>
                <c:pt idx="112">
                  <c:v>2009</c:v>
                </c:pt>
                <c:pt idx="113">
                  <c:v>2009</c:v>
                </c:pt>
                <c:pt idx="114">
                  <c:v>2009</c:v>
                </c:pt>
                <c:pt idx="115">
                  <c:v>2009</c:v>
                </c:pt>
                <c:pt idx="116">
                  <c:v>2009</c:v>
                </c:pt>
                <c:pt idx="117">
                  <c:v>2009</c:v>
                </c:pt>
                <c:pt idx="118">
                  <c:v>2009</c:v>
                </c:pt>
                <c:pt idx="119">
                  <c:v>2009</c:v>
                </c:pt>
                <c:pt idx="120">
                  <c:v>2010</c:v>
                </c:pt>
                <c:pt idx="121">
                  <c:v>2010</c:v>
                </c:pt>
                <c:pt idx="122">
                  <c:v>2010</c:v>
                </c:pt>
                <c:pt idx="123">
                  <c:v>2010</c:v>
                </c:pt>
                <c:pt idx="124">
                  <c:v>2010</c:v>
                </c:pt>
                <c:pt idx="125">
                  <c:v>2010</c:v>
                </c:pt>
                <c:pt idx="126">
                  <c:v>2010</c:v>
                </c:pt>
                <c:pt idx="127">
                  <c:v>2010</c:v>
                </c:pt>
                <c:pt idx="128">
                  <c:v>2010</c:v>
                </c:pt>
                <c:pt idx="129">
                  <c:v>2010</c:v>
                </c:pt>
                <c:pt idx="130">
                  <c:v>2010</c:v>
                </c:pt>
                <c:pt idx="131">
                  <c:v>2010</c:v>
                </c:pt>
                <c:pt idx="132">
                  <c:v>2011</c:v>
                </c:pt>
                <c:pt idx="133">
                  <c:v>2011</c:v>
                </c:pt>
                <c:pt idx="134">
                  <c:v>2011</c:v>
                </c:pt>
                <c:pt idx="135">
                  <c:v>2011</c:v>
                </c:pt>
                <c:pt idx="136">
                  <c:v>2011</c:v>
                </c:pt>
                <c:pt idx="137">
                  <c:v>2011</c:v>
                </c:pt>
                <c:pt idx="138">
                  <c:v>2011</c:v>
                </c:pt>
                <c:pt idx="139">
                  <c:v>2011</c:v>
                </c:pt>
                <c:pt idx="140">
                  <c:v>2011</c:v>
                </c:pt>
                <c:pt idx="141">
                  <c:v>2011</c:v>
                </c:pt>
                <c:pt idx="142">
                  <c:v>2011</c:v>
                </c:pt>
                <c:pt idx="143">
                  <c:v>2011</c:v>
                </c:pt>
                <c:pt idx="144">
                  <c:v>2012</c:v>
                </c:pt>
                <c:pt idx="145">
                  <c:v>2012</c:v>
                </c:pt>
                <c:pt idx="146">
                  <c:v>2012</c:v>
                </c:pt>
                <c:pt idx="147">
                  <c:v>2012</c:v>
                </c:pt>
                <c:pt idx="148">
                  <c:v>2012</c:v>
                </c:pt>
                <c:pt idx="149">
                  <c:v>2012</c:v>
                </c:pt>
                <c:pt idx="150">
                  <c:v>2012</c:v>
                </c:pt>
                <c:pt idx="151">
                  <c:v>2012</c:v>
                </c:pt>
                <c:pt idx="152">
                  <c:v>2012</c:v>
                </c:pt>
                <c:pt idx="153">
                  <c:v>2012</c:v>
                </c:pt>
                <c:pt idx="154">
                  <c:v>2012</c:v>
                </c:pt>
                <c:pt idx="155">
                  <c:v>2012</c:v>
                </c:pt>
                <c:pt idx="156">
                  <c:v>2013</c:v>
                </c:pt>
                <c:pt idx="157">
                  <c:v>2013</c:v>
                </c:pt>
                <c:pt idx="158">
                  <c:v>2013</c:v>
                </c:pt>
                <c:pt idx="159">
                  <c:v>2013</c:v>
                </c:pt>
                <c:pt idx="160">
                  <c:v>2013</c:v>
                </c:pt>
                <c:pt idx="161">
                  <c:v>2013</c:v>
                </c:pt>
                <c:pt idx="162">
                  <c:v>2013</c:v>
                </c:pt>
                <c:pt idx="163">
                  <c:v>2013</c:v>
                </c:pt>
                <c:pt idx="164">
                  <c:v>2013</c:v>
                </c:pt>
                <c:pt idx="165">
                  <c:v>2013</c:v>
                </c:pt>
                <c:pt idx="166">
                  <c:v>2013</c:v>
                </c:pt>
                <c:pt idx="167">
                  <c:v>2013</c:v>
                </c:pt>
                <c:pt idx="168">
                  <c:v>2014</c:v>
                </c:pt>
                <c:pt idx="169">
                  <c:v>2014</c:v>
                </c:pt>
                <c:pt idx="170">
                  <c:v>2014</c:v>
                </c:pt>
                <c:pt idx="171">
                  <c:v>2014</c:v>
                </c:pt>
                <c:pt idx="172">
                  <c:v>2014</c:v>
                </c:pt>
                <c:pt idx="173">
                  <c:v>2014</c:v>
                </c:pt>
                <c:pt idx="174">
                  <c:v>2014</c:v>
                </c:pt>
                <c:pt idx="175">
                  <c:v>2014</c:v>
                </c:pt>
                <c:pt idx="176">
                  <c:v>2014</c:v>
                </c:pt>
                <c:pt idx="177">
                  <c:v>2014</c:v>
                </c:pt>
                <c:pt idx="178">
                  <c:v>2014</c:v>
                </c:pt>
                <c:pt idx="179">
                  <c:v>2014</c:v>
                </c:pt>
                <c:pt idx="180">
                  <c:v>2015</c:v>
                </c:pt>
                <c:pt idx="181">
                  <c:v>2015</c:v>
                </c:pt>
                <c:pt idx="182">
                  <c:v>2015</c:v>
                </c:pt>
                <c:pt idx="183">
                  <c:v>2015</c:v>
                </c:pt>
                <c:pt idx="184">
                  <c:v>2015</c:v>
                </c:pt>
                <c:pt idx="185">
                  <c:v>2015</c:v>
                </c:pt>
                <c:pt idx="186">
                  <c:v>2015</c:v>
                </c:pt>
                <c:pt idx="187">
                  <c:v>2015</c:v>
                </c:pt>
                <c:pt idx="188">
                  <c:v>2015</c:v>
                </c:pt>
                <c:pt idx="189">
                  <c:v>2015</c:v>
                </c:pt>
                <c:pt idx="190">
                  <c:v>2015</c:v>
                </c:pt>
                <c:pt idx="191">
                  <c:v>2015</c:v>
                </c:pt>
                <c:pt idx="192">
                  <c:v>2016</c:v>
                </c:pt>
                <c:pt idx="193">
                  <c:v>2016</c:v>
                </c:pt>
                <c:pt idx="194">
                  <c:v>2016</c:v>
                </c:pt>
                <c:pt idx="195">
                  <c:v>2016</c:v>
                </c:pt>
                <c:pt idx="196">
                  <c:v>2016</c:v>
                </c:pt>
                <c:pt idx="197">
                  <c:v>2016</c:v>
                </c:pt>
                <c:pt idx="198">
                  <c:v>2016</c:v>
                </c:pt>
                <c:pt idx="199">
                  <c:v>2016</c:v>
                </c:pt>
                <c:pt idx="200">
                  <c:v>2016</c:v>
                </c:pt>
                <c:pt idx="201">
                  <c:v>2016</c:v>
                </c:pt>
                <c:pt idx="202">
                  <c:v>2016</c:v>
                </c:pt>
                <c:pt idx="203">
                  <c:v>2016</c:v>
                </c:pt>
                <c:pt idx="204">
                  <c:v>2017</c:v>
                </c:pt>
                <c:pt idx="205">
                  <c:v>2017</c:v>
                </c:pt>
                <c:pt idx="206">
                  <c:v>2017</c:v>
                </c:pt>
                <c:pt idx="207">
                  <c:v>2017</c:v>
                </c:pt>
                <c:pt idx="208">
                  <c:v>2017</c:v>
                </c:pt>
                <c:pt idx="209">
                  <c:v>2017</c:v>
                </c:pt>
                <c:pt idx="210">
                  <c:v>2017</c:v>
                </c:pt>
                <c:pt idx="211">
                  <c:v>2017</c:v>
                </c:pt>
                <c:pt idx="212">
                  <c:v>2017</c:v>
                </c:pt>
                <c:pt idx="213">
                  <c:v>2017</c:v>
                </c:pt>
                <c:pt idx="214">
                  <c:v>2017</c:v>
                </c:pt>
                <c:pt idx="215">
                  <c:v>2017</c:v>
                </c:pt>
                <c:pt idx="216">
                  <c:v>2018</c:v>
                </c:pt>
                <c:pt idx="217">
                  <c:v>2018</c:v>
                </c:pt>
                <c:pt idx="218">
                  <c:v>2018</c:v>
                </c:pt>
                <c:pt idx="219">
                  <c:v>2018</c:v>
                </c:pt>
                <c:pt idx="220">
                  <c:v>2018</c:v>
                </c:pt>
                <c:pt idx="221">
                  <c:v>2018</c:v>
                </c:pt>
                <c:pt idx="222">
                  <c:v>2018</c:v>
                </c:pt>
                <c:pt idx="223">
                  <c:v>2018</c:v>
                </c:pt>
                <c:pt idx="224">
                  <c:v>2018</c:v>
                </c:pt>
                <c:pt idx="225">
                  <c:v>2018</c:v>
                </c:pt>
                <c:pt idx="226">
                  <c:v>2018</c:v>
                </c:pt>
                <c:pt idx="227">
                  <c:v>2018</c:v>
                </c:pt>
                <c:pt idx="228">
                  <c:v>2019</c:v>
                </c:pt>
                <c:pt idx="229">
                  <c:v>2019</c:v>
                </c:pt>
                <c:pt idx="230">
                  <c:v>2019</c:v>
                </c:pt>
                <c:pt idx="231">
                  <c:v>2019</c:v>
                </c:pt>
                <c:pt idx="232">
                  <c:v>2019</c:v>
                </c:pt>
                <c:pt idx="233">
                  <c:v>2019</c:v>
                </c:pt>
                <c:pt idx="234">
                  <c:v>2019</c:v>
                </c:pt>
                <c:pt idx="235">
                  <c:v>2019</c:v>
                </c:pt>
                <c:pt idx="236">
                  <c:v>2019</c:v>
                </c:pt>
                <c:pt idx="237">
                  <c:v>2019</c:v>
                </c:pt>
                <c:pt idx="238">
                  <c:v>2019</c:v>
                </c:pt>
                <c:pt idx="239">
                  <c:v>2019</c:v>
                </c:pt>
                <c:pt idx="240">
                  <c:v>2020</c:v>
                </c:pt>
                <c:pt idx="241">
                  <c:v>2020</c:v>
                </c:pt>
                <c:pt idx="242">
                  <c:v>2020</c:v>
                </c:pt>
                <c:pt idx="243">
                  <c:v>2020</c:v>
                </c:pt>
                <c:pt idx="244">
                  <c:v>2020</c:v>
                </c:pt>
                <c:pt idx="245">
                  <c:v>2020</c:v>
                </c:pt>
                <c:pt idx="246">
                  <c:v>2020</c:v>
                </c:pt>
                <c:pt idx="247">
                  <c:v>2020</c:v>
                </c:pt>
                <c:pt idx="248">
                  <c:v>2020</c:v>
                </c:pt>
                <c:pt idx="249">
                  <c:v>2020</c:v>
                </c:pt>
                <c:pt idx="250">
                  <c:v>2020</c:v>
                </c:pt>
                <c:pt idx="251">
                  <c:v>2020</c:v>
                </c:pt>
                <c:pt idx="252">
                  <c:v>2021</c:v>
                </c:pt>
                <c:pt idx="253">
                  <c:v>2021</c:v>
                </c:pt>
                <c:pt idx="254">
                  <c:v>2021</c:v>
                </c:pt>
                <c:pt idx="255">
                  <c:v>2021</c:v>
                </c:pt>
                <c:pt idx="256">
                  <c:v>2021</c:v>
                </c:pt>
                <c:pt idx="257">
                  <c:v>2021</c:v>
                </c:pt>
                <c:pt idx="258">
                  <c:v>2021</c:v>
                </c:pt>
                <c:pt idx="259">
                  <c:v>2021</c:v>
                </c:pt>
                <c:pt idx="260">
                  <c:v>2021</c:v>
                </c:pt>
                <c:pt idx="261">
                  <c:v>2021</c:v>
                </c:pt>
                <c:pt idx="262">
                  <c:v>2021</c:v>
                </c:pt>
                <c:pt idx="263">
                  <c:v>2021</c:v>
                </c:pt>
                <c:pt idx="264">
                  <c:v>2022</c:v>
                </c:pt>
                <c:pt idx="265">
                  <c:v>2022</c:v>
                </c:pt>
                <c:pt idx="266">
                  <c:v>2022</c:v>
                </c:pt>
                <c:pt idx="267">
                  <c:v>2022</c:v>
                </c:pt>
                <c:pt idx="268">
                  <c:v>2022</c:v>
                </c:pt>
                <c:pt idx="269">
                  <c:v>2022</c:v>
                </c:pt>
                <c:pt idx="270">
                  <c:v>2022</c:v>
                </c:pt>
                <c:pt idx="271">
                  <c:v>2022</c:v>
                </c:pt>
                <c:pt idx="272">
                  <c:v>2022</c:v>
                </c:pt>
                <c:pt idx="273">
                  <c:v>2022</c:v>
                </c:pt>
                <c:pt idx="274">
                  <c:v>2022</c:v>
                </c:pt>
                <c:pt idx="275">
                  <c:v>2022</c:v>
                </c:pt>
                <c:pt idx="276">
                  <c:v>2023</c:v>
                </c:pt>
                <c:pt idx="277">
                  <c:v>2023</c:v>
                </c:pt>
                <c:pt idx="278">
                  <c:v>2023</c:v>
                </c:pt>
                <c:pt idx="279">
                  <c:v>2023</c:v>
                </c:pt>
                <c:pt idx="280">
                  <c:v>2023</c:v>
                </c:pt>
                <c:pt idx="281">
                  <c:v>2023</c:v>
                </c:pt>
                <c:pt idx="282">
                  <c:v>2023</c:v>
                </c:pt>
                <c:pt idx="283">
                  <c:v>2023</c:v>
                </c:pt>
                <c:pt idx="284">
                  <c:v>2023</c:v>
                </c:pt>
                <c:pt idx="285">
                  <c:v>2023</c:v>
                </c:pt>
                <c:pt idx="286">
                  <c:v>2023</c:v>
                </c:pt>
                <c:pt idx="287">
                  <c:v>2023</c:v>
                </c:pt>
                <c:pt idx="288">
                  <c:v>2024</c:v>
                </c:pt>
                <c:pt idx="289">
                  <c:v>2024</c:v>
                </c:pt>
                <c:pt idx="290">
                  <c:v>2024</c:v>
                </c:pt>
                <c:pt idx="291">
                  <c:v>2024</c:v>
                </c:pt>
                <c:pt idx="292">
                  <c:v>2024</c:v>
                </c:pt>
                <c:pt idx="293">
                  <c:v>2024</c:v>
                </c:pt>
                <c:pt idx="294">
                  <c:v>2024</c:v>
                </c:pt>
                <c:pt idx="295">
                  <c:v>2024</c:v>
                </c:pt>
                <c:pt idx="296">
                  <c:v>2024</c:v>
                </c:pt>
                <c:pt idx="297">
                  <c:v>2024</c:v>
                </c:pt>
                <c:pt idx="298">
                  <c:v>2024</c:v>
                </c:pt>
                <c:pt idx="299">
                  <c:v>2024</c:v>
                </c:pt>
                <c:pt idx="300">
                  <c:v>2025</c:v>
                </c:pt>
                <c:pt idx="301">
                  <c:v>2025</c:v>
                </c:pt>
                <c:pt idx="302">
                  <c:v>2025</c:v>
                </c:pt>
                <c:pt idx="303">
                  <c:v>2025</c:v>
                </c:pt>
                <c:pt idx="304">
                  <c:v>2025</c:v>
                </c:pt>
                <c:pt idx="305">
                  <c:v>2025</c:v>
                </c:pt>
                <c:pt idx="306">
                  <c:v>2025</c:v>
                </c:pt>
                <c:pt idx="307">
                  <c:v>2025</c:v>
                </c:pt>
              </c:numCache>
            </c:numRef>
          </c:cat>
          <c:val>
            <c:numRef>
              <c:f>Sheet1!$D$2:$D$312</c:f>
              <c:numCache>
                <c:formatCode>General</c:formatCode>
                <c:ptCount val="311"/>
                <c:pt idx="0">
                  <c:v>10</c:v>
                </c:pt>
                <c:pt idx="1">
                  <c:v>11</c:v>
                </c:pt>
                <c:pt idx="2">
                  <c:v>15</c:v>
                </c:pt>
                <c:pt idx="3">
                  <c:v>10</c:v>
                </c:pt>
                <c:pt idx="4">
                  <c:v>16</c:v>
                </c:pt>
                <c:pt idx="5">
                  <c:v>21</c:v>
                </c:pt>
                <c:pt idx="6">
                  <c:v>17</c:v>
                </c:pt>
                <c:pt idx="7">
                  <c:v>17</c:v>
                </c:pt>
                <c:pt idx="8">
                  <c:v>12</c:v>
                </c:pt>
                <c:pt idx="9">
                  <c:v>10</c:v>
                </c:pt>
                <c:pt idx="10">
                  <c:v>9</c:v>
                </c:pt>
                <c:pt idx="11">
                  <c:v>10</c:v>
                </c:pt>
                <c:pt idx="12">
                  <c:v>8</c:v>
                </c:pt>
                <c:pt idx="13">
                  <c:v>7</c:v>
                </c:pt>
                <c:pt idx="14">
                  <c:v>11</c:v>
                </c:pt>
                <c:pt idx="15">
                  <c:v>8</c:v>
                </c:pt>
                <c:pt idx="16">
                  <c:v>6</c:v>
                </c:pt>
                <c:pt idx="17">
                  <c:v>3</c:v>
                </c:pt>
                <c:pt idx="18">
                  <c:v>5</c:v>
                </c:pt>
                <c:pt idx="19">
                  <c:v>3</c:v>
                </c:pt>
                <c:pt idx="20">
                  <c:v>3</c:v>
                </c:pt>
                <c:pt idx="21">
                  <c:v>2</c:v>
                </c:pt>
                <c:pt idx="22">
                  <c:v>3</c:v>
                </c:pt>
                <c:pt idx="23">
                  <c:v>1</c:v>
                </c:pt>
                <c:pt idx="24">
                  <c:v>2</c:v>
                </c:pt>
                <c:pt idx="25">
                  <c:v>3</c:v>
                </c:pt>
                <c:pt idx="26">
                  <c:v>2</c:v>
                </c:pt>
                <c:pt idx="27">
                  <c:v>4</c:v>
                </c:pt>
                <c:pt idx="28">
                  <c:v>3</c:v>
                </c:pt>
                <c:pt idx="29">
                  <c:v>3</c:v>
                </c:pt>
                <c:pt idx="30">
                  <c:v>4</c:v>
                </c:pt>
                <c:pt idx="31">
                  <c:v>3</c:v>
                </c:pt>
                <c:pt idx="32">
                  <c:v>2</c:v>
                </c:pt>
                <c:pt idx="33">
                  <c:v>3</c:v>
                </c:pt>
                <c:pt idx="34">
                  <c:v>4</c:v>
                </c:pt>
                <c:pt idx="35">
                  <c:v>4</c:v>
                </c:pt>
                <c:pt idx="36">
                  <c:v>2</c:v>
                </c:pt>
                <c:pt idx="37">
                  <c:v>2</c:v>
                </c:pt>
                <c:pt idx="38">
                  <c:v>4</c:v>
                </c:pt>
                <c:pt idx="39">
                  <c:v>4</c:v>
                </c:pt>
                <c:pt idx="40">
                  <c:v>1</c:v>
                </c:pt>
                <c:pt idx="41">
                  <c:v>3</c:v>
                </c:pt>
                <c:pt idx="42">
                  <c:v>1</c:v>
                </c:pt>
                <c:pt idx="43">
                  <c:v>3</c:v>
                </c:pt>
                <c:pt idx="44">
                  <c:v>6</c:v>
                </c:pt>
                <c:pt idx="45">
                  <c:v>4</c:v>
                </c:pt>
                <c:pt idx="46">
                  <c:v>2</c:v>
                </c:pt>
                <c:pt idx="47">
                  <c:v>5</c:v>
                </c:pt>
                <c:pt idx="48">
                  <c:v>3</c:v>
                </c:pt>
                <c:pt idx="49">
                  <c:v>4</c:v>
                </c:pt>
                <c:pt idx="50">
                  <c:v>5</c:v>
                </c:pt>
                <c:pt idx="51">
                  <c:v>2</c:v>
                </c:pt>
                <c:pt idx="52">
                  <c:v>5</c:v>
                </c:pt>
                <c:pt idx="53">
                  <c:v>5</c:v>
                </c:pt>
                <c:pt idx="54">
                  <c:v>6</c:v>
                </c:pt>
                <c:pt idx="55">
                  <c:v>7</c:v>
                </c:pt>
                <c:pt idx="56">
                  <c:v>4</c:v>
                </c:pt>
                <c:pt idx="57">
                  <c:v>5</c:v>
                </c:pt>
                <c:pt idx="58">
                  <c:v>5</c:v>
                </c:pt>
                <c:pt idx="59">
                  <c:v>4</c:v>
                </c:pt>
                <c:pt idx="60">
                  <c:v>7</c:v>
                </c:pt>
                <c:pt idx="61">
                  <c:v>5</c:v>
                </c:pt>
                <c:pt idx="62">
                  <c:v>7</c:v>
                </c:pt>
                <c:pt idx="63">
                  <c:v>8</c:v>
                </c:pt>
                <c:pt idx="64">
                  <c:v>5</c:v>
                </c:pt>
                <c:pt idx="65">
                  <c:v>7</c:v>
                </c:pt>
                <c:pt idx="66">
                  <c:v>7</c:v>
                </c:pt>
                <c:pt idx="67">
                  <c:v>6</c:v>
                </c:pt>
                <c:pt idx="68">
                  <c:v>8</c:v>
                </c:pt>
                <c:pt idx="69">
                  <c:v>8</c:v>
                </c:pt>
                <c:pt idx="70">
                  <c:v>10</c:v>
                </c:pt>
                <c:pt idx="71">
                  <c:v>12</c:v>
                </c:pt>
                <c:pt idx="72">
                  <c:v>13</c:v>
                </c:pt>
                <c:pt idx="73">
                  <c:v>11</c:v>
                </c:pt>
                <c:pt idx="74">
                  <c:v>11</c:v>
                </c:pt>
                <c:pt idx="75">
                  <c:v>13</c:v>
                </c:pt>
                <c:pt idx="76">
                  <c:v>15</c:v>
                </c:pt>
                <c:pt idx="77">
                  <c:v>18</c:v>
                </c:pt>
                <c:pt idx="78">
                  <c:v>21</c:v>
                </c:pt>
                <c:pt idx="79">
                  <c:v>17</c:v>
                </c:pt>
                <c:pt idx="80">
                  <c:v>19</c:v>
                </c:pt>
                <c:pt idx="81">
                  <c:v>13</c:v>
                </c:pt>
                <c:pt idx="82">
                  <c:v>11</c:v>
                </c:pt>
                <c:pt idx="83">
                  <c:v>13</c:v>
                </c:pt>
                <c:pt idx="84">
                  <c:v>11</c:v>
                </c:pt>
                <c:pt idx="85">
                  <c:v>10</c:v>
                </c:pt>
                <c:pt idx="86">
                  <c:v>12</c:v>
                </c:pt>
                <c:pt idx="87">
                  <c:v>13</c:v>
                </c:pt>
                <c:pt idx="88">
                  <c:v>12</c:v>
                </c:pt>
                <c:pt idx="89">
                  <c:v>13</c:v>
                </c:pt>
                <c:pt idx="90">
                  <c:v>13</c:v>
                </c:pt>
                <c:pt idx="91">
                  <c:v>20</c:v>
                </c:pt>
                <c:pt idx="92">
                  <c:v>22</c:v>
                </c:pt>
                <c:pt idx="93">
                  <c:v>20</c:v>
                </c:pt>
                <c:pt idx="94">
                  <c:v>18</c:v>
                </c:pt>
                <c:pt idx="95">
                  <c:v>17</c:v>
                </c:pt>
                <c:pt idx="96">
                  <c:v>20</c:v>
                </c:pt>
                <c:pt idx="97">
                  <c:v>11</c:v>
                </c:pt>
                <c:pt idx="98">
                  <c:v>17</c:v>
                </c:pt>
                <c:pt idx="99">
                  <c:v>12</c:v>
                </c:pt>
                <c:pt idx="100">
                  <c:v>12</c:v>
                </c:pt>
                <c:pt idx="101">
                  <c:v>13</c:v>
                </c:pt>
                <c:pt idx="102">
                  <c:v>10</c:v>
                </c:pt>
                <c:pt idx="103">
                  <c:v>9</c:v>
                </c:pt>
                <c:pt idx="104">
                  <c:v>12</c:v>
                </c:pt>
                <c:pt idx="105">
                  <c:v>24</c:v>
                </c:pt>
                <c:pt idx="106">
                  <c:v>14</c:v>
                </c:pt>
                <c:pt idx="107">
                  <c:v>18</c:v>
                </c:pt>
                <c:pt idx="108">
                  <c:v>12</c:v>
                </c:pt>
                <c:pt idx="109">
                  <c:v>11</c:v>
                </c:pt>
                <c:pt idx="110">
                  <c:v>14</c:v>
                </c:pt>
                <c:pt idx="111">
                  <c:v>9</c:v>
                </c:pt>
                <c:pt idx="112">
                  <c:v>8</c:v>
                </c:pt>
                <c:pt idx="113">
                  <c:v>7</c:v>
                </c:pt>
                <c:pt idx="114">
                  <c:v>10</c:v>
                </c:pt>
                <c:pt idx="115">
                  <c:v>5</c:v>
                </c:pt>
                <c:pt idx="116">
                  <c:v>6</c:v>
                </c:pt>
                <c:pt idx="117">
                  <c:v>7</c:v>
                </c:pt>
                <c:pt idx="118">
                  <c:v>7</c:v>
                </c:pt>
                <c:pt idx="119">
                  <c:v>9</c:v>
                </c:pt>
                <c:pt idx="120">
                  <c:v>7</c:v>
                </c:pt>
                <c:pt idx="121">
                  <c:v>8</c:v>
                </c:pt>
                <c:pt idx="122">
                  <c:v>9</c:v>
                </c:pt>
                <c:pt idx="123">
                  <c:v>8</c:v>
                </c:pt>
                <c:pt idx="124">
                  <c:v>5</c:v>
                </c:pt>
                <c:pt idx="125">
                  <c:v>6</c:v>
                </c:pt>
                <c:pt idx="126">
                  <c:v>8</c:v>
                </c:pt>
                <c:pt idx="127">
                  <c:v>8</c:v>
                </c:pt>
                <c:pt idx="128">
                  <c:v>7</c:v>
                </c:pt>
                <c:pt idx="129">
                  <c:v>8</c:v>
                </c:pt>
                <c:pt idx="130">
                  <c:v>11</c:v>
                </c:pt>
                <c:pt idx="131">
                  <c:v>9</c:v>
                </c:pt>
                <c:pt idx="132">
                  <c:v>8</c:v>
                </c:pt>
                <c:pt idx="133">
                  <c:v>6</c:v>
                </c:pt>
                <c:pt idx="134">
                  <c:v>11</c:v>
                </c:pt>
                <c:pt idx="135">
                  <c:v>9</c:v>
                </c:pt>
                <c:pt idx="136">
                  <c:v>10</c:v>
                </c:pt>
                <c:pt idx="137">
                  <c:v>9</c:v>
                </c:pt>
                <c:pt idx="138">
                  <c:v>7</c:v>
                </c:pt>
                <c:pt idx="139">
                  <c:v>15</c:v>
                </c:pt>
                <c:pt idx="140">
                  <c:v>9</c:v>
                </c:pt>
                <c:pt idx="141">
                  <c:v>13</c:v>
                </c:pt>
                <c:pt idx="142">
                  <c:v>10</c:v>
                </c:pt>
                <c:pt idx="143">
                  <c:v>9</c:v>
                </c:pt>
                <c:pt idx="144">
                  <c:v>9</c:v>
                </c:pt>
                <c:pt idx="145">
                  <c:v>8</c:v>
                </c:pt>
                <c:pt idx="146">
                  <c:v>8</c:v>
                </c:pt>
                <c:pt idx="147">
                  <c:v>10</c:v>
                </c:pt>
                <c:pt idx="148">
                  <c:v>5</c:v>
                </c:pt>
                <c:pt idx="149">
                  <c:v>8</c:v>
                </c:pt>
                <c:pt idx="150">
                  <c:v>7</c:v>
                </c:pt>
                <c:pt idx="151">
                  <c:v>10</c:v>
                </c:pt>
                <c:pt idx="152">
                  <c:v>8</c:v>
                </c:pt>
                <c:pt idx="153">
                  <c:v>8</c:v>
                </c:pt>
                <c:pt idx="154">
                  <c:v>6</c:v>
                </c:pt>
                <c:pt idx="155">
                  <c:v>6</c:v>
                </c:pt>
                <c:pt idx="156">
                  <c:v>5</c:v>
                </c:pt>
                <c:pt idx="157">
                  <c:v>9</c:v>
                </c:pt>
                <c:pt idx="158">
                  <c:v>5</c:v>
                </c:pt>
                <c:pt idx="159">
                  <c:v>6</c:v>
                </c:pt>
                <c:pt idx="160">
                  <c:v>6</c:v>
                </c:pt>
                <c:pt idx="161">
                  <c:v>5</c:v>
                </c:pt>
                <c:pt idx="162">
                  <c:v>6</c:v>
                </c:pt>
                <c:pt idx="163">
                  <c:v>8</c:v>
                </c:pt>
                <c:pt idx="164">
                  <c:v>7</c:v>
                </c:pt>
                <c:pt idx="165">
                  <c:v>8</c:v>
                </c:pt>
                <c:pt idx="166">
                  <c:v>9</c:v>
                </c:pt>
                <c:pt idx="167">
                  <c:v>7</c:v>
                </c:pt>
                <c:pt idx="168">
                  <c:v>7</c:v>
                </c:pt>
                <c:pt idx="169">
                  <c:v>5</c:v>
                </c:pt>
                <c:pt idx="170">
                  <c:v>6</c:v>
                </c:pt>
                <c:pt idx="171">
                  <c:v>5</c:v>
                </c:pt>
                <c:pt idx="172">
                  <c:v>8</c:v>
                </c:pt>
                <c:pt idx="173">
                  <c:v>6</c:v>
                </c:pt>
                <c:pt idx="174">
                  <c:v>7</c:v>
                </c:pt>
                <c:pt idx="175">
                  <c:v>5</c:v>
                </c:pt>
                <c:pt idx="176">
                  <c:v>7</c:v>
                </c:pt>
                <c:pt idx="177">
                  <c:v>6</c:v>
                </c:pt>
                <c:pt idx="178">
                  <c:v>6</c:v>
                </c:pt>
                <c:pt idx="179">
                  <c:v>4</c:v>
                </c:pt>
                <c:pt idx="180">
                  <c:v>5</c:v>
                </c:pt>
                <c:pt idx="181">
                  <c:v>4</c:v>
                </c:pt>
                <c:pt idx="182">
                  <c:v>7</c:v>
                </c:pt>
                <c:pt idx="183">
                  <c:v>7</c:v>
                </c:pt>
                <c:pt idx="184">
                  <c:v>5</c:v>
                </c:pt>
                <c:pt idx="185">
                  <c:v>5</c:v>
                </c:pt>
                <c:pt idx="186">
                  <c:v>5</c:v>
                </c:pt>
                <c:pt idx="187">
                  <c:v>5</c:v>
                </c:pt>
                <c:pt idx="188">
                  <c:v>6</c:v>
                </c:pt>
                <c:pt idx="189">
                  <c:v>6</c:v>
                </c:pt>
                <c:pt idx="190">
                  <c:v>7</c:v>
                </c:pt>
                <c:pt idx="191">
                  <c:v>6</c:v>
                </c:pt>
                <c:pt idx="192">
                  <c:v>7</c:v>
                </c:pt>
                <c:pt idx="193">
                  <c:v>5</c:v>
                </c:pt>
                <c:pt idx="194">
                  <c:v>5</c:v>
                </c:pt>
                <c:pt idx="195">
                  <c:v>5</c:v>
                </c:pt>
                <c:pt idx="196">
                  <c:v>4</c:v>
                </c:pt>
                <c:pt idx="197">
                  <c:v>6</c:v>
                </c:pt>
                <c:pt idx="198">
                  <c:v>5</c:v>
                </c:pt>
                <c:pt idx="199">
                  <c:v>4</c:v>
                </c:pt>
                <c:pt idx="200">
                  <c:v>4</c:v>
                </c:pt>
                <c:pt idx="201">
                  <c:v>7</c:v>
                </c:pt>
                <c:pt idx="202">
                  <c:v>6</c:v>
                </c:pt>
                <c:pt idx="203">
                  <c:v>6</c:v>
                </c:pt>
                <c:pt idx="204">
                  <c:v>5</c:v>
                </c:pt>
                <c:pt idx="205">
                  <c:v>7</c:v>
                </c:pt>
                <c:pt idx="206">
                  <c:v>6</c:v>
                </c:pt>
                <c:pt idx="207">
                  <c:v>7</c:v>
                </c:pt>
                <c:pt idx="208">
                  <c:v>7</c:v>
                </c:pt>
                <c:pt idx="209">
                  <c:v>6</c:v>
                </c:pt>
                <c:pt idx="210">
                  <c:v>7</c:v>
                </c:pt>
                <c:pt idx="211">
                  <c:v>5</c:v>
                </c:pt>
                <c:pt idx="212">
                  <c:v>6</c:v>
                </c:pt>
                <c:pt idx="213">
                  <c:v>6</c:v>
                </c:pt>
                <c:pt idx="214">
                  <c:v>8</c:v>
                </c:pt>
                <c:pt idx="215">
                  <c:v>5</c:v>
                </c:pt>
                <c:pt idx="216">
                  <c:v>5</c:v>
                </c:pt>
                <c:pt idx="217">
                  <c:v>10</c:v>
                </c:pt>
                <c:pt idx="218">
                  <c:v>7</c:v>
                </c:pt>
                <c:pt idx="219">
                  <c:v>11</c:v>
                </c:pt>
                <c:pt idx="220">
                  <c:v>10</c:v>
                </c:pt>
                <c:pt idx="221">
                  <c:v>9</c:v>
                </c:pt>
                <c:pt idx="222">
                  <c:v>14</c:v>
                </c:pt>
                <c:pt idx="223">
                  <c:v>11</c:v>
                </c:pt>
                <c:pt idx="224">
                  <c:v>9</c:v>
                </c:pt>
                <c:pt idx="225">
                  <c:v>12</c:v>
                </c:pt>
                <c:pt idx="226">
                  <c:v>13</c:v>
                </c:pt>
                <c:pt idx="227">
                  <c:v>11</c:v>
                </c:pt>
                <c:pt idx="228">
                  <c:v>12</c:v>
                </c:pt>
                <c:pt idx="229">
                  <c:v>11</c:v>
                </c:pt>
                <c:pt idx="230">
                  <c:v>10</c:v>
                </c:pt>
                <c:pt idx="231">
                  <c:v>9</c:v>
                </c:pt>
                <c:pt idx="232">
                  <c:v>10</c:v>
                </c:pt>
                <c:pt idx="233">
                  <c:v>8</c:v>
                </c:pt>
                <c:pt idx="234">
                  <c:v>8</c:v>
                </c:pt>
                <c:pt idx="235">
                  <c:v>7</c:v>
                </c:pt>
                <c:pt idx="236">
                  <c:v>6</c:v>
                </c:pt>
                <c:pt idx="237">
                  <c:v>6</c:v>
                </c:pt>
                <c:pt idx="238">
                  <c:v>6</c:v>
                </c:pt>
                <c:pt idx="239">
                  <c:v>7</c:v>
                </c:pt>
                <c:pt idx="240">
                  <c:v>5</c:v>
                </c:pt>
                <c:pt idx="241">
                  <c:v>3</c:v>
                </c:pt>
                <c:pt idx="242">
                  <c:v>4</c:v>
                </c:pt>
                <c:pt idx="243">
                  <c:v>5</c:v>
                </c:pt>
                <c:pt idx="244">
                  <c:v>5</c:v>
                </c:pt>
                <c:pt idx="245">
                  <c:v>6</c:v>
                </c:pt>
                <c:pt idx="246">
                  <c:v>5</c:v>
                </c:pt>
                <c:pt idx="247">
                  <c:v>4</c:v>
                </c:pt>
                <c:pt idx="248">
                  <c:v>3</c:v>
                </c:pt>
                <c:pt idx="249">
                  <c:v>3</c:v>
                </c:pt>
                <c:pt idx="250">
                  <c:v>3</c:v>
                </c:pt>
                <c:pt idx="251">
                  <c:v>2</c:v>
                </c:pt>
                <c:pt idx="252">
                  <c:v>5</c:v>
                </c:pt>
                <c:pt idx="253">
                  <c:v>6</c:v>
                </c:pt>
                <c:pt idx="254">
                  <c:v>4</c:v>
                </c:pt>
                <c:pt idx="255">
                  <c:v>3</c:v>
                </c:pt>
                <c:pt idx="256">
                  <c:v>5</c:v>
                </c:pt>
                <c:pt idx="257">
                  <c:v>5</c:v>
                </c:pt>
                <c:pt idx="258">
                  <c:v>5</c:v>
                </c:pt>
                <c:pt idx="259">
                  <c:v>7</c:v>
                </c:pt>
                <c:pt idx="260">
                  <c:v>6</c:v>
                </c:pt>
                <c:pt idx="261">
                  <c:v>8</c:v>
                </c:pt>
                <c:pt idx="262">
                  <c:v>8</c:v>
                </c:pt>
                <c:pt idx="263">
                  <c:v>8</c:v>
                </c:pt>
                <c:pt idx="264">
                  <c:v>9</c:v>
                </c:pt>
                <c:pt idx="265">
                  <c:v>13</c:v>
                </c:pt>
                <c:pt idx="266">
                  <c:v>15</c:v>
                </c:pt>
                <c:pt idx="267">
                  <c:v>21</c:v>
                </c:pt>
                <c:pt idx="268">
                  <c:v>34</c:v>
                </c:pt>
                <c:pt idx="269">
                  <c:v>40</c:v>
                </c:pt>
                <c:pt idx="270">
                  <c:v>42</c:v>
                </c:pt>
                <c:pt idx="271">
                  <c:v>47</c:v>
                </c:pt>
                <c:pt idx="272">
                  <c:v>41</c:v>
                </c:pt>
                <c:pt idx="273">
                  <c:v>56</c:v>
                </c:pt>
                <c:pt idx="274">
                  <c:v>64</c:v>
                </c:pt>
                <c:pt idx="275">
                  <c:v>63</c:v>
                </c:pt>
                <c:pt idx="276">
                  <c:v>58</c:v>
                </c:pt>
                <c:pt idx="277">
                  <c:v>53</c:v>
                </c:pt>
                <c:pt idx="278">
                  <c:v>56</c:v>
                </c:pt>
                <c:pt idx="279">
                  <c:v>55</c:v>
                </c:pt>
                <c:pt idx="280">
                  <c:v>61</c:v>
                </c:pt>
                <c:pt idx="281">
                  <c:v>58</c:v>
                </c:pt>
                <c:pt idx="282">
                  <c:v>51</c:v>
                </c:pt>
                <c:pt idx="283">
                  <c:v>57</c:v>
                </c:pt>
                <c:pt idx="284">
                  <c:v>61</c:v>
                </c:pt>
                <c:pt idx="285">
                  <c:v>62</c:v>
                </c:pt>
                <c:pt idx="286">
                  <c:v>68</c:v>
                </c:pt>
                <c:pt idx="287">
                  <c:v>64</c:v>
                </c:pt>
                <c:pt idx="288">
                  <c:v>59</c:v>
                </c:pt>
                <c:pt idx="289">
                  <c:v>61</c:v>
                </c:pt>
                <c:pt idx="290">
                  <c:v>56</c:v>
                </c:pt>
                <c:pt idx="291">
                  <c:v>57</c:v>
                </c:pt>
                <c:pt idx="292">
                  <c:v>64</c:v>
                </c:pt>
                <c:pt idx="293">
                  <c:v>65</c:v>
                </c:pt>
                <c:pt idx="294">
                  <c:v>58</c:v>
                </c:pt>
                <c:pt idx="295">
                  <c:v>68</c:v>
                </c:pt>
                <c:pt idx="296">
                  <c:v>57</c:v>
                </c:pt>
                <c:pt idx="297">
                  <c:v>53</c:v>
                </c:pt>
                <c:pt idx="298">
                  <c:v>53</c:v>
                </c:pt>
                <c:pt idx="299">
                  <c:v>49</c:v>
                </c:pt>
                <c:pt idx="300">
                  <c:v>47</c:v>
                </c:pt>
                <c:pt idx="301">
                  <c:v>52</c:v>
                </c:pt>
                <c:pt idx="302">
                  <c:v>44</c:v>
                </c:pt>
                <c:pt idx="303">
                  <c:v>44</c:v>
                </c:pt>
                <c:pt idx="304">
                  <c:v>45</c:v>
                </c:pt>
                <c:pt idx="305">
                  <c:v>47</c:v>
                </c:pt>
                <c:pt idx="306">
                  <c:v>44</c:v>
                </c:pt>
                <c:pt idx="307">
                  <c:v>53</c:v>
                </c:pt>
                <c:pt idx="308">
                  <c:v>48</c:v>
                </c:pt>
                <c:pt idx="309">
                  <c:v>42</c:v>
                </c:pt>
                <c:pt idx="310">
                  <c:v>40</c:v>
                </c:pt>
              </c:numCache>
            </c:numRef>
          </c:val>
          <c:smooth val="0"/>
          <c:extLst>
            <c:ext xmlns:c16="http://schemas.microsoft.com/office/drawing/2014/chart" uri="{C3380CC4-5D6E-409C-BE32-E72D297353CC}">
              <c16:uniqueId val="{00000001-79AA-45FB-B9F3-516CEBAD5C87}"/>
            </c:ext>
          </c:extLst>
        </c:ser>
        <c:dLbls>
          <c:showLegendKey val="0"/>
          <c:showVal val="0"/>
          <c:showCatName val="0"/>
          <c:showSerName val="0"/>
          <c:showPercent val="0"/>
          <c:showBubbleSize val="0"/>
        </c:dLbls>
        <c:smooth val="0"/>
        <c:axId val="1892828943"/>
        <c:axId val="1892828111"/>
      </c:lineChart>
      <c:catAx>
        <c:axId val="1892828943"/>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400" b="1" i="0" u="none" strike="noStrike" kern="1200" baseline="0">
                <a:solidFill>
                  <a:srgbClr val="404040"/>
                </a:solidFill>
                <a:latin typeface="+mn-lt"/>
                <a:ea typeface="+mn-ea"/>
                <a:cs typeface="+mn-cs"/>
              </a:defRPr>
            </a:pPr>
            <a:endParaRPr lang="en-US"/>
          </a:p>
        </c:txPr>
        <c:crossAx val="1892828111"/>
        <c:crosses val="autoZero"/>
        <c:auto val="1"/>
        <c:lblAlgn val="ctr"/>
        <c:lblOffset val="100"/>
        <c:tickLblSkip val="60"/>
        <c:tickMarkSkip val="48"/>
        <c:noMultiLvlLbl val="0"/>
      </c:catAx>
      <c:valAx>
        <c:axId val="1892828111"/>
        <c:scaling>
          <c:orientation val="minMax"/>
        </c:scaling>
        <c:delete val="0"/>
        <c:axPos val="l"/>
        <c:numFmt formatCode="_(* #,##0_);_(* \(#,##0\);_(* &quot;-&quot;_);_(@_)" sourceLinked="0"/>
        <c:majorTickMark val="out"/>
        <c:minorTickMark val="none"/>
        <c:tickLblPos val="nextTo"/>
        <c:spPr>
          <a:noFill/>
          <a:ln w="9525">
            <a:solidFill>
              <a:schemeClr val="tx1"/>
            </a:solidFill>
          </a:ln>
          <a:effectLst/>
        </c:spPr>
        <c:txPr>
          <a:bodyPr rot="-60000000" spcFirstLastPara="1" vertOverflow="ellipsis" vert="horz" wrap="square" anchor="ctr" anchorCtr="1"/>
          <a:lstStyle/>
          <a:p>
            <a:pPr>
              <a:defRPr sz="1400" b="1" i="0" u="none" strike="noStrike" kern="1200" baseline="0">
                <a:solidFill>
                  <a:srgbClr val="404040"/>
                </a:solidFill>
                <a:latin typeface="+mn-lt"/>
                <a:ea typeface="+mn-ea"/>
                <a:cs typeface="+mn-cs"/>
              </a:defRPr>
            </a:pPr>
            <a:endParaRPr lang="en-US"/>
          </a:p>
        </c:txPr>
        <c:crossAx val="1892828943"/>
        <c:crossesAt val="1"/>
        <c:crossBetween val="between"/>
      </c:valAx>
      <c:spPr>
        <a:noFill/>
        <a:ln>
          <a:noFill/>
        </a:ln>
        <a:effectLst/>
      </c:spPr>
    </c:plotArea>
    <c:legend>
      <c:legendPos val="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1462656845271781"/>
          <c:y val="3.4982993587665323E-2"/>
          <c:w val="0.82059239294792152"/>
          <c:h val="0.88480941985833717"/>
        </c:manualLayout>
      </c:layout>
      <c:lineChart>
        <c:grouping val="standard"/>
        <c:varyColors val="0"/>
        <c:ser>
          <c:idx val="1"/>
          <c:order val="0"/>
          <c:tx>
            <c:strRef>
              <c:f>Sheet1!$C$1</c:f>
              <c:strCache>
                <c:ptCount val="1"/>
                <c:pt idx="0">
                  <c:v>Prices High</c:v>
                </c:pt>
              </c:strCache>
            </c:strRef>
          </c:tx>
          <c:spPr>
            <a:ln w="28575" cap="rnd">
              <a:solidFill>
                <a:schemeClr val="tx2"/>
              </a:solidFill>
              <a:round/>
            </a:ln>
            <a:effectLst/>
          </c:spPr>
          <c:marker>
            <c:symbol val="none"/>
          </c:marker>
          <c:cat>
            <c:numRef>
              <c:f>Sheet1!$A$2:$A$312</c:f>
              <c:numCache>
                <c:formatCode>General</c:formatCode>
                <c:ptCount val="311"/>
                <c:pt idx="0">
                  <c:v>2000</c:v>
                </c:pt>
                <c:pt idx="1">
                  <c:v>2000</c:v>
                </c:pt>
                <c:pt idx="2">
                  <c:v>2000</c:v>
                </c:pt>
                <c:pt idx="3">
                  <c:v>2000</c:v>
                </c:pt>
                <c:pt idx="4">
                  <c:v>2000</c:v>
                </c:pt>
                <c:pt idx="5">
                  <c:v>2000</c:v>
                </c:pt>
                <c:pt idx="6">
                  <c:v>2000</c:v>
                </c:pt>
                <c:pt idx="7">
                  <c:v>2000</c:v>
                </c:pt>
                <c:pt idx="8">
                  <c:v>2000</c:v>
                </c:pt>
                <c:pt idx="9">
                  <c:v>2000</c:v>
                </c:pt>
                <c:pt idx="10">
                  <c:v>2000</c:v>
                </c:pt>
                <c:pt idx="11">
                  <c:v>2000</c:v>
                </c:pt>
                <c:pt idx="12">
                  <c:v>2001</c:v>
                </c:pt>
                <c:pt idx="13">
                  <c:v>2001</c:v>
                </c:pt>
                <c:pt idx="14">
                  <c:v>2001</c:v>
                </c:pt>
                <c:pt idx="15">
                  <c:v>2001</c:v>
                </c:pt>
                <c:pt idx="16">
                  <c:v>2001</c:v>
                </c:pt>
                <c:pt idx="17">
                  <c:v>2001</c:v>
                </c:pt>
                <c:pt idx="18">
                  <c:v>2001</c:v>
                </c:pt>
                <c:pt idx="19">
                  <c:v>2001</c:v>
                </c:pt>
                <c:pt idx="20">
                  <c:v>2001</c:v>
                </c:pt>
                <c:pt idx="21">
                  <c:v>2001</c:v>
                </c:pt>
                <c:pt idx="22">
                  <c:v>2001</c:v>
                </c:pt>
                <c:pt idx="23">
                  <c:v>2001</c:v>
                </c:pt>
                <c:pt idx="24">
                  <c:v>2002</c:v>
                </c:pt>
                <c:pt idx="25">
                  <c:v>2002</c:v>
                </c:pt>
                <c:pt idx="26">
                  <c:v>2002</c:v>
                </c:pt>
                <c:pt idx="27">
                  <c:v>2002</c:v>
                </c:pt>
                <c:pt idx="28">
                  <c:v>2002</c:v>
                </c:pt>
                <c:pt idx="29">
                  <c:v>2002</c:v>
                </c:pt>
                <c:pt idx="30">
                  <c:v>2002</c:v>
                </c:pt>
                <c:pt idx="31">
                  <c:v>2002</c:v>
                </c:pt>
                <c:pt idx="32">
                  <c:v>2002</c:v>
                </c:pt>
                <c:pt idx="33">
                  <c:v>2002</c:v>
                </c:pt>
                <c:pt idx="34">
                  <c:v>2002</c:v>
                </c:pt>
                <c:pt idx="35">
                  <c:v>2002</c:v>
                </c:pt>
                <c:pt idx="36">
                  <c:v>2003</c:v>
                </c:pt>
                <c:pt idx="37">
                  <c:v>2003</c:v>
                </c:pt>
                <c:pt idx="38">
                  <c:v>2003</c:v>
                </c:pt>
                <c:pt idx="39">
                  <c:v>2003</c:v>
                </c:pt>
                <c:pt idx="40">
                  <c:v>2003</c:v>
                </c:pt>
                <c:pt idx="41">
                  <c:v>2003</c:v>
                </c:pt>
                <c:pt idx="42">
                  <c:v>2003</c:v>
                </c:pt>
                <c:pt idx="43">
                  <c:v>2003</c:v>
                </c:pt>
                <c:pt idx="44">
                  <c:v>2003</c:v>
                </c:pt>
                <c:pt idx="45">
                  <c:v>2003</c:v>
                </c:pt>
                <c:pt idx="46">
                  <c:v>2003</c:v>
                </c:pt>
                <c:pt idx="47">
                  <c:v>2003</c:v>
                </c:pt>
                <c:pt idx="48">
                  <c:v>2004</c:v>
                </c:pt>
                <c:pt idx="49">
                  <c:v>2004</c:v>
                </c:pt>
                <c:pt idx="50">
                  <c:v>2004</c:v>
                </c:pt>
                <c:pt idx="51">
                  <c:v>2004</c:v>
                </c:pt>
                <c:pt idx="52">
                  <c:v>2004</c:v>
                </c:pt>
                <c:pt idx="53">
                  <c:v>2004</c:v>
                </c:pt>
                <c:pt idx="54">
                  <c:v>2004</c:v>
                </c:pt>
                <c:pt idx="55">
                  <c:v>2004</c:v>
                </c:pt>
                <c:pt idx="56">
                  <c:v>2004</c:v>
                </c:pt>
                <c:pt idx="57">
                  <c:v>2004</c:v>
                </c:pt>
                <c:pt idx="58">
                  <c:v>2004</c:v>
                </c:pt>
                <c:pt idx="59">
                  <c:v>2004</c:v>
                </c:pt>
                <c:pt idx="60">
                  <c:v>2005</c:v>
                </c:pt>
                <c:pt idx="61">
                  <c:v>2005</c:v>
                </c:pt>
                <c:pt idx="62">
                  <c:v>2005</c:v>
                </c:pt>
                <c:pt idx="63">
                  <c:v>2005</c:v>
                </c:pt>
                <c:pt idx="64">
                  <c:v>2005</c:v>
                </c:pt>
                <c:pt idx="65">
                  <c:v>2005</c:v>
                </c:pt>
                <c:pt idx="66">
                  <c:v>2005</c:v>
                </c:pt>
                <c:pt idx="67">
                  <c:v>2005</c:v>
                </c:pt>
                <c:pt idx="68">
                  <c:v>2005</c:v>
                </c:pt>
                <c:pt idx="69">
                  <c:v>2005</c:v>
                </c:pt>
                <c:pt idx="70">
                  <c:v>2005</c:v>
                </c:pt>
                <c:pt idx="71">
                  <c:v>2005</c:v>
                </c:pt>
                <c:pt idx="72">
                  <c:v>2006</c:v>
                </c:pt>
                <c:pt idx="73">
                  <c:v>2006</c:v>
                </c:pt>
                <c:pt idx="74">
                  <c:v>2006</c:v>
                </c:pt>
                <c:pt idx="75">
                  <c:v>2006</c:v>
                </c:pt>
                <c:pt idx="76">
                  <c:v>2006</c:v>
                </c:pt>
                <c:pt idx="77">
                  <c:v>2006</c:v>
                </c:pt>
                <c:pt idx="78">
                  <c:v>2006</c:v>
                </c:pt>
                <c:pt idx="79">
                  <c:v>2006</c:v>
                </c:pt>
                <c:pt idx="80">
                  <c:v>2006</c:v>
                </c:pt>
                <c:pt idx="81">
                  <c:v>2006</c:v>
                </c:pt>
                <c:pt idx="82">
                  <c:v>2006</c:v>
                </c:pt>
                <c:pt idx="83">
                  <c:v>2006</c:v>
                </c:pt>
                <c:pt idx="84">
                  <c:v>2007</c:v>
                </c:pt>
                <c:pt idx="85">
                  <c:v>2007</c:v>
                </c:pt>
                <c:pt idx="86">
                  <c:v>2007</c:v>
                </c:pt>
                <c:pt idx="87">
                  <c:v>2007</c:v>
                </c:pt>
                <c:pt idx="88">
                  <c:v>2007</c:v>
                </c:pt>
                <c:pt idx="89">
                  <c:v>2007</c:v>
                </c:pt>
                <c:pt idx="90">
                  <c:v>2007</c:v>
                </c:pt>
                <c:pt idx="91">
                  <c:v>2007</c:v>
                </c:pt>
                <c:pt idx="92">
                  <c:v>2007</c:v>
                </c:pt>
                <c:pt idx="93">
                  <c:v>2007</c:v>
                </c:pt>
                <c:pt idx="94">
                  <c:v>2007</c:v>
                </c:pt>
                <c:pt idx="95">
                  <c:v>2007</c:v>
                </c:pt>
                <c:pt idx="96">
                  <c:v>2008</c:v>
                </c:pt>
                <c:pt idx="97">
                  <c:v>2008</c:v>
                </c:pt>
                <c:pt idx="98">
                  <c:v>2008</c:v>
                </c:pt>
                <c:pt idx="99">
                  <c:v>2008</c:v>
                </c:pt>
                <c:pt idx="100">
                  <c:v>2008</c:v>
                </c:pt>
                <c:pt idx="101">
                  <c:v>2008</c:v>
                </c:pt>
                <c:pt idx="102">
                  <c:v>2008</c:v>
                </c:pt>
                <c:pt idx="103">
                  <c:v>2008</c:v>
                </c:pt>
                <c:pt idx="104">
                  <c:v>2008</c:v>
                </c:pt>
                <c:pt idx="105">
                  <c:v>2008</c:v>
                </c:pt>
                <c:pt idx="106">
                  <c:v>2008</c:v>
                </c:pt>
                <c:pt idx="107">
                  <c:v>2008</c:v>
                </c:pt>
                <c:pt idx="108">
                  <c:v>2009</c:v>
                </c:pt>
                <c:pt idx="109">
                  <c:v>2009</c:v>
                </c:pt>
                <c:pt idx="110">
                  <c:v>2009</c:v>
                </c:pt>
                <c:pt idx="111">
                  <c:v>2009</c:v>
                </c:pt>
                <c:pt idx="112">
                  <c:v>2009</c:v>
                </c:pt>
                <c:pt idx="113">
                  <c:v>2009</c:v>
                </c:pt>
                <c:pt idx="114">
                  <c:v>2009</c:v>
                </c:pt>
                <c:pt idx="115">
                  <c:v>2009</c:v>
                </c:pt>
                <c:pt idx="116">
                  <c:v>2009</c:v>
                </c:pt>
                <c:pt idx="117">
                  <c:v>2009</c:v>
                </c:pt>
                <c:pt idx="118">
                  <c:v>2009</c:v>
                </c:pt>
                <c:pt idx="119">
                  <c:v>2009</c:v>
                </c:pt>
                <c:pt idx="120">
                  <c:v>2010</c:v>
                </c:pt>
                <c:pt idx="121">
                  <c:v>2010</c:v>
                </c:pt>
                <c:pt idx="122">
                  <c:v>2010</c:v>
                </c:pt>
                <c:pt idx="123">
                  <c:v>2010</c:v>
                </c:pt>
                <c:pt idx="124">
                  <c:v>2010</c:v>
                </c:pt>
                <c:pt idx="125">
                  <c:v>2010</c:v>
                </c:pt>
                <c:pt idx="126">
                  <c:v>2010</c:v>
                </c:pt>
                <c:pt idx="127">
                  <c:v>2010</c:v>
                </c:pt>
                <c:pt idx="128">
                  <c:v>2010</c:v>
                </c:pt>
                <c:pt idx="129">
                  <c:v>2010</c:v>
                </c:pt>
                <c:pt idx="130">
                  <c:v>2010</c:v>
                </c:pt>
                <c:pt idx="131">
                  <c:v>2010</c:v>
                </c:pt>
                <c:pt idx="132">
                  <c:v>2011</c:v>
                </c:pt>
                <c:pt idx="133">
                  <c:v>2011</c:v>
                </c:pt>
                <c:pt idx="134">
                  <c:v>2011</c:v>
                </c:pt>
                <c:pt idx="135">
                  <c:v>2011</c:v>
                </c:pt>
                <c:pt idx="136">
                  <c:v>2011</c:v>
                </c:pt>
                <c:pt idx="137">
                  <c:v>2011</c:v>
                </c:pt>
                <c:pt idx="138">
                  <c:v>2011</c:v>
                </c:pt>
                <c:pt idx="139">
                  <c:v>2011</c:v>
                </c:pt>
                <c:pt idx="140">
                  <c:v>2011</c:v>
                </c:pt>
                <c:pt idx="141">
                  <c:v>2011</c:v>
                </c:pt>
                <c:pt idx="142">
                  <c:v>2011</c:v>
                </c:pt>
                <c:pt idx="143">
                  <c:v>2011</c:v>
                </c:pt>
                <c:pt idx="144">
                  <c:v>2012</c:v>
                </c:pt>
                <c:pt idx="145">
                  <c:v>2012</c:v>
                </c:pt>
                <c:pt idx="146">
                  <c:v>2012</c:v>
                </c:pt>
                <c:pt idx="147">
                  <c:v>2012</c:v>
                </c:pt>
                <c:pt idx="148">
                  <c:v>2012</c:v>
                </c:pt>
                <c:pt idx="149">
                  <c:v>2012</c:v>
                </c:pt>
                <c:pt idx="150">
                  <c:v>2012</c:v>
                </c:pt>
                <c:pt idx="151">
                  <c:v>2012</c:v>
                </c:pt>
                <c:pt idx="152">
                  <c:v>2012</c:v>
                </c:pt>
                <c:pt idx="153">
                  <c:v>2012</c:v>
                </c:pt>
                <c:pt idx="154">
                  <c:v>2012</c:v>
                </c:pt>
                <c:pt idx="155">
                  <c:v>2012</c:v>
                </c:pt>
                <c:pt idx="156">
                  <c:v>2013</c:v>
                </c:pt>
                <c:pt idx="157">
                  <c:v>2013</c:v>
                </c:pt>
                <c:pt idx="158">
                  <c:v>2013</c:v>
                </c:pt>
                <c:pt idx="159">
                  <c:v>2013</c:v>
                </c:pt>
                <c:pt idx="160">
                  <c:v>2013</c:v>
                </c:pt>
                <c:pt idx="161">
                  <c:v>2013</c:v>
                </c:pt>
                <c:pt idx="162">
                  <c:v>2013</c:v>
                </c:pt>
                <c:pt idx="163">
                  <c:v>2013</c:v>
                </c:pt>
                <c:pt idx="164">
                  <c:v>2013</c:v>
                </c:pt>
                <c:pt idx="165">
                  <c:v>2013</c:v>
                </c:pt>
                <c:pt idx="166">
                  <c:v>2013</c:v>
                </c:pt>
                <c:pt idx="167">
                  <c:v>2013</c:v>
                </c:pt>
                <c:pt idx="168">
                  <c:v>2014</c:v>
                </c:pt>
                <c:pt idx="169">
                  <c:v>2014</c:v>
                </c:pt>
                <c:pt idx="170">
                  <c:v>2014</c:v>
                </c:pt>
                <c:pt idx="171">
                  <c:v>2014</c:v>
                </c:pt>
                <c:pt idx="172">
                  <c:v>2014</c:v>
                </c:pt>
                <c:pt idx="173">
                  <c:v>2014</c:v>
                </c:pt>
                <c:pt idx="174">
                  <c:v>2014</c:v>
                </c:pt>
                <c:pt idx="175">
                  <c:v>2014</c:v>
                </c:pt>
                <c:pt idx="176">
                  <c:v>2014</c:v>
                </c:pt>
                <c:pt idx="177">
                  <c:v>2014</c:v>
                </c:pt>
                <c:pt idx="178">
                  <c:v>2014</c:v>
                </c:pt>
                <c:pt idx="179">
                  <c:v>2014</c:v>
                </c:pt>
                <c:pt idx="180">
                  <c:v>2015</c:v>
                </c:pt>
                <c:pt idx="181">
                  <c:v>2015</c:v>
                </c:pt>
                <c:pt idx="182">
                  <c:v>2015</c:v>
                </c:pt>
                <c:pt idx="183">
                  <c:v>2015</c:v>
                </c:pt>
                <c:pt idx="184">
                  <c:v>2015</c:v>
                </c:pt>
                <c:pt idx="185">
                  <c:v>2015</c:v>
                </c:pt>
                <c:pt idx="186">
                  <c:v>2015</c:v>
                </c:pt>
                <c:pt idx="187">
                  <c:v>2015</c:v>
                </c:pt>
                <c:pt idx="188">
                  <c:v>2015</c:v>
                </c:pt>
                <c:pt idx="189">
                  <c:v>2015</c:v>
                </c:pt>
                <c:pt idx="190">
                  <c:v>2015</c:v>
                </c:pt>
                <c:pt idx="191">
                  <c:v>2015</c:v>
                </c:pt>
                <c:pt idx="192">
                  <c:v>2016</c:v>
                </c:pt>
                <c:pt idx="193">
                  <c:v>2016</c:v>
                </c:pt>
                <c:pt idx="194">
                  <c:v>2016</c:v>
                </c:pt>
                <c:pt idx="195">
                  <c:v>2016</c:v>
                </c:pt>
                <c:pt idx="196">
                  <c:v>2016</c:v>
                </c:pt>
                <c:pt idx="197">
                  <c:v>2016</c:v>
                </c:pt>
                <c:pt idx="198">
                  <c:v>2016</c:v>
                </c:pt>
                <c:pt idx="199">
                  <c:v>2016</c:v>
                </c:pt>
                <c:pt idx="200">
                  <c:v>2016</c:v>
                </c:pt>
                <c:pt idx="201">
                  <c:v>2016</c:v>
                </c:pt>
                <c:pt idx="202">
                  <c:v>2016</c:v>
                </c:pt>
                <c:pt idx="203">
                  <c:v>2016</c:v>
                </c:pt>
                <c:pt idx="204">
                  <c:v>2017</c:v>
                </c:pt>
                <c:pt idx="205">
                  <c:v>2017</c:v>
                </c:pt>
                <c:pt idx="206">
                  <c:v>2017</c:v>
                </c:pt>
                <c:pt idx="207">
                  <c:v>2017</c:v>
                </c:pt>
                <c:pt idx="208">
                  <c:v>2017</c:v>
                </c:pt>
                <c:pt idx="209">
                  <c:v>2017</c:v>
                </c:pt>
                <c:pt idx="210">
                  <c:v>2017</c:v>
                </c:pt>
                <c:pt idx="211">
                  <c:v>2017</c:v>
                </c:pt>
                <c:pt idx="212">
                  <c:v>2017</c:v>
                </c:pt>
                <c:pt idx="213">
                  <c:v>2017</c:v>
                </c:pt>
                <c:pt idx="214">
                  <c:v>2017</c:v>
                </c:pt>
                <c:pt idx="215">
                  <c:v>2017</c:v>
                </c:pt>
                <c:pt idx="216">
                  <c:v>2018</c:v>
                </c:pt>
                <c:pt idx="217">
                  <c:v>2018</c:v>
                </c:pt>
                <c:pt idx="218">
                  <c:v>2018</c:v>
                </c:pt>
                <c:pt idx="219">
                  <c:v>2018</c:v>
                </c:pt>
                <c:pt idx="220">
                  <c:v>2018</c:v>
                </c:pt>
                <c:pt idx="221">
                  <c:v>2018</c:v>
                </c:pt>
                <c:pt idx="222">
                  <c:v>2018</c:v>
                </c:pt>
                <c:pt idx="223">
                  <c:v>2018</c:v>
                </c:pt>
                <c:pt idx="224">
                  <c:v>2018</c:v>
                </c:pt>
                <c:pt idx="225">
                  <c:v>2018</c:v>
                </c:pt>
                <c:pt idx="226">
                  <c:v>2018</c:v>
                </c:pt>
                <c:pt idx="227">
                  <c:v>2018</c:v>
                </c:pt>
                <c:pt idx="228">
                  <c:v>2019</c:v>
                </c:pt>
                <c:pt idx="229">
                  <c:v>2019</c:v>
                </c:pt>
                <c:pt idx="230">
                  <c:v>2019</c:v>
                </c:pt>
                <c:pt idx="231">
                  <c:v>2019</c:v>
                </c:pt>
                <c:pt idx="232">
                  <c:v>2019</c:v>
                </c:pt>
                <c:pt idx="233">
                  <c:v>2019</c:v>
                </c:pt>
                <c:pt idx="234">
                  <c:v>2019</c:v>
                </c:pt>
                <c:pt idx="235">
                  <c:v>2019</c:v>
                </c:pt>
                <c:pt idx="236">
                  <c:v>2019</c:v>
                </c:pt>
                <c:pt idx="237">
                  <c:v>2019</c:v>
                </c:pt>
                <c:pt idx="238">
                  <c:v>2019</c:v>
                </c:pt>
                <c:pt idx="239">
                  <c:v>2019</c:v>
                </c:pt>
                <c:pt idx="240">
                  <c:v>2020</c:v>
                </c:pt>
                <c:pt idx="241">
                  <c:v>2020</c:v>
                </c:pt>
                <c:pt idx="242">
                  <c:v>2020</c:v>
                </c:pt>
                <c:pt idx="243">
                  <c:v>2020</c:v>
                </c:pt>
                <c:pt idx="244">
                  <c:v>2020</c:v>
                </c:pt>
                <c:pt idx="245">
                  <c:v>2020</c:v>
                </c:pt>
                <c:pt idx="246">
                  <c:v>2020</c:v>
                </c:pt>
                <c:pt idx="247">
                  <c:v>2020</c:v>
                </c:pt>
                <c:pt idx="248">
                  <c:v>2020</c:v>
                </c:pt>
                <c:pt idx="249">
                  <c:v>2020</c:v>
                </c:pt>
                <c:pt idx="250">
                  <c:v>2020</c:v>
                </c:pt>
                <c:pt idx="251">
                  <c:v>2020</c:v>
                </c:pt>
                <c:pt idx="252">
                  <c:v>2021</c:v>
                </c:pt>
                <c:pt idx="253">
                  <c:v>2021</c:v>
                </c:pt>
                <c:pt idx="254">
                  <c:v>2021</c:v>
                </c:pt>
                <c:pt idx="255">
                  <c:v>2021</c:v>
                </c:pt>
                <c:pt idx="256">
                  <c:v>2021</c:v>
                </c:pt>
                <c:pt idx="257">
                  <c:v>2021</c:v>
                </c:pt>
                <c:pt idx="258">
                  <c:v>2021</c:v>
                </c:pt>
                <c:pt idx="259">
                  <c:v>2021</c:v>
                </c:pt>
                <c:pt idx="260">
                  <c:v>2021</c:v>
                </c:pt>
                <c:pt idx="261">
                  <c:v>2021</c:v>
                </c:pt>
                <c:pt idx="262">
                  <c:v>2021</c:v>
                </c:pt>
                <c:pt idx="263">
                  <c:v>2021</c:v>
                </c:pt>
                <c:pt idx="264">
                  <c:v>2022</c:v>
                </c:pt>
                <c:pt idx="265">
                  <c:v>2022</c:v>
                </c:pt>
                <c:pt idx="266">
                  <c:v>2022</c:v>
                </c:pt>
                <c:pt idx="267">
                  <c:v>2022</c:v>
                </c:pt>
                <c:pt idx="268">
                  <c:v>2022</c:v>
                </c:pt>
                <c:pt idx="269">
                  <c:v>2022</c:v>
                </c:pt>
                <c:pt idx="270">
                  <c:v>2022</c:v>
                </c:pt>
                <c:pt idx="271">
                  <c:v>2022</c:v>
                </c:pt>
                <c:pt idx="272">
                  <c:v>2022</c:v>
                </c:pt>
                <c:pt idx="273">
                  <c:v>2022</c:v>
                </c:pt>
                <c:pt idx="274">
                  <c:v>2022</c:v>
                </c:pt>
                <c:pt idx="275">
                  <c:v>2022</c:v>
                </c:pt>
                <c:pt idx="276">
                  <c:v>2023</c:v>
                </c:pt>
                <c:pt idx="277">
                  <c:v>2023</c:v>
                </c:pt>
                <c:pt idx="278">
                  <c:v>2023</c:v>
                </c:pt>
                <c:pt idx="279">
                  <c:v>2023</c:v>
                </c:pt>
                <c:pt idx="280">
                  <c:v>2023</c:v>
                </c:pt>
                <c:pt idx="281">
                  <c:v>2023</c:v>
                </c:pt>
                <c:pt idx="282">
                  <c:v>2023</c:v>
                </c:pt>
                <c:pt idx="283">
                  <c:v>2023</c:v>
                </c:pt>
                <c:pt idx="284">
                  <c:v>2023</c:v>
                </c:pt>
                <c:pt idx="285">
                  <c:v>2023</c:v>
                </c:pt>
                <c:pt idx="286">
                  <c:v>2023</c:v>
                </c:pt>
                <c:pt idx="287">
                  <c:v>2023</c:v>
                </c:pt>
                <c:pt idx="288">
                  <c:v>2024</c:v>
                </c:pt>
                <c:pt idx="289">
                  <c:v>2024</c:v>
                </c:pt>
                <c:pt idx="290">
                  <c:v>2024</c:v>
                </c:pt>
                <c:pt idx="291">
                  <c:v>2024</c:v>
                </c:pt>
                <c:pt idx="292">
                  <c:v>2024</c:v>
                </c:pt>
                <c:pt idx="293">
                  <c:v>2024</c:v>
                </c:pt>
                <c:pt idx="294">
                  <c:v>2024</c:v>
                </c:pt>
                <c:pt idx="295">
                  <c:v>2024</c:v>
                </c:pt>
                <c:pt idx="296">
                  <c:v>2024</c:v>
                </c:pt>
                <c:pt idx="297">
                  <c:v>2024</c:v>
                </c:pt>
                <c:pt idx="298">
                  <c:v>2024</c:v>
                </c:pt>
                <c:pt idx="299">
                  <c:v>2024</c:v>
                </c:pt>
                <c:pt idx="300">
                  <c:v>2025</c:v>
                </c:pt>
                <c:pt idx="301">
                  <c:v>2025</c:v>
                </c:pt>
                <c:pt idx="302">
                  <c:v>2025</c:v>
                </c:pt>
                <c:pt idx="303">
                  <c:v>2025</c:v>
                </c:pt>
                <c:pt idx="304">
                  <c:v>2025</c:v>
                </c:pt>
                <c:pt idx="305">
                  <c:v>2025</c:v>
                </c:pt>
                <c:pt idx="306">
                  <c:v>2025</c:v>
                </c:pt>
                <c:pt idx="307">
                  <c:v>2025</c:v>
                </c:pt>
              </c:numCache>
            </c:numRef>
          </c:cat>
          <c:val>
            <c:numRef>
              <c:f>Sheet1!$C$2:$C$312</c:f>
              <c:numCache>
                <c:formatCode>General</c:formatCode>
                <c:ptCount val="311"/>
                <c:pt idx="0">
                  <c:v>3</c:v>
                </c:pt>
                <c:pt idx="1">
                  <c:v>2</c:v>
                </c:pt>
                <c:pt idx="2">
                  <c:v>6</c:v>
                </c:pt>
                <c:pt idx="3">
                  <c:v>3</c:v>
                </c:pt>
                <c:pt idx="4">
                  <c:v>4</c:v>
                </c:pt>
                <c:pt idx="5">
                  <c:v>4</c:v>
                </c:pt>
                <c:pt idx="6">
                  <c:v>5</c:v>
                </c:pt>
                <c:pt idx="7">
                  <c:v>6</c:v>
                </c:pt>
                <c:pt idx="8">
                  <c:v>4</c:v>
                </c:pt>
                <c:pt idx="9">
                  <c:v>3</c:v>
                </c:pt>
                <c:pt idx="10">
                  <c:v>2</c:v>
                </c:pt>
                <c:pt idx="11">
                  <c:v>3</c:v>
                </c:pt>
                <c:pt idx="12">
                  <c:v>4</c:v>
                </c:pt>
                <c:pt idx="13">
                  <c:v>5</c:v>
                </c:pt>
                <c:pt idx="14">
                  <c:v>4</c:v>
                </c:pt>
                <c:pt idx="15">
                  <c:v>6</c:v>
                </c:pt>
                <c:pt idx="16">
                  <c:v>3</c:v>
                </c:pt>
                <c:pt idx="17">
                  <c:v>7</c:v>
                </c:pt>
                <c:pt idx="18">
                  <c:v>6</c:v>
                </c:pt>
                <c:pt idx="19">
                  <c:v>5</c:v>
                </c:pt>
                <c:pt idx="20">
                  <c:v>2</c:v>
                </c:pt>
                <c:pt idx="21">
                  <c:v>5</c:v>
                </c:pt>
                <c:pt idx="22">
                  <c:v>4</c:v>
                </c:pt>
                <c:pt idx="23">
                  <c:v>3</c:v>
                </c:pt>
                <c:pt idx="24">
                  <c:v>2</c:v>
                </c:pt>
                <c:pt idx="25">
                  <c:v>3</c:v>
                </c:pt>
                <c:pt idx="26">
                  <c:v>4</c:v>
                </c:pt>
                <c:pt idx="27">
                  <c:v>3</c:v>
                </c:pt>
                <c:pt idx="28">
                  <c:v>2</c:v>
                </c:pt>
                <c:pt idx="29">
                  <c:v>2</c:v>
                </c:pt>
                <c:pt idx="30">
                  <c:v>2</c:v>
                </c:pt>
                <c:pt idx="31">
                  <c:v>5</c:v>
                </c:pt>
                <c:pt idx="32">
                  <c:v>4</c:v>
                </c:pt>
                <c:pt idx="33">
                  <c:v>5</c:v>
                </c:pt>
                <c:pt idx="34">
                  <c:v>3</c:v>
                </c:pt>
                <c:pt idx="35">
                  <c:v>3</c:v>
                </c:pt>
                <c:pt idx="36">
                  <c:v>3</c:v>
                </c:pt>
                <c:pt idx="37">
                  <c:v>3</c:v>
                </c:pt>
                <c:pt idx="38">
                  <c:v>4</c:v>
                </c:pt>
                <c:pt idx="39">
                  <c:v>4</c:v>
                </c:pt>
                <c:pt idx="40">
                  <c:v>4</c:v>
                </c:pt>
                <c:pt idx="41">
                  <c:v>3</c:v>
                </c:pt>
                <c:pt idx="42">
                  <c:v>4</c:v>
                </c:pt>
                <c:pt idx="43">
                  <c:v>6</c:v>
                </c:pt>
                <c:pt idx="44">
                  <c:v>4</c:v>
                </c:pt>
                <c:pt idx="45">
                  <c:v>5</c:v>
                </c:pt>
                <c:pt idx="46">
                  <c:v>2</c:v>
                </c:pt>
                <c:pt idx="47">
                  <c:v>5</c:v>
                </c:pt>
                <c:pt idx="48">
                  <c:v>3</c:v>
                </c:pt>
                <c:pt idx="49">
                  <c:v>4</c:v>
                </c:pt>
                <c:pt idx="50">
                  <c:v>3</c:v>
                </c:pt>
                <c:pt idx="51">
                  <c:v>5</c:v>
                </c:pt>
                <c:pt idx="52">
                  <c:v>5</c:v>
                </c:pt>
                <c:pt idx="53">
                  <c:v>4</c:v>
                </c:pt>
                <c:pt idx="54">
                  <c:v>5</c:v>
                </c:pt>
                <c:pt idx="55">
                  <c:v>4</c:v>
                </c:pt>
                <c:pt idx="56">
                  <c:v>6</c:v>
                </c:pt>
                <c:pt idx="57">
                  <c:v>4</c:v>
                </c:pt>
                <c:pt idx="58">
                  <c:v>5</c:v>
                </c:pt>
                <c:pt idx="59">
                  <c:v>5</c:v>
                </c:pt>
                <c:pt idx="60">
                  <c:v>5</c:v>
                </c:pt>
                <c:pt idx="61">
                  <c:v>6</c:v>
                </c:pt>
                <c:pt idx="62">
                  <c:v>6</c:v>
                </c:pt>
                <c:pt idx="63">
                  <c:v>5</c:v>
                </c:pt>
                <c:pt idx="64">
                  <c:v>6</c:v>
                </c:pt>
                <c:pt idx="65">
                  <c:v>4</c:v>
                </c:pt>
                <c:pt idx="66">
                  <c:v>5</c:v>
                </c:pt>
                <c:pt idx="67">
                  <c:v>5</c:v>
                </c:pt>
                <c:pt idx="68">
                  <c:v>9</c:v>
                </c:pt>
                <c:pt idx="69">
                  <c:v>10</c:v>
                </c:pt>
                <c:pt idx="70">
                  <c:v>6</c:v>
                </c:pt>
                <c:pt idx="71">
                  <c:v>6</c:v>
                </c:pt>
                <c:pt idx="72">
                  <c:v>4</c:v>
                </c:pt>
                <c:pt idx="73">
                  <c:v>5</c:v>
                </c:pt>
                <c:pt idx="74">
                  <c:v>4</c:v>
                </c:pt>
                <c:pt idx="75">
                  <c:v>4</c:v>
                </c:pt>
                <c:pt idx="76">
                  <c:v>11</c:v>
                </c:pt>
                <c:pt idx="77">
                  <c:v>7</c:v>
                </c:pt>
                <c:pt idx="78">
                  <c:v>4</c:v>
                </c:pt>
                <c:pt idx="79">
                  <c:v>7</c:v>
                </c:pt>
                <c:pt idx="80">
                  <c:v>8</c:v>
                </c:pt>
                <c:pt idx="81">
                  <c:v>5</c:v>
                </c:pt>
                <c:pt idx="82">
                  <c:v>7</c:v>
                </c:pt>
                <c:pt idx="83">
                  <c:v>5</c:v>
                </c:pt>
                <c:pt idx="84">
                  <c:v>5</c:v>
                </c:pt>
                <c:pt idx="85">
                  <c:v>6</c:v>
                </c:pt>
                <c:pt idx="86">
                  <c:v>4</c:v>
                </c:pt>
                <c:pt idx="87">
                  <c:v>6</c:v>
                </c:pt>
                <c:pt idx="88">
                  <c:v>6</c:v>
                </c:pt>
                <c:pt idx="89">
                  <c:v>8</c:v>
                </c:pt>
                <c:pt idx="90">
                  <c:v>6</c:v>
                </c:pt>
                <c:pt idx="91">
                  <c:v>6</c:v>
                </c:pt>
                <c:pt idx="92">
                  <c:v>6</c:v>
                </c:pt>
                <c:pt idx="93">
                  <c:v>6</c:v>
                </c:pt>
                <c:pt idx="94">
                  <c:v>7</c:v>
                </c:pt>
                <c:pt idx="95">
                  <c:v>8</c:v>
                </c:pt>
                <c:pt idx="96">
                  <c:v>4</c:v>
                </c:pt>
                <c:pt idx="97">
                  <c:v>7</c:v>
                </c:pt>
                <c:pt idx="98">
                  <c:v>6</c:v>
                </c:pt>
                <c:pt idx="99">
                  <c:v>11</c:v>
                </c:pt>
                <c:pt idx="100">
                  <c:v>9</c:v>
                </c:pt>
                <c:pt idx="101">
                  <c:v>13</c:v>
                </c:pt>
                <c:pt idx="102">
                  <c:v>8</c:v>
                </c:pt>
                <c:pt idx="103">
                  <c:v>6</c:v>
                </c:pt>
                <c:pt idx="104">
                  <c:v>7</c:v>
                </c:pt>
                <c:pt idx="105">
                  <c:v>8</c:v>
                </c:pt>
                <c:pt idx="106">
                  <c:v>11</c:v>
                </c:pt>
                <c:pt idx="107">
                  <c:v>7</c:v>
                </c:pt>
                <c:pt idx="108">
                  <c:v>7</c:v>
                </c:pt>
                <c:pt idx="109">
                  <c:v>8</c:v>
                </c:pt>
                <c:pt idx="110">
                  <c:v>7</c:v>
                </c:pt>
                <c:pt idx="111">
                  <c:v>5</c:v>
                </c:pt>
                <c:pt idx="112">
                  <c:v>6</c:v>
                </c:pt>
                <c:pt idx="113">
                  <c:v>6</c:v>
                </c:pt>
                <c:pt idx="114">
                  <c:v>6</c:v>
                </c:pt>
                <c:pt idx="115">
                  <c:v>4</c:v>
                </c:pt>
                <c:pt idx="116">
                  <c:v>4</c:v>
                </c:pt>
                <c:pt idx="117">
                  <c:v>6</c:v>
                </c:pt>
                <c:pt idx="118">
                  <c:v>6</c:v>
                </c:pt>
                <c:pt idx="119">
                  <c:v>6</c:v>
                </c:pt>
                <c:pt idx="120">
                  <c:v>5</c:v>
                </c:pt>
                <c:pt idx="121">
                  <c:v>4</c:v>
                </c:pt>
                <c:pt idx="122">
                  <c:v>3</c:v>
                </c:pt>
                <c:pt idx="123">
                  <c:v>5</c:v>
                </c:pt>
                <c:pt idx="124">
                  <c:v>5</c:v>
                </c:pt>
                <c:pt idx="125">
                  <c:v>4</c:v>
                </c:pt>
                <c:pt idx="126">
                  <c:v>7</c:v>
                </c:pt>
                <c:pt idx="127">
                  <c:v>6</c:v>
                </c:pt>
                <c:pt idx="128">
                  <c:v>4</c:v>
                </c:pt>
                <c:pt idx="129">
                  <c:v>7</c:v>
                </c:pt>
                <c:pt idx="130">
                  <c:v>4</c:v>
                </c:pt>
                <c:pt idx="131">
                  <c:v>6</c:v>
                </c:pt>
                <c:pt idx="132">
                  <c:v>7</c:v>
                </c:pt>
                <c:pt idx="133">
                  <c:v>5</c:v>
                </c:pt>
                <c:pt idx="134">
                  <c:v>4</c:v>
                </c:pt>
                <c:pt idx="135">
                  <c:v>7</c:v>
                </c:pt>
                <c:pt idx="136">
                  <c:v>9</c:v>
                </c:pt>
                <c:pt idx="137">
                  <c:v>9</c:v>
                </c:pt>
                <c:pt idx="138">
                  <c:v>7</c:v>
                </c:pt>
                <c:pt idx="139">
                  <c:v>7</c:v>
                </c:pt>
                <c:pt idx="140">
                  <c:v>7</c:v>
                </c:pt>
                <c:pt idx="141">
                  <c:v>9</c:v>
                </c:pt>
                <c:pt idx="142">
                  <c:v>6</c:v>
                </c:pt>
                <c:pt idx="143">
                  <c:v>6</c:v>
                </c:pt>
                <c:pt idx="144">
                  <c:v>7</c:v>
                </c:pt>
                <c:pt idx="145">
                  <c:v>8</c:v>
                </c:pt>
                <c:pt idx="146">
                  <c:v>8</c:v>
                </c:pt>
                <c:pt idx="147">
                  <c:v>7</c:v>
                </c:pt>
                <c:pt idx="148">
                  <c:v>8</c:v>
                </c:pt>
                <c:pt idx="149">
                  <c:v>6</c:v>
                </c:pt>
                <c:pt idx="150">
                  <c:v>8</c:v>
                </c:pt>
                <c:pt idx="151">
                  <c:v>5</c:v>
                </c:pt>
                <c:pt idx="152">
                  <c:v>6</c:v>
                </c:pt>
                <c:pt idx="153">
                  <c:v>8</c:v>
                </c:pt>
                <c:pt idx="154">
                  <c:v>4</c:v>
                </c:pt>
                <c:pt idx="155">
                  <c:v>7</c:v>
                </c:pt>
                <c:pt idx="156">
                  <c:v>7</c:v>
                </c:pt>
                <c:pt idx="157">
                  <c:v>7</c:v>
                </c:pt>
                <c:pt idx="158">
                  <c:v>7</c:v>
                </c:pt>
                <c:pt idx="159">
                  <c:v>8</c:v>
                </c:pt>
                <c:pt idx="160">
                  <c:v>5</c:v>
                </c:pt>
                <c:pt idx="161">
                  <c:v>7</c:v>
                </c:pt>
                <c:pt idx="162">
                  <c:v>6</c:v>
                </c:pt>
                <c:pt idx="163">
                  <c:v>10</c:v>
                </c:pt>
                <c:pt idx="164">
                  <c:v>6</c:v>
                </c:pt>
                <c:pt idx="165">
                  <c:v>7</c:v>
                </c:pt>
                <c:pt idx="166">
                  <c:v>5</c:v>
                </c:pt>
                <c:pt idx="167">
                  <c:v>4</c:v>
                </c:pt>
                <c:pt idx="168">
                  <c:v>8</c:v>
                </c:pt>
                <c:pt idx="169">
                  <c:v>7</c:v>
                </c:pt>
                <c:pt idx="170">
                  <c:v>6</c:v>
                </c:pt>
                <c:pt idx="171">
                  <c:v>5</c:v>
                </c:pt>
                <c:pt idx="172">
                  <c:v>9</c:v>
                </c:pt>
                <c:pt idx="173">
                  <c:v>9</c:v>
                </c:pt>
                <c:pt idx="174">
                  <c:v>9</c:v>
                </c:pt>
                <c:pt idx="175">
                  <c:v>9</c:v>
                </c:pt>
                <c:pt idx="176">
                  <c:v>8</c:v>
                </c:pt>
                <c:pt idx="177">
                  <c:v>7</c:v>
                </c:pt>
                <c:pt idx="178">
                  <c:v>6</c:v>
                </c:pt>
                <c:pt idx="179">
                  <c:v>6</c:v>
                </c:pt>
                <c:pt idx="180">
                  <c:v>7</c:v>
                </c:pt>
                <c:pt idx="181">
                  <c:v>5</c:v>
                </c:pt>
                <c:pt idx="182">
                  <c:v>7</c:v>
                </c:pt>
                <c:pt idx="183">
                  <c:v>7</c:v>
                </c:pt>
                <c:pt idx="184">
                  <c:v>9</c:v>
                </c:pt>
                <c:pt idx="185">
                  <c:v>5</c:v>
                </c:pt>
                <c:pt idx="186">
                  <c:v>4</c:v>
                </c:pt>
                <c:pt idx="187">
                  <c:v>7</c:v>
                </c:pt>
                <c:pt idx="188">
                  <c:v>10</c:v>
                </c:pt>
                <c:pt idx="189">
                  <c:v>8</c:v>
                </c:pt>
                <c:pt idx="190">
                  <c:v>6</c:v>
                </c:pt>
                <c:pt idx="191">
                  <c:v>4</c:v>
                </c:pt>
                <c:pt idx="192">
                  <c:v>3</c:v>
                </c:pt>
                <c:pt idx="193">
                  <c:v>10</c:v>
                </c:pt>
                <c:pt idx="194">
                  <c:v>7</c:v>
                </c:pt>
                <c:pt idx="195">
                  <c:v>6</c:v>
                </c:pt>
                <c:pt idx="196">
                  <c:v>7</c:v>
                </c:pt>
                <c:pt idx="197">
                  <c:v>6</c:v>
                </c:pt>
                <c:pt idx="198">
                  <c:v>4</c:v>
                </c:pt>
                <c:pt idx="199">
                  <c:v>9</c:v>
                </c:pt>
                <c:pt idx="200">
                  <c:v>6</c:v>
                </c:pt>
                <c:pt idx="201">
                  <c:v>7</c:v>
                </c:pt>
                <c:pt idx="202">
                  <c:v>6</c:v>
                </c:pt>
                <c:pt idx="203">
                  <c:v>5</c:v>
                </c:pt>
                <c:pt idx="204">
                  <c:v>6</c:v>
                </c:pt>
                <c:pt idx="205">
                  <c:v>6</c:v>
                </c:pt>
                <c:pt idx="206">
                  <c:v>7</c:v>
                </c:pt>
                <c:pt idx="207">
                  <c:v>7</c:v>
                </c:pt>
                <c:pt idx="208">
                  <c:v>5</c:v>
                </c:pt>
                <c:pt idx="209">
                  <c:v>7</c:v>
                </c:pt>
                <c:pt idx="210">
                  <c:v>6</c:v>
                </c:pt>
                <c:pt idx="211">
                  <c:v>9</c:v>
                </c:pt>
                <c:pt idx="212">
                  <c:v>7</c:v>
                </c:pt>
                <c:pt idx="213">
                  <c:v>5</c:v>
                </c:pt>
                <c:pt idx="214">
                  <c:v>6</c:v>
                </c:pt>
                <c:pt idx="215">
                  <c:v>6</c:v>
                </c:pt>
                <c:pt idx="216">
                  <c:v>6</c:v>
                </c:pt>
                <c:pt idx="217">
                  <c:v>6</c:v>
                </c:pt>
                <c:pt idx="218">
                  <c:v>6</c:v>
                </c:pt>
                <c:pt idx="219">
                  <c:v>5</c:v>
                </c:pt>
                <c:pt idx="220">
                  <c:v>10</c:v>
                </c:pt>
                <c:pt idx="221">
                  <c:v>7</c:v>
                </c:pt>
                <c:pt idx="222">
                  <c:v>6</c:v>
                </c:pt>
                <c:pt idx="223">
                  <c:v>12</c:v>
                </c:pt>
                <c:pt idx="224">
                  <c:v>8</c:v>
                </c:pt>
                <c:pt idx="225">
                  <c:v>8</c:v>
                </c:pt>
                <c:pt idx="226">
                  <c:v>11</c:v>
                </c:pt>
                <c:pt idx="227">
                  <c:v>7</c:v>
                </c:pt>
                <c:pt idx="228">
                  <c:v>10</c:v>
                </c:pt>
                <c:pt idx="229">
                  <c:v>10</c:v>
                </c:pt>
                <c:pt idx="230">
                  <c:v>12</c:v>
                </c:pt>
                <c:pt idx="231">
                  <c:v>10</c:v>
                </c:pt>
                <c:pt idx="232">
                  <c:v>13</c:v>
                </c:pt>
                <c:pt idx="233">
                  <c:v>10</c:v>
                </c:pt>
                <c:pt idx="234">
                  <c:v>11</c:v>
                </c:pt>
                <c:pt idx="235">
                  <c:v>16</c:v>
                </c:pt>
                <c:pt idx="236">
                  <c:v>11</c:v>
                </c:pt>
                <c:pt idx="237">
                  <c:v>11</c:v>
                </c:pt>
                <c:pt idx="238">
                  <c:v>11</c:v>
                </c:pt>
                <c:pt idx="239">
                  <c:v>10</c:v>
                </c:pt>
                <c:pt idx="240">
                  <c:v>9</c:v>
                </c:pt>
                <c:pt idx="241">
                  <c:v>10</c:v>
                </c:pt>
                <c:pt idx="242">
                  <c:v>8</c:v>
                </c:pt>
                <c:pt idx="243">
                  <c:v>5</c:v>
                </c:pt>
                <c:pt idx="244">
                  <c:v>6</c:v>
                </c:pt>
                <c:pt idx="245">
                  <c:v>8</c:v>
                </c:pt>
                <c:pt idx="246">
                  <c:v>7</c:v>
                </c:pt>
                <c:pt idx="247">
                  <c:v>11</c:v>
                </c:pt>
                <c:pt idx="248">
                  <c:v>10</c:v>
                </c:pt>
                <c:pt idx="249">
                  <c:v>10</c:v>
                </c:pt>
                <c:pt idx="250">
                  <c:v>10</c:v>
                </c:pt>
                <c:pt idx="251">
                  <c:v>8</c:v>
                </c:pt>
                <c:pt idx="252">
                  <c:v>9</c:v>
                </c:pt>
                <c:pt idx="253">
                  <c:v>9</c:v>
                </c:pt>
                <c:pt idx="254">
                  <c:v>11</c:v>
                </c:pt>
                <c:pt idx="255">
                  <c:v>13</c:v>
                </c:pt>
                <c:pt idx="256">
                  <c:v>23</c:v>
                </c:pt>
                <c:pt idx="257">
                  <c:v>25</c:v>
                </c:pt>
                <c:pt idx="258">
                  <c:v>27</c:v>
                </c:pt>
                <c:pt idx="259">
                  <c:v>29</c:v>
                </c:pt>
                <c:pt idx="260">
                  <c:v>28</c:v>
                </c:pt>
                <c:pt idx="261">
                  <c:v>30</c:v>
                </c:pt>
                <c:pt idx="262">
                  <c:v>40</c:v>
                </c:pt>
                <c:pt idx="263">
                  <c:v>41</c:v>
                </c:pt>
                <c:pt idx="264">
                  <c:v>40</c:v>
                </c:pt>
                <c:pt idx="265">
                  <c:v>39</c:v>
                </c:pt>
                <c:pt idx="266">
                  <c:v>42</c:v>
                </c:pt>
                <c:pt idx="267">
                  <c:v>40</c:v>
                </c:pt>
                <c:pt idx="268">
                  <c:v>44</c:v>
                </c:pt>
                <c:pt idx="269">
                  <c:v>44</c:v>
                </c:pt>
                <c:pt idx="270">
                  <c:v>44</c:v>
                </c:pt>
                <c:pt idx="271">
                  <c:v>50</c:v>
                </c:pt>
                <c:pt idx="272">
                  <c:v>41</c:v>
                </c:pt>
                <c:pt idx="273">
                  <c:v>38</c:v>
                </c:pt>
                <c:pt idx="274">
                  <c:v>44</c:v>
                </c:pt>
                <c:pt idx="275">
                  <c:v>43</c:v>
                </c:pt>
                <c:pt idx="276">
                  <c:v>37</c:v>
                </c:pt>
                <c:pt idx="277">
                  <c:v>33</c:v>
                </c:pt>
                <c:pt idx="278">
                  <c:v>38</c:v>
                </c:pt>
                <c:pt idx="279">
                  <c:v>30</c:v>
                </c:pt>
                <c:pt idx="280">
                  <c:v>39</c:v>
                </c:pt>
                <c:pt idx="281">
                  <c:v>32</c:v>
                </c:pt>
                <c:pt idx="282">
                  <c:v>31</c:v>
                </c:pt>
                <c:pt idx="283">
                  <c:v>31</c:v>
                </c:pt>
                <c:pt idx="284">
                  <c:v>35</c:v>
                </c:pt>
                <c:pt idx="285">
                  <c:v>31</c:v>
                </c:pt>
                <c:pt idx="286">
                  <c:v>35</c:v>
                </c:pt>
                <c:pt idx="287">
                  <c:v>33</c:v>
                </c:pt>
                <c:pt idx="288">
                  <c:v>27</c:v>
                </c:pt>
                <c:pt idx="289">
                  <c:v>30</c:v>
                </c:pt>
                <c:pt idx="290">
                  <c:v>27</c:v>
                </c:pt>
                <c:pt idx="291">
                  <c:v>29</c:v>
                </c:pt>
                <c:pt idx="292">
                  <c:v>36</c:v>
                </c:pt>
                <c:pt idx="293">
                  <c:v>33</c:v>
                </c:pt>
                <c:pt idx="294">
                  <c:v>37</c:v>
                </c:pt>
                <c:pt idx="295">
                  <c:v>39</c:v>
                </c:pt>
                <c:pt idx="296">
                  <c:v>36</c:v>
                </c:pt>
                <c:pt idx="297">
                  <c:v>36</c:v>
                </c:pt>
                <c:pt idx="298">
                  <c:v>35</c:v>
                </c:pt>
                <c:pt idx="299">
                  <c:v>28</c:v>
                </c:pt>
                <c:pt idx="300">
                  <c:v>27</c:v>
                </c:pt>
                <c:pt idx="301">
                  <c:v>28</c:v>
                </c:pt>
                <c:pt idx="302">
                  <c:v>27</c:v>
                </c:pt>
                <c:pt idx="303">
                  <c:v>29</c:v>
                </c:pt>
                <c:pt idx="304">
                  <c:v>27</c:v>
                </c:pt>
                <c:pt idx="305">
                  <c:v>27</c:v>
                </c:pt>
                <c:pt idx="306">
                  <c:v>27</c:v>
                </c:pt>
                <c:pt idx="307">
                  <c:v>35</c:v>
                </c:pt>
                <c:pt idx="308">
                  <c:v>31</c:v>
                </c:pt>
                <c:pt idx="309">
                  <c:v>34</c:v>
                </c:pt>
                <c:pt idx="310">
                  <c:v>35</c:v>
                </c:pt>
              </c:numCache>
            </c:numRef>
          </c:val>
          <c:smooth val="0"/>
          <c:extLst>
            <c:ext xmlns:c16="http://schemas.microsoft.com/office/drawing/2014/chart" uri="{C3380CC4-5D6E-409C-BE32-E72D297353CC}">
              <c16:uniqueId val="{00000000-D77F-495C-93A2-C2F8DB628F52}"/>
            </c:ext>
          </c:extLst>
        </c:ser>
        <c:ser>
          <c:idx val="0"/>
          <c:order val="1"/>
          <c:tx>
            <c:strRef>
              <c:f>Sheet1!$D$1</c:f>
              <c:strCache>
                <c:ptCount val="1"/>
                <c:pt idx="0">
                  <c:v>Interest Rates High</c:v>
                </c:pt>
              </c:strCache>
            </c:strRef>
          </c:tx>
          <c:spPr>
            <a:ln w="28575" cap="rnd">
              <a:solidFill>
                <a:schemeClr val="accent1"/>
              </a:solidFill>
              <a:round/>
            </a:ln>
            <a:effectLst/>
          </c:spPr>
          <c:marker>
            <c:symbol val="none"/>
          </c:marker>
          <c:cat>
            <c:numRef>
              <c:f>Sheet1!$A$2:$A$312</c:f>
              <c:numCache>
                <c:formatCode>General</c:formatCode>
                <c:ptCount val="311"/>
                <c:pt idx="0">
                  <c:v>2000</c:v>
                </c:pt>
                <c:pt idx="1">
                  <c:v>2000</c:v>
                </c:pt>
                <c:pt idx="2">
                  <c:v>2000</c:v>
                </c:pt>
                <c:pt idx="3">
                  <c:v>2000</c:v>
                </c:pt>
                <c:pt idx="4">
                  <c:v>2000</c:v>
                </c:pt>
                <c:pt idx="5">
                  <c:v>2000</c:v>
                </c:pt>
                <c:pt idx="6">
                  <c:v>2000</c:v>
                </c:pt>
                <c:pt idx="7">
                  <c:v>2000</c:v>
                </c:pt>
                <c:pt idx="8">
                  <c:v>2000</c:v>
                </c:pt>
                <c:pt idx="9">
                  <c:v>2000</c:v>
                </c:pt>
                <c:pt idx="10">
                  <c:v>2000</c:v>
                </c:pt>
                <c:pt idx="11">
                  <c:v>2000</c:v>
                </c:pt>
                <c:pt idx="12">
                  <c:v>2001</c:v>
                </c:pt>
                <c:pt idx="13">
                  <c:v>2001</c:v>
                </c:pt>
                <c:pt idx="14">
                  <c:v>2001</c:v>
                </c:pt>
                <c:pt idx="15">
                  <c:v>2001</c:v>
                </c:pt>
                <c:pt idx="16">
                  <c:v>2001</c:v>
                </c:pt>
                <c:pt idx="17">
                  <c:v>2001</c:v>
                </c:pt>
                <c:pt idx="18">
                  <c:v>2001</c:v>
                </c:pt>
                <c:pt idx="19">
                  <c:v>2001</c:v>
                </c:pt>
                <c:pt idx="20">
                  <c:v>2001</c:v>
                </c:pt>
                <c:pt idx="21">
                  <c:v>2001</c:v>
                </c:pt>
                <c:pt idx="22">
                  <c:v>2001</c:v>
                </c:pt>
                <c:pt idx="23">
                  <c:v>2001</c:v>
                </c:pt>
                <c:pt idx="24">
                  <c:v>2002</c:v>
                </c:pt>
                <c:pt idx="25">
                  <c:v>2002</c:v>
                </c:pt>
                <c:pt idx="26">
                  <c:v>2002</c:v>
                </c:pt>
                <c:pt idx="27">
                  <c:v>2002</c:v>
                </c:pt>
                <c:pt idx="28">
                  <c:v>2002</c:v>
                </c:pt>
                <c:pt idx="29">
                  <c:v>2002</c:v>
                </c:pt>
                <c:pt idx="30">
                  <c:v>2002</c:v>
                </c:pt>
                <c:pt idx="31">
                  <c:v>2002</c:v>
                </c:pt>
                <c:pt idx="32">
                  <c:v>2002</c:v>
                </c:pt>
                <c:pt idx="33">
                  <c:v>2002</c:v>
                </c:pt>
                <c:pt idx="34">
                  <c:v>2002</c:v>
                </c:pt>
                <c:pt idx="35">
                  <c:v>2002</c:v>
                </c:pt>
                <c:pt idx="36">
                  <c:v>2003</c:v>
                </c:pt>
                <c:pt idx="37">
                  <c:v>2003</c:v>
                </c:pt>
                <c:pt idx="38">
                  <c:v>2003</c:v>
                </c:pt>
                <c:pt idx="39">
                  <c:v>2003</c:v>
                </c:pt>
                <c:pt idx="40">
                  <c:v>2003</c:v>
                </c:pt>
                <c:pt idx="41">
                  <c:v>2003</c:v>
                </c:pt>
                <c:pt idx="42">
                  <c:v>2003</c:v>
                </c:pt>
                <c:pt idx="43">
                  <c:v>2003</c:v>
                </c:pt>
                <c:pt idx="44">
                  <c:v>2003</c:v>
                </c:pt>
                <c:pt idx="45">
                  <c:v>2003</c:v>
                </c:pt>
                <c:pt idx="46">
                  <c:v>2003</c:v>
                </c:pt>
                <c:pt idx="47">
                  <c:v>2003</c:v>
                </c:pt>
                <c:pt idx="48">
                  <c:v>2004</c:v>
                </c:pt>
                <c:pt idx="49">
                  <c:v>2004</c:v>
                </c:pt>
                <c:pt idx="50">
                  <c:v>2004</c:v>
                </c:pt>
                <c:pt idx="51">
                  <c:v>2004</c:v>
                </c:pt>
                <c:pt idx="52">
                  <c:v>2004</c:v>
                </c:pt>
                <c:pt idx="53">
                  <c:v>2004</c:v>
                </c:pt>
                <c:pt idx="54">
                  <c:v>2004</c:v>
                </c:pt>
                <c:pt idx="55">
                  <c:v>2004</c:v>
                </c:pt>
                <c:pt idx="56">
                  <c:v>2004</c:v>
                </c:pt>
                <c:pt idx="57">
                  <c:v>2004</c:v>
                </c:pt>
                <c:pt idx="58">
                  <c:v>2004</c:v>
                </c:pt>
                <c:pt idx="59">
                  <c:v>2004</c:v>
                </c:pt>
                <c:pt idx="60">
                  <c:v>2005</c:v>
                </c:pt>
                <c:pt idx="61">
                  <c:v>2005</c:v>
                </c:pt>
                <c:pt idx="62">
                  <c:v>2005</c:v>
                </c:pt>
                <c:pt idx="63">
                  <c:v>2005</c:v>
                </c:pt>
                <c:pt idx="64">
                  <c:v>2005</c:v>
                </c:pt>
                <c:pt idx="65">
                  <c:v>2005</c:v>
                </c:pt>
                <c:pt idx="66">
                  <c:v>2005</c:v>
                </c:pt>
                <c:pt idx="67">
                  <c:v>2005</c:v>
                </c:pt>
                <c:pt idx="68">
                  <c:v>2005</c:v>
                </c:pt>
                <c:pt idx="69">
                  <c:v>2005</c:v>
                </c:pt>
                <c:pt idx="70">
                  <c:v>2005</c:v>
                </c:pt>
                <c:pt idx="71">
                  <c:v>2005</c:v>
                </c:pt>
                <c:pt idx="72">
                  <c:v>2006</c:v>
                </c:pt>
                <c:pt idx="73">
                  <c:v>2006</c:v>
                </c:pt>
                <c:pt idx="74">
                  <c:v>2006</c:v>
                </c:pt>
                <c:pt idx="75">
                  <c:v>2006</c:v>
                </c:pt>
                <c:pt idx="76">
                  <c:v>2006</c:v>
                </c:pt>
                <c:pt idx="77">
                  <c:v>2006</c:v>
                </c:pt>
                <c:pt idx="78">
                  <c:v>2006</c:v>
                </c:pt>
                <c:pt idx="79">
                  <c:v>2006</c:v>
                </c:pt>
                <c:pt idx="80">
                  <c:v>2006</c:v>
                </c:pt>
                <c:pt idx="81">
                  <c:v>2006</c:v>
                </c:pt>
                <c:pt idx="82">
                  <c:v>2006</c:v>
                </c:pt>
                <c:pt idx="83">
                  <c:v>2006</c:v>
                </c:pt>
                <c:pt idx="84">
                  <c:v>2007</c:v>
                </c:pt>
                <c:pt idx="85">
                  <c:v>2007</c:v>
                </c:pt>
                <c:pt idx="86">
                  <c:v>2007</c:v>
                </c:pt>
                <c:pt idx="87">
                  <c:v>2007</c:v>
                </c:pt>
                <c:pt idx="88">
                  <c:v>2007</c:v>
                </c:pt>
                <c:pt idx="89">
                  <c:v>2007</c:v>
                </c:pt>
                <c:pt idx="90">
                  <c:v>2007</c:v>
                </c:pt>
                <c:pt idx="91">
                  <c:v>2007</c:v>
                </c:pt>
                <c:pt idx="92">
                  <c:v>2007</c:v>
                </c:pt>
                <c:pt idx="93">
                  <c:v>2007</c:v>
                </c:pt>
                <c:pt idx="94">
                  <c:v>2007</c:v>
                </c:pt>
                <c:pt idx="95">
                  <c:v>2007</c:v>
                </c:pt>
                <c:pt idx="96">
                  <c:v>2008</c:v>
                </c:pt>
                <c:pt idx="97">
                  <c:v>2008</c:v>
                </c:pt>
                <c:pt idx="98">
                  <c:v>2008</c:v>
                </c:pt>
                <c:pt idx="99">
                  <c:v>2008</c:v>
                </c:pt>
                <c:pt idx="100">
                  <c:v>2008</c:v>
                </c:pt>
                <c:pt idx="101">
                  <c:v>2008</c:v>
                </c:pt>
                <c:pt idx="102">
                  <c:v>2008</c:v>
                </c:pt>
                <c:pt idx="103">
                  <c:v>2008</c:v>
                </c:pt>
                <c:pt idx="104">
                  <c:v>2008</c:v>
                </c:pt>
                <c:pt idx="105">
                  <c:v>2008</c:v>
                </c:pt>
                <c:pt idx="106">
                  <c:v>2008</c:v>
                </c:pt>
                <c:pt idx="107">
                  <c:v>2008</c:v>
                </c:pt>
                <c:pt idx="108">
                  <c:v>2009</c:v>
                </c:pt>
                <c:pt idx="109">
                  <c:v>2009</c:v>
                </c:pt>
                <c:pt idx="110">
                  <c:v>2009</c:v>
                </c:pt>
                <c:pt idx="111">
                  <c:v>2009</c:v>
                </c:pt>
                <c:pt idx="112">
                  <c:v>2009</c:v>
                </c:pt>
                <c:pt idx="113">
                  <c:v>2009</c:v>
                </c:pt>
                <c:pt idx="114">
                  <c:v>2009</c:v>
                </c:pt>
                <c:pt idx="115">
                  <c:v>2009</c:v>
                </c:pt>
                <c:pt idx="116">
                  <c:v>2009</c:v>
                </c:pt>
                <c:pt idx="117">
                  <c:v>2009</c:v>
                </c:pt>
                <c:pt idx="118">
                  <c:v>2009</c:v>
                </c:pt>
                <c:pt idx="119">
                  <c:v>2009</c:v>
                </c:pt>
                <c:pt idx="120">
                  <c:v>2010</c:v>
                </c:pt>
                <c:pt idx="121">
                  <c:v>2010</c:v>
                </c:pt>
                <c:pt idx="122">
                  <c:v>2010</c:v>
                </c:pt>
                <c:pt idx="123">
                  <c:v>2010</c:v>
                </c:pt>
                <c:pt idx="124">
                  <c:v>2010</c:v>
                </c:pt>
                <c:pt idx="125">
                  <c:v>2010</c:v>
                </c:pt>
                <c:pt idx="126">
                  <c:v>2010</c:v>
                </c:pt>
                <c:pt idx="127">
                  <c:v>2010</c:v>
                </c:pt>
                <c:pt idx="128">
                  <c:v>2010</c:v>
                </c:pt>
                <c:pt idx="129">
                  <c:v>2010</c:v>
                </c:pt>
                <c:pt idx="130">
                  <c:v>2010</c:v>
                </c:pt>
                <c:pt idx="131">
                  <c:v>2010</c:v>
                </c:pt>
                <c:pt idx="132">
                  <c:v>2011</c:v>
                </c:pt>
                <c:pt idx="133">
                  <c:v>2011</c:v>
                </c:pt>
                <c:pt idx="134">
                  <c:v>2011</c:v>
                </c:pt>
                <c:pt idx="135">
                  <c:v>2011</c:v>
                </c:pt>
                <c:pt idx="136">
                  <c:v>2011</c:v>
                </c:pt>
                <c:pt idx="137">
                  <c:v>2011</c:v>
                </c:pt>
                <c:pt idx="138">
                  <c:v>2011</c:v>
                </c:pt>
                <c:pt idx="139">
                  <c:v>2011</c:v>
                </c:pt>
                <c:pt idx="140">
                  <c:v>2011</c:v>
                </c:pt>
                <c:pt idx="141">
                  <c:v>2011</c:v>
                </c:pt>
                <c:pt idx="142">
                  <c:v>2011</c:v>
                </c:pt>
                <c:pt idx="143">
                  <c:v>2011</c:v>
                </c:pt>
                <c:pt idx="144">
                  <c:v>2012</c:v>
                </c:pt>
                <c:pt idx="145">
                  <c:v>2012</c:v>
                </c:pt>
                <c:pt idx="146">
                  <c:v>2012</c:v>
                </c:pt>
                <c:pt idx="147">
                  <c:v>2012</c:v>
                </c:pt>
                <c:pt idx="148">
                  <c:v>2012</c:v>
                </c:pt>
                <c:pt idx="149">
                  <c:v>2012</c:v>
                </c:pt>
                <c:pt idx="150">
                  <c:v>2012</c:v>
                </c:pt>
                <c:pt idx="151">
                  <c:v>2012</c:v>
                </c:pt>
                <c:pt idx="152">
                  <c:v>2012</c:v>
                </c:pt>
                <c:pt idx="153">
                  <c:v>2012</c:v>
                </c:pt>
                <c:pt idx="154">
                  <c:v>2012</c:v>
                </c:pt>
                <c:pt idx="155">
                  <c:v>2012</c:v>
                </c:pt>
                <c:pt idx="156">
                  <c:v>2013</c:v>
                </c:pt>
                <c:pt idx="157">
                  <c:v>2013</c:v>
                </c:pt>
                <c:pt idx="158">
                  <c:v>2013</c:v>
                </c:pt>
                <c:pt idx="159">
                  <c:v>2013</c:v>
                </c:pt>
                <c:pt idx="160">
                  <c:v>2013</c:v>
                </c:pt>
                <c:pt idx="161">
                  <c:v>2013</c:v>
                </c:pt>
                <c:pt idx="162">
                  <c:v>2013</c:v>
                </c:pt>
                <c:pt idx="163">
                  <c:v>2013</c:v>
                </c:pt>
                <c:pt idx="164">
                  <c:v>2013</c:v>
                </c:pt>
                <c:pt idx="165">
                  <c:v>2013</c:v>
                </c:pt>
                <c:pt idx="166">
                  <c:v>2013</c:v>
                </c:pt>
                <c:pt idx="167">
                  <c:v>2013</c:v>
                </c:pt>
                <c:pt idx="168">
                  <c:v>2014</c:v>
                </c:pt>
                <c:pt idx="169">
                  <c:v>2014</c:v>
                </c:pt>
                <c:pt idx="170">
                  <c:v>2014</c:v>
                </c:pt>
                <c:pt idx="171">
                  <c:v>2014</c:v>
                </c:pt>
                <c:pt idx="172">
                  <c:v>2014</c:v>
                </c:pt>
                <c:pt idx="173">
                  <c:v>2014</c:v>
                </c:pt>
                <c:pt idx="174">
                  <c:v>2014</c:v>
                </c:pt>
                <c:pt idx="175">
                  <c:v>2014</c:v>
                </c:pt>
                <c:pt idx="176">
                  <c:v>2014</c:v>
                </c:pt>
                <c:pt idx="177">
                  <c:v>2014</c:v>
                </c:pt>
                <c:pt idx="178">
                  <c:v>2014</c:v>
                </c:pt>
                <c:pt idx="179">
                  <c:v>2014</c:v>
                </c:pt>
                <c:pt idx="180">
                  <c:v>2015</c:v>
                </c:pt>
                <c:pt idx="181">
                  <c:v>2015</c:v>
                </c:pt>
                <c:pt idx="182">
                  <c:v>2015</c:v>
                </c:pt>
                <c:pt idx="183">
                  <c:v>2015</c:v>
                </c:pt>
                <c:pt idx="184">
                  <c:v>2015</c:v>
                </c:pt>
                <c:pt idx="185">
                  <c:v>2015</c:v>
                </c:pt>
                <c:pt idx="186">
                  <c:v>2015</c:v>
                </c:pt>
                <c:pt idx="187">
                  <c:v>2015</c:v>
                </c:pt>
                <c:pt idx="188">
                  <c:v>2015</c:v>
                </c:pt>
                <c:pt idx="189">
                  <c:v>2015</c:v>
                </c:pt>
                <c:pt idx="190">
                  <c:v>2015</c:v>
                </c:pt>
                <c:pt idx="191">
                  <c:v>2015</c:v>
                </c:pt>
                <c:pt idx="192">
                  <c:v>2016</c:v>
                </c:pt>
                <c:pt idx="193">
                  <c:v>2016</c:v>
                </c:pt>
                <c:pt idx="194">
                  <c:v>2016</c:v>
                </c:pt>
                <c:pt idx="195">
                  <c:v>2016</c:v>
                </c:pt>
                <c:pt idx="196">
                  <c:v>2016</c:v>
                </c:pt>
                <c:pt idx="197">
                  <c:v>2016</c:v>
                </c:pt>
                <c:pt idx="198">
                  <c:v>2016</c:v>
                </c:pt>
                <c:pt idx="199">
                  <c:v>2016</c:v>
                </c:pt>
                <c:pt idx="200">
                  <c:v>2016</c:v>
                </c:pt>
                <c:pt idx="201">
                  <c:v>2016</c:v>
                </c:pt>
                <c:pt idx="202">
                  <c:v>2016</c:v>
                </c:pt>
                <c:pt idx="203">
                  <c:v>2016</c:v>
                </c:pt>
                <c:pt idx="204">
                  <c:v>2017</c:v>
                </c:pt>
                <c:pt idx="205">
                  <c:v>2017</c:v>
                </c:pt>
                <c:pt idx="206">
                  <c:v>2017</c:v>
                </c:pt>
                <c:pt idx="207">
                  <c:v>2017</c:v>
                </c:pt>
                <c:pt idx="208">
                  <c:v>2017</c:v>
                </c:pt>
                <c:pt idx="209">
                  <c:v>2017</c:v>
                </c:pt>
                <c:pt idx="210">
                  <c:v>2017</c:v>
                </c:pt>
                <c:pt idx="211">
                  <c:v>2017</c:v>
                </c:pt>
                <c:pt idx="212">
                  <c:v>2017</c:v>
                </c:pt>
                <c:pt idx="213">
                  <c:v>2017</c:v>
                </c:pt>
                <c:pt idx="214">
                  <c:v>2017</c:v>
                </c:pt>
                <c:pt idx="215">
                  <c:v>2017</c:v>
                </c:pt>
                <c:pt idx="216">
                  <c:v>2018</c:v>
                </c:pt>
                <c:pt idx="217">
                  <c:v>2018</c:v>
                </c:pt>
                <c:pt idx="218">
                  <c:v>2018</c:v>
                </c:pt>
                <c:pt idx="219">
                  <c:v>2018</c:v>
                </c:pt>
                <c:pt idx="220">
                  <c:v>2018</c:v>
                </c:pt>
                <c:pt idx="221">
                  <c:v>2018</c:v>
                </c:pt>
                <c:pt idx="222">
                  <c:v>2018</c:v>
                </c:pt>
                <c:pt idx="223">
                  <c:v>2018</c:v>
                </c:pt>
                <c:pt idx="224">
                  <c:v>2018</c:v>
                </c:pt>
                <c:pt idx="225">
                  <c:v>2018</c:v>
                </c:pt>
                <c:pt idx="226">
                  <c:v>2018</c:v>
                </c:pt>
                <c:pt idx="227">
                  <c:v>2018</c:v>
                </c:pt>
                <c:pt idx="228">
                  <c:v>2019</c:v>
                </c:pt>
                <c:pt idx="229">
                  <c:v>2019</c:v>
                </c:pt>
                <c:pt idx="230">
                  <c:v>2019</c:v>
                </c:pt>
                <c:pt idx="231">
                  <c:v>2019</c:v>
                </c:pt>
                <c:pt idx="232">
                  <c:v>2019</c:v>
                </c:pt>
                <c:pt idx="233">
                  <c:v>2019</c:v>
                </c:pt>
                <c:pt idx="234">
                  <c:v>2019</c:v>
                </c:pt>
                <c:pt idx="235">
                  <c:v>2019</c:v>
                </c:pt>
                <c:pt idx="236">
                  <c:v>2019</c:v>
                </c:pt>
                <c:pt idx="237">
                  <c:v>2019</c:v>
                </c:pt>
                <c:pt idx="238">
                  <c:v>2019</c:v>
                </c:pt>
                <c:pt idx="239">
                  <c:v>2019</c:v>
                </c:pt>
                <c:pt idx="240">
                  <c:v>2020</c:v>
                </c:pt>
                <c:pt idx="241">
                  <c:v>2020</c:v>
                </c:pt>
                <c:pt idx="242">
                  <c:v>2020</c:v>
                </c:pt>
                <c:pt idx="243">
                  <c:v>2020</c:v>
                </c:pt>
                <c:pt idx="244">
                  <c:v>2020</c:v>
                </c:pt>
                <c:pt idx="245">
                  <c:v>2020</c:v>
                </c:pt>
                <c:pt idx="246">
                  <c:v>2020</c:v>
                </c:pt>
                <c:pt idx="247">
                  <c:v>2020</c:v>
                </c:pt>
                <c:pt idx="248">
                  <c:v>2020</c:v>
                </c:pt>
                <c:pt idx="249">
                  <c:v>2020</c:v>
                </c:pt>
                <c:pt idx="250">
                  <c:v>2020</c:v>
                </c:pt>
                <c:pt idx="251">
                  <c:v>2020</c:v>
                </c:pt>
                <c:pt idx="252">
                  <c:v>2021</c:v>
                </c:pt>
                <c:pt idx="253">
                  <c:v>2021</c:v>
                </c:pt>
                <c:pt idx="254">
                  <c:v>2021</c:v>
                </c:pt>
                <c:pt idx="255">
                  <c:v>2021</c:v>
                </c:pt>
                <c:pt idx="256">
                  <c:v>2021</c:v>
                </c:pt>
                <c:pt idx="257">
                  <c:v>2021</c:v>
                </c:pt>
                <c:pt idx="258">
                  <c:v>2021</c:v>
                </c:pt>
                <c:pt idx="259">
                  <c:v>2021</c:v>
                </c:pt>
                <c:pt idx="260">
                  <c:v>2021</c:v>
                </c:pt>
                <c:pt idx="261">
                  <c:v>2021</c:v>
                </c:pt>
                <c:pt idx="262">
                  <c:v>2021</c:v>
                </c:pt>
                <c:pt idx="263">
                  <c:v>2021</c:v>
                </c:pt>
                <c:pt idx="264">
                  <c:v>2022</c:v>
                </c:pt>
                <c:pt idx="265">
                  <c:v>2022</c:v>
                </c:pt>
                <c:pt idx="266">
                  <c:v>2022</c:v>
                </c:pt>
                <c:pt idx="267">
                  <c:v>2022</c:v>
                </c:pt>
                <c:pt idx="268">
                  <c:v>2022</c:v>
                </c:pt>
                <c:pt idx="269">
                  <c:v>2022</c:v>
                </c:pt>
                <c:pt idx="270">
                  <c:v>2022</c:v>
                </c:pt>
                <c:pt idx="271">
                  <c:v>2022</c:v>
                </c:pt>
                <c:pt idx="272">
                  <c:v>2022</c:v>
                </c:pt>
                <c:pt idx="273">
                  <c:v>2022</c:v>
                </c:pt>
                <c:pt idx="274">
                  <c:v>2022</c:v>
                </c:pt>
                <c:pt idx="275">
                  <c:v>2022</c:v>
                </c:pt>
                <c:pt idx="276">
                  <c:v>2023</c:v>
                </c:pt>
                <c:pt idx="277">
                  <c:v>2023</c:v>
                </c:pt>
                <c:pt idx="278">
                  <c:v>2023</c:v>
                </c:pt>
                <c:pt idx="279">
                  <c:v>2023</c:v>
                </c:pt>
                <c:pt idx="280">
                  <c:v>2023</c:v>
                </c:pt>
                <c:pt idx="281">
                  <c:v>2023</c:v>
                </c:pt>
                <c:pt idx="282">
                  <c:v>2023</c:v>
                </c:pt>
                <c:pt idx="283">
                  <c:v>2023</c:v>
                </c:pt>
                <c:pt idx="284">
                  <c:v>2023</c:v>
                </c:pt>
                <c:pt idx="285">
                  <c:v>2023</c:v>
                </c:pt>
                <c:pt idx="286">
                  <c:v>2023</c:v>
                </c:pt>
                <c:pt idx="287">
                  <c:v>2023</c:v>
                </c:pt>
                <c:pt idx="288">
                  <c:v>2024</c:v>
                </c:pt>
                <c:pt idx="289">
                  <c:v>2024</c:v>
                </c:pt>
                <c:pt idx="290">
                  <c:v>2024</c:v>
                </c:pt>
                <c:pt idx="291">
                  <c:v>2024</c:v>
                </c:pt>
                <c:pt idx="292">
                  <c:v>2024</c:v>
                </c:pt>
                <c:pt idx="293">
                  <c:v>2024</c:v>
                </c:pt>
                <c:pt idx="294">
                  <c:v>2024</c:v>
                </c:pt>
                <c:pt idx="295">
                  <c:v>2024</c:v>
                </c:pt>
                <c:pt idx="296">
                  <c:v>2024</c:v>
                </c:pt>
                <c:pt idx="297">
                  <c:v>2024</c:v>
                </c:pt>
                <c:pt idx="298">
                  <c:v>2024</c:v>
                </c:pt>
                <c:pt idx="299">
                  <c:v>2024</c:v>
                </c:pt>
                <c:pt idx="300">
                  <c:v>2025</c:v>
                </c:pt>
                <c:pt idx="301">
                  <c:v>2025</c:v>
                </c:pt>
                <c:pt idx="302">
                  <c:v>2025</c:v>
                </c:pt>
                <c:pt idx="303">
                  <c:v>2025</c:v>
                </c:pt>
                <c:pt idx="304">
                  <c:v>2025</c:v>
                </c:pt>
                <c:pt idx="305">
                  <c:v>2025</c:v>
                </c:pt>
                <c:pt idx="306">
                  <c:v>2025</c:v>
                </c:pt>
                <c:pt idx="307">
                  <c:v>2025</c:v>
                </c:pt>
              </c:numCache>
            </c:numRef>
          </c:cat>
          <c:val>
            <c:numRef>
              <c:f>Sheet1!$D$2:$D$312</c:f>
              <c:numCache>
                <c:formatCode>General</c:formatCode>
                <c:ptCount val="311"/>
                <c:pt idx="0">
                  <c:v>3</c:v>
                </c:pt>
                <c:pt idx="1">
                  <c:v>3</c:v>
                </c:pt>
                <c:pt idx="2">
                  <c:v>3</c:v>
                </c:pt>
                <c:pt idx="3">
                  <c:v>2</c:v>
                </c:pt>
                <c:pt idx="4">
                  <c:v>3</c:v>
                </c:pt>
                <c:pt idx="5">
                  <c:v>2</c:v>
                </c:pt>
                <c:pt idx="6">
                  <c:v>4</c:v>
                </c:pt>
                <c:pt idx="7">
                  <c:v>3</c:v>
                </c:pt>
                <c:pt idx="8">
                  <c:v>2</c:v>
                </c:pt>
                <c:pt idx="9">
                  <c:v>1</c:v>
                </c:pt>
                <c:pt idx="10">
                  <c:v>3</c:v>
                </c:pt>
                <c:pt idx="11">
                  <c:v>2</c:v>
                </c:pt>
                <c:pt idx="12">
                  <c:v>2</c:v>
                </c:pt>
                <c:pt idx="13">
                  <c:v>2</c:v>
                </c:pt>
                <c:pt idx="14">
                  <c:v>4</c:v>
                </c:pt>
                <c:pt idx="15">
                  <c:v>4</c:v>
                </c:pt>
                <c:pt idx="16">
                  <c:v>1</c:v>
                </c:pt>
                <c:pt idx="17">
                  <c:v>3</c:v>
                </c:pt>
                <c:pt idx="18">
                  <c:v>3</c:v>
                </c:pt>
                <c:pt idx="19">
                  <c:v>2</c:v>
                </c:pt>
                <c:pt idx="20">
                  <c:v>2</c:v>
                </c:pt>
                <c:pt idx="21">
                  <c:v>2</c:v>
                </c:pt>
                <c:pt idx="22">
                  <c:v>1</c:v>
                </c:pt>
                <c:pt idx="23">
                  <c:v>2</c:v>
                </c:pt>
                <c:pt idx="24">
                  <c:v>3</c:v>
                </c:pt>
                <c:pt idx="25">
                  <c:v>2</c:v>
                </c:pt>
                <c:pt idx="26">
                  <c:v>2</c:v>
                </c:pt>
                <c:pt idx="27">
                  <c:v>3</c:v>
                </c:pt>
                <c:pt idx="28">
                  <c:v>1</c:v>
                </c:pt>
                <c:pt idx="29">
                  <c:v>1</c:v>
                </c:pt>
                <c:pt idx="30">
                  <c:v>3</c:v>
                </c:pt>
                <c:pt idx="31">
                  <c:v>2</c:v>
                </c:pt>
                <c:pt idx="32">
                  <c:v>3</c:v>
                </c:pt>
                <c:pt idx="33">
                  <c:v>4</c:v>
                </c:pt>
                <c:pt idx="34">
                  <c:v>3</c:v>
                </c:pt>
                <c:pt idx="35">
                  <c:v>3</c:v>
                </c:pt>
                <c:pt idx="36">
                  <c:v>3</c:v>
                </c:pt>
                <c:pt idx="37">
                  <c:v>3</c:v>
                </c:pt>
                <c:pt idx="38">
                  <c:v>4</c:v>
                </c:pt>
                <c:pt idx="39">
                  <c:v>4</c:v>
                </c:pt>
                <c:pt idx="40">
                  <c:v>5</c:v>
                </c:pt>
                <c:pt idx="41">
                  <c:v>3</c:v>
                </c:pt>
                <c:pt idx="42">
                  <c:v>3</c:v>
                </c:pt>
                <c:pt idx="43">
                  <c:v>1</c:v>
                </c:pt>
                <c:pt idx="44">
                  <c:v>3</c:v>
                </c:pt>
                <c:pt idx="45">
                  <c:v>2</c:v>
                </c:pt>
                <c:pt idx="46">
                  <c:v>1</c:v>
                </c:pt>
                <c:pt idx="47">
                  <c:v>4</c:v>
                </c:pt>
                <c:pt idx="48">
                  <c:v>1</c:v>
                </c:pt>
                <c:pt idx="49">
                  <c:v>2</c:v>
                </c:pt>
                <c:pt idx="50">
                  <c:v>2</c:v>
                </c:pt>
                <c:pt idx="51">
                  <c:v>2</c:v>
                </c:pt>
                <c:pt idx="52">
                  <c:v>3</c:v>
                </c:pt>
                <c:pt idx="53">
                  <c:v>4</c:v>
                </c:pt>
                <c:pt idx="54">
                  <c:v>3</c:v>
                </c:pt>
                <c:pt idx="55">
                  <c:v>4</c:v>
                </c:pt>
                <c:pt idx="56">
                  <c:v>3</c:v>
                </c:pt>
                <c:pt idx="57">
                  <c:v>2</c:v>
                </c:pt>
                <c:pt idx="58">
                  <c:v>4</c:v>
                </c:pt>
                <c:pt idx="59">
                  <c:v>2</c:v>
                </c:pt>
                <c:pt idx="60">
                  <c:v>2</c:v>
                </c:pt>
                <c:pt idx="61">
                  <c:v>3</c:v>
                </c:pt>
                <c:pt idx="62">
                  <c:v>3</c:v>
                </c:pt>
                <c:pt idx="63">
                  <c:v>4</c:v>
                </c:pt>
                <c:pt idx="64">
                  <c:v>3</c:v>
                </c:pt>
                <c:pt idx="65">
                  <c:v>2</c:v>
                </c:pt>
                <c:pt idx="66">
                  <c:v>1</c:v>
                </c:pt>
                <c:pt idx="67">
                  <c:v>1</c:v>
                </c:pt>
                <c:pt idx="68">
                  <c:v>2</c:v>
                </c:pt>
                <c:pt idx="69">
                  <c:v>3</c:v>
                </c:pt>
                <c:pt idx="70">
                  <c:v>3</c:v>
                </c:pt>
                <c:pt idx="71">
                  <c:v>2</c:v>
                </c:pt>
                <c:pt idx="72">
                  <c:v>3</c:v>
                </c:pt>
                <c:pt idx="73">
                  <c:v>3</c:v>
                </c:pt>
                <c:pt idx="74">
                  <c:v>4</c:v>
                </c:pt>
                <c:pt idx="75">
                  <c:v>3</c:v>
                </c:pt>
                <c:pt idx="76">
                  <c:v>4</c:v>
                </c:pt>
                <c:pt idx="77">
                  <c:v>3</c:v>
                </c:pt>
                <c:pt idx="78">
                  <c:v>5</c:v>
                </c:pt>
                <c:pt idx="79">
                  <c:v>4</c:v>
                </c:pt>
                <c:pt idx="80">
                  <c:v>3</c:v>
                </c:pt>
                <c:pt idx="81">
                  <c:v>3</c:v>
                </c:pt>
                <c:pt idx="82">
                  <c:v>3</c:v>
                </c:pt>
                <c:pt idx="83">
                  <c:v>2</c:v>
                </c:pt>
                <c:pt idx="84">
                  <c:v>3</c:v>
                </c:pt>
                <c:pt idx="85">
                  <c:v>2</c:v>
                </c:pt>
                <c:pt idx="86">
                  <c:v>3</c:v>
                </c:pt>
                <c:pt idx="87">
                  <c:v>4</c:v>
                </c:pt>
                <c:pt idx="88">
                  <c:v>3</c:v>
                </c:pt>
                <c:pt idx="89">
                  <c:v>3</c:v>
                </c:pt>
                <c:pt idx="90">
                  <c:v>2</c:v>
                </c:pt>
                <c:pt idx="91">
                  <c:v>4</c:v>
                </c:pt>
                <c:pt idx="92">
                  <c:v>5</c:v>
                </c:pt>
                <c:pt idx="93">
                  <c:v>6</c:v>
                </c:pt>
                <c:pt idx="94">
                  <c:v>5</c:v>
                </c:pt>
                <c:pt idx="95">
                  <c:v>4</c:v>
                </c:pt>
                <c:pt idx="96">
                  <c:v>2</c:v>
                </c:pt>
                <c:pt idx="97">
                  <c:v>5</c:v>
                </c:pt>
                <c:pt idx="98">
                  <c:v>6</c:v>
                </c:pt>
                <c:pt idx="99">
                  <c:v>5</c:v>
                </c:pt>
                <c:pt idx="100">
                  <c:v>4</c:v>
                </c:pt>
                <c:pt idx="101">
                  <c:v>3</c:v>
                </c:pt>
                <c:pt idx="102">
                  <c:v>5</c:v>
                </c:pt>
                <c:pt idx="103">
                  <c:v>7</c:v>
                </c:pt>
                <c:pt idx="104">
                  <c:v>5</c:v>
                </c:pt>
                <c:pt idx="105">
                  <c:v>11</c:v>
                </c:pt>
                <c:pt idx="106">
                  <c:v>8</c:v>
                </c:pt>
                <c:pt idx="107">
                  <c:v>6</c:v>
                </c:pt>
                <c:pt idx="108">
                  <c:v>8</c:v>
                </c:pt>
                <c:pt idx="109">
                  <c:v>7</c:v>
                </c:pt>
                <c:pt idx="110">
                  <c:v>6</c:v>
                </c:pt>
                <c:pt idx="111">
                  <c:v>6</c:v>
                </c:pt>
                <c:pt idx="112">
                  <c:v>6</c:v>
                </c:pt>
                <c:pt idx="113">
                  <c:v>5</c:v>
                </c:pt>
                <c:pt idx="114">
                  <c:v>7</c:v>
                </c:pt>
                <c:pt idx="115">
                  <c:v>5</c:v>
                </c:pt>
                <c:pt idx="116">
                  <c:v>6</c:v>
                </c:pt>
                <c:pt idx="117">
                  <c:v>6</c:v>
                </c:pt>
                <c:pt idx="118">
                  <c:v>4</c:v>
                </c:pt>
                <c:pt idx="119">
                  <c:v>5</c:v>
                </c:pt>
                <c:pt idx="120">
                  <c:v>3</c:v>
                </c:pt>
                <c:pt idx="121">
                  <c:v>5</c:v>
                </c:pt>
                <c:pt idx="122">
                  <c:v>6</c:v>
                </c:pt>
                <c:pt idx="123">
                  <c:v>4</c:v>
                </c:pt>
                <c:pt idx="124">
                  <c:v>4</c:v>
                </c:pt>
                <c:pt idx="125">
                  <c:v>2</c:v>
                </c:pt>
                <c:pt idx="126">
                  <c:v>3</c:v>
                </c:pt>
                <c:pt idx="127">
                  <c:v>6</c:v>
                </c:pt>
                <c:pt idx="128">
                  <c:v>4</c:v>
                </c:pt>
                <c:pt idx="129">
                  <c:v>5</c:v>
                </c:pt>
                <c:pt idx="130">
                  <c:v>5</c:v>
                </c:pt>
                <c:pt idx="131">
                  <c:v>5</c:v>
                </c:pt>
                <c:pt idx="132">
                  <c:v>5</c:v>
                </c:pt>
                <c:pt idx="133">
                  <c:v>4</c:v>
                </c:pt>
                <c:pt idx="134">
                  <c:v>4</c:v>
                </c:pt>
                <c:pt idx="135">
                  <c:v>3</c:v>
                </c:pt>
                <c:pt idx="136">
                  <c:v>5</c:v>
                </c:pt>
                <c:pt idx="137">
                  <c:v>3</c:v>
                </c:pt>
                <c:pt idx="138">
                  <c:v>5</c:v>
                </c:pt>
                <c:pt idx="139">
                  <c:v>7</c:v>
                </c:pt>
                <c:pt idx="140">
                  <c:v>5</c:v>
                </c:pt>
                <c:pt idx="141">
                  <c:v>4</c:v>
                </c:pt>
                <c:pt idx="142">
                  <c:v>6</c:v>
                </c:pt>
                <c:pt idx="143">
                  <c:v>5</c:v>
                </c:pt>
                <c:pt idx="144">
                  <c:v>4</c:v>
                </c:pt>
                <c:pt idx="145">
                  <c:v>5</c:v>
                </c:pt>
                <c:pt idx="146">
                  <c:v>5</c:v>
                </c:pt>
                <c:pt idx="147">
                  <c:v>3</c:v>
                </c:pt>
                <c:pt idx="148">
                  <c:v>5</c:v>
                </c:pt>
                <c:pt idx="149">
                  <c:v>5</c:v>
                </c:pt>
                <c:pt idx="150">
                  <c:v>5</c:v>
                </c:pt>
                <c:pt idx="151">
                  <c:v>4</c:v>
                </c:pt>
                <c:pt idx="152">
                  <c:v>3</c:v>
                </c:pt>
                <c:pt idx="153">
                  <c:v>5</c:v>
                </c:pt>
                <c:pt idx="154">
                  <c:v>4</c:v>
                </c:pt>
                <c:pt idx="155">
                  <c:v>4</c:v>
                </c:pt>
                <c:pt idx="156">
                  <c:v>4</c:v>
                </c:pt>
                <c:pt idx="157">
                  <c:v>4</c:v>
                </c:pt>
                <c:pt idx="158">
                  <c:v>4</c:v>
                </c:pt>
                <c:pt idx="159">
                  <c:v>5</c:v>
                </c:pt>
                <c:pt idx="160">
                  <c:v>3</c:v>
                </c:pt>
                <c:pt idx="161">
                  <c:v>2</c:v>
                </c:pt>
                <c:pt idx="162">
                  <c:v>4</c:v>
                </c:pt>
                <c:pt idx="163">
                  <c:v>4</c:v>
                </c:pt>
                <c:pt idx="164">
                  <c:v>3</c:v>
                </c:pt>
                <c:pt idx="165">
                  <c:v>4</c:v>
                </c:pt>
                <c:pt idx="166">
                  <c:v>4</c:v>
                </c:pt>
                <c:pt idx="167">
                  <c:v>4</c:v>
                </c:pt>
                <c:pt idx="168">
                  <c:v>3</c:v>
                </c:pt>
                <c:pt idx="169">
                  <c:v>2</c:v>
                </c:pt>
                <c:pt idx="170">
                  <c:v>3</c:v>
                </c:pt>
                <c:pt idx="171">
                  <c:v>1</c:v>
                </c:pt>
                <c:pt idx="172">
                  <c:v>3</c:v>
                </c:pt>
                <c:pt idx="173">
                  <c:v>4</c:v>
                </c:pt>
                <c:pt idx="174">
                  <c:v>3</c:v>
                </c:pt>
                <c:pt idx="175">
                  <c:v>3</c:v>
                </c:pt>
                <c:pt idx="176">
                  <c:v>2</c:v>
                </c:pt>
                <c:pt idx="177">
                  <c:v>2</c:v>
                </c:pt>
                <c:pt idx="178">
                  <c:v>2</c:v>
                </c:pt>
                <c:pt idx="179">
                  <c:v>2</c:v>
                </c:pt>
                <c:pt idx="180">
                  <c:v>1</c:v>
                </c:pt>
                <c:pt idx="181">
                  <c:v>2</c:v>
                </c:pt>
                <c:pt idx="182">
                  <c:v>3</c:v>
                </c:pt>
                <c:pt idx="183">
                  <c:v>3</c:v>
                </c:pt>
                <c:pt idx="184">
                  <c:v>3</c:v>
                </c:pt>
                <c:pt idx="185">
                  <c:v>2</c:v>
                </c:pt>
                <c:pt idx="186">
                  <c:v>2</c:v>
                </c:pt>
                <c:pt idx="187">
                  <c:v>2</c:v>
                </c:pt>
                <c:pt idx="188">
                  <c:v>3</c:v>
                </c:pt>
                <c:pt idx="189">
                  <c:v>2</c:v>
                </c:pt>
                <c:pt idx="190">
                  <c:v>2</c:v>
                </c:pt>
                <c:pt idx="191">
                  <c:v>2</c:v>
                </c:pt>
                <c:pt idx="192">
                  <c:v>3</c:v>
                </c:pt>
                <c:pt idx="193">
                  <c:v>4</c:v>
                </c:pt>
                <c:pt idx="194">
                  <c:v>2</c:v>
                </c:pt>
                <c:pt idx="195">
                  <c:v>3</c:v>
                </c:pt>
                <c:pt idx="196">
                  <c:v>1</c:v>
                </c:pt>
                <c:pt idx="197">
                  <c:v>3</c:v>
                </c:pt>
                <c:pt idx="198">
                  <c:v>2</c:v>
                </c:pt>
                <c:pt idx="199">
                  <c:v>1</c:v>
                </c:pt>
                <c:pt idx="200">
                  <c:v>2</c:v>
                </c:pt>
                <c:pt idx="201">
                  <c:v>3</c:v>
                </c:pt>
                <c:pt idx="202">
                  <c:v>2</c:v>
                </c:pt>
                <c:pt idx="203">
                  <c:v>2</c:v>
                </c:pt>
                <c:pt idx="204">
                  <c:v>2</c:v>
                </c:pt>
                <c:pt idx="205">
                  <c:v>2</c:v>
                </c:pt>
                <c:pt idx="206">
                  <c:v>1</c:v>
                </c:pt>
                <c:pt idx="207">
                  <c:v>2</c:v>
                </c:pt>
                <c:pt idx="208">
                  <c:v>2</c:v>
                </c:pt>
                <c:pt idx="209">
                  <c:v>3</c:v>
                </c:pt>
                <c:pt idx="210">
                  <c:v>2</c:v>
                </c:pt>
                <c:pt idx="211">
                  <c:v>2</c:v>
                </c:pt>
                <c:pt idx="212">
                  <c:v>2</c:v>
                </c:pt>
                <c:pt idx="213">
                  <c:v>0</c:v>
                </c:pt>
                <c:pt idx="214">
                  <c:v>2</c:v>
                </c:pt>
                <c:pt idx="215">
                  <c:v>3</c:v>
                </c:pt>
                <c:pt idx="216">
                  <c:v>3</c:v>
                </c:pt>
                <c:pt idx="217">
                  <c:v>1</c:v>
                </c:pt>
                <c:pt idx="218">
                  <c:v>2</c:v>
                </c:pt>
                <c:pt idx="219">
                  <c:v>2</c:v>
                </c:pt>
                <c:pt idx="220">
                  <c:v>3</c:v>
                </c:pt>
                <c:pt idx="221">
                  <c:v>2</c:v>
                </c:pt>
                <c:pt idx="222">
                  <c:v>3</c:v>
                </c:pt>
                <c:pt idx="223">
                  <c:v>1</c:v>
                </c:pt>
                <c:pt idx="224">
                  <c:v>3</c:v>
                </c:pt>
                <c:pt idx="225">
                  <c:v>2</c:v>
                </c:pt>
                <c:pt idx="226">
                  <c:v>2</c:v>
                </c:pt>
                <c:pt idx="227">
                  <c:v>1</c:v>
                </c:pt>
                <c:pt idx="228">
                  <c:v>3</c:v>
                </c:pt>
                <c:pt idx="229">
                  <c:v>3</c:v>
                </c:pt>
                <c:pt idx="230">
                  <c:v>3</c:v>
                </c:pt>
                <c:pt idx="231">
                  <c:v>1</c:v>
                </c:pt>
                <c:pt idx="232">
                  <c:v>3</c:v>
                </c:pt>
                <c:pt idx="233">
                  <c:v>2</c:v>
                </c:pt>
                <c:pt idx="234">
                  <c:v>2</c:v>
                </c:pt>
                <c:pt idx="235">
                  <c:v>3</c:v>
                </c:pt>
                <c:pt idx="236">
                  <c:v>4</c:v>
                </c:pt>
                <c:pt idx="237">
                  <c:v>2</c:v>
                </c:pt>
                <c:pt idx="238">
                  <c:v>2</c:v>
                </c:pt>
                <c:pt idx="239">
                  <c:v>2</c:v>
                </c:pt>
                <c:pt idx="240">
                  <c:v>2</c:v>
                </c:pt>
                <c:pt idx="241">
                  <c:v>2</c:v>
                </c:pt>
                <c:pt idx="242">
                  <c:v>2</c:v>
                </c:pt>
                <c:pt idx="243">
                  <c:v>3</c:v>
                </c:pt>
                <c:pt idx="244">
                  <c:v>1</c:v>
                </c:pt>
                <c:pt idx="245">
                  <c:v>3</c:v>
                </c:pt>
                <c:pt idx="246">
                  <c:v>4</c:v>
                </c:pt>
                <c:pt idx="247">
                  <c:v>3</c:v>
                </c:pt>
                <c:pt idx="248">
                  <c:v>2</c:v>
                </c:pt>
                <c:pt idx="249">
                  <c:v>3</c:v>
                </c:pt>
                <c:pt idx="250">
                  <c:v>3</c:v>
                </c:pt>
                <c:pt idx="251">
                  <c:v>2</c:v>
                </c:pt>
                <c:pt idx="252">
                  <c:v>1</c:v>
                </c:pt>
                <c:pt idx="253">
                  <c:v>2</c:v>
                </c:pt>
                <c:pt idx="254">
                  <c:v>1</c:v>
                </c:pt>
                <c:pt idx="255">
                  <c:v>1</c:v>
                </c:pt>
                <c:pt idx="256">
                  <c:v>2</c:v>
                </c:pt>
                <c:pt idx="257">
                  <c:v>1</c:v>
                </c:pt>
                <c:pt idx="258">
                  <c:v>1</c:v>
                </c:pt>
                <c:pt idx="259">
                  <c:v>2</c:v>
                </c:pt>
                <c:pt idx="260">
                  <c:v>2</c:v>
                </c:pt>
                <c:pt idx="261">
                  <c:v>2</c:v>
                </c:pt>
                <c:pt idx="262">
                  <c:v>1</c:v>
                </c:pt>
                <c:pt idx="263">
                  <c:v>2</c:v>
                </c:pt>
                <c:pt idx="264">
                  <c:v>2</c:v>
                </c:pt>
                <c:pt idx="265">
                  <c:v>3</c:v>
                </c:pt>
                <c:pt idx="266">
                  <c:v>1</c:v>
                </c:pt>
                <c:pt idx="267">
                  <c:v>3</c:v>
                </c:pt>
                <c:pt idx="268">
                  <c:v>2</c:v>
                </c:pt>
                <c:pt idx="269">
                  <c:v>5</c:v>
                </c:pt>
                <c:pt idx="270">
                  <c:v>6</c:v>
                </c:pt>
                <c:pt idx="271">
                  <c:v>5</c:v>
                </c:pt>
                <c:pt idx="272">
                  <c:v>8</c:v>
                </c:pt>
                <c:pt idx="273">
                  <c:v>4</c:v>
                </c:pt>
                <c:pt idx="274">
                  <c:v>7</c:v>
                </c:pt>
                <c:pt idx="275">
                  <c:v>10</c:v>
                </c:pt>
                <c:pt idx="276">
                  <c:v>7</c:v>
                </c:pt>
                <c:pt idx="277">
                  <c:v>9</c:v>
                </c:pt>
                <c:pt idx="278">
                  <c:v>11</c:v>
                </c:pt>
                <c:pt idx="279">
                  <c:v>13</c:v>
                </c:pt>
                <c:pt idx="280">
                  <c:v>11</c:v>
                </c:pt>
                <c:pt idx="281">
                  <c:v>11</c:v>
                </c:pt>
                <c:pt idx="282">
                  <c:v>10</c:v>
                </c:pt>
                <c:pt idx="283">
                  <c:v>11</c:v>
                </c:pt>
                <c:pt idx="284">
                  <c:v>10</c:v>
                </c:pt>
                <c:pt idx="285">
                  <c:v>10</c:v>
                </c:pt>
                <c:pt idx="286">
                  <c:v>12</c:v>
                </c:pt>
                <c:pt idx="287">
                  <c:v>11</c:v>
                </c:pt>
                <c:pt idx="288">
                  <c:v>8</c:v>
                </c:pt>
                <c:pt idx="289">
                  <c:v>10</c:v>
                </c:pt>
                <c:pt idx="290">
                  <c:v>10</c:v>
                </c:pt>
                <c:pt idx="291">
                  <c:v>9</c:v>
                </c:pt>
                <c:pt idx="292">
                  <c:v>9</c:v>
                </c:pt>
                <c:pt idx="293">
                  <c:v>11</c:v>
                </c:pt>
                <c:pt idx="294">
                  <c:v>10</c:v>
                </c:pt>
                <c:pt idx="295">
                  <c:v>10</c:v>
                </c:pt>
                <c:pt idx="296">
                  <c:v>9</c:v>
                </c:pt>
                <c:pt idx="297">
                  <c:v>6</c:v>
                </c:pt>
                <c:pt idx="298">
                  <c:v>6</c:v>
                </c:pt>
                <c:pt idx="299">
                  <c:v>6</c:v>
                </c:pt>
                <c:pt idx="300">
                  <c:v>6</c:v>
                </c:pt>
                <c:pt idx="301">
                  <c:v>6</c:v>
                </c:pt>
                <c:pt idx="302">
                  <c:v>4</c:v>
                </c:pt>
                <c:pt idx="303">
                  <c:v>3</c:v>
                </c:pt>
                <c:pt idx="304">
                  <c:v>3</c:v>
                </c:pt>
                <c:pt idx="305">
                  <c:v>4</c:v>
                </c:pt>
                <c:pt idx="306">
                  <c:v>4</c:v>
                </c:pt>
                <c:pt idx="307">
                  <c:v>4</c:v>
                </c:pt>
                <c:pt idx="308">
                  <c:v>3</c:v>
                </c:pt>
                <c:pt idx="309">
                  <c:v>5</c:v>
                </c:pt>
                <c:pt idx="310">
                  <c:v>2</c:v>
                </c:pt>
              </c:numCache>
            </c:numRef>
          </c:val>
          <c:smooth val="0"/>
          <c:extLst>
            <c:ext xmlns:c16="http://schemas.microsoft.com/office/drawing/2014/chart" uri="{C3380CC4-5D6E-409C-BE32-E72D297353CC}">
              <c16:uniqueId val="{00000001-D77F-495C-93A2-C2F8DB628F52}"/>
            </c:ext>
          </c:extLst>
        </c:ser>
        <c:dLbls>
          <c:showLegendKey val="0"/>
          <c:showVal val="0"/>
          <c:showCatName val="0"/>
          <c:showSerName val="0"/>
          <c:showPercent val="0"/>
          <c:showBubbleSize val="0"/>
        </c:dLbls>
        <c:smooth val="0"/>
        <c:axId val="1892828943"/>
        <c:axId val="1892828111"/>
      </c:lineChart>
      <c:catAx>
        <c:axId val="1892828943"/>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400" b="1" i="0" u="none" strike="noStrike" kern="1200" baseline="0">
                <a:solidFill>
                  <a:srgbClr val="404040"/>
                </a:solidFill>
                <a:latin typeface="+mn-lt"/>
                <a:ea typeface="+mn-ea"/>
                <a:cs typeface="+mn-cs"/>
              </a:defRPr>
            </a:pPr>
            <a:endParaRPr lang="en-US"/>
          </a:p>
        </c:txPr>
        <c:crossAx val="1892828111"/>
        <c:crosses val="autoZero"/>
        <c:auto val="1"/>
        <c:lblAlgn val="ctr"/>
        <c:lblOffset val="100"/>
        <c:tickLblSkip val="60"/>
        <c:tickMarkSkip val="48"/>
        <c:noMultiLvlLbl val="0"/>
      </c:catAx>
      <c:valAx>
        <c:axId val="1892828111"/>
        <c:scaling>
          <c:orientation val="minMax"/>
        </c:scaling>
        <c:delete val="0"/>
        <c:axPos val="l"/>
        <c:numFmt formatCode="_(* #,##0_);_(* \(#,##0\);_(* &quot;-&quot;_);_(@_)" sourceLinked="0"/>
        <c:majorTickMark val="out"/>
        <c:minorTickMark val="none"/>
        <c:tickLblPos val="nextTo"/>
        <c:spPr>
          <a:noFill/>
          <a:ln w="9525">
            <a:solidFill>
              <a:schemeClr val="tx1"/>
            </a:solidFill>
          </a:ln>
          <a:effectLst/>
        </c:spPr>
        <c:txPr>
          <a:bodyPr rot="-60000000" spcFirstLastPara="1" vertOverflow="ellipsis" vert="horz" wrap="square" anchor="ctr" anchorCtr="1"/>
          <a:lstStyle/>
          <a:p>
            <a:pPr>
              <a:defRPr sz="1400" b="1" i="0" u="none" strike="noStrike" kern="1200" baseline="0">
                <a:solidFill>
                  <a:srgbClr val="404040"/>
                </a:solidFill>
                <a:latin typeface="+mn-lt"/>
                <a:ea typeface="+mn-ea"/>
                <a:cs typeface="+mn-cs"/>
              </a:defRPr>
            </a:pPr>
            <a:endParaRPr lang="en-US"/>
          </a:p>
        </c:txPr>
        <c:crossAx val="1892828943"/>
        <c:crossesAt val="1"/>
        <c:crossBetween val="between"/>
      </c:valAx>
      <c:spPr>
        <a:noFill/>
        <a:ln>
          <a:noFill/>
        </a:ln>
        <a:effectLst/>
      </c:spPr>
    </c:plotArea>
    <c:legend>
      <c:legendPos val="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680" b="1" i="0" u="none" strike="noStrike" kern="1200" baseline="0">
                <a:solidFill>
                  <a:schemeClr val="tx1"/>
                </a:solidFill>
                <a:latin typeface="Arial" panose="020B0604020202020204" pitchFamily="34" charset="0"/>
                <a:ea typeface="+mn-ea"/>
                <a:cs typeface="Arial" panose="020B0604020202020204" pitchFamily="34" charset="0"/>
              </a:defRPr>
            </a:pPr>
            <a:r>
              <a:rPr lang="en-US" sz="2000" b="0">
                <a:solidFill>
                  <a:srgbClr val="404040"/>
                </a:solidFill>
                <a:latin typeface="Tahoma" panose="020B0604030504040204" pitchFamily="34" charset="0"/>
                <a:ea typeface="Tahoma" panose="020B0604030504040204" pitchFamily="34" charset="0"/>
                <a:cs typeface="Tahoma" panose="020B0604030504040204" pitchFamily="34" charset="0"/>
              </a:rPr>
              <a:t>Annual Percent Change</a:t>
            </a:r>
          </a:p>
        </c:rich>
      </c:tx>
      <c:layout>
        <c:manualLayout>
          <c:xMode val="edge"/>
          <c:yMode val="edge"/>
          <c:x val="0.3807005260568444"/>
          <c:y val="6.5442107814584399E-2"/>
        </c:manualLayout>
      </c:layout>
      <c:overlay val="0"/>
      <c:spPr>
        <a:noFill/>
        <a:ln>
          <a:noFill/>
        </a:ln>
        <a:effectLst/>
      </c:spPr>
      <c:txPr>
        <a:bodyPr rot="0" spcFirstLastPara="1" vertOverflow="ellipsis" vert="horz" wrap="square" anchor="ctr" anchorCtr="1"/>
        <a:lstStyle/>
        <a:p>
          <a:pPr>
            <a:defRPr sz="168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title>
    <c:autoTitleDeleted val="0"/>
    <c:plotArea>
      <c:layout>
        <c:manualLayout>
          <c:layoutTarget val="inner"/>
          <c:xMode val="edge"/>
          <c:yMode val="edge"/>
          <c:x val="4.7759899384194504E-2"/>
          <c:y val="8.3368016593431016E-2"/>
          <c:w val="0.95116726083516157"/>
          <c:h val="0.80280998794066938"/>
        </c:manualLayout>
      </c:layout>
      <c:barChart>
        <c:barDir val="col"/>
        <c:grouping val="clustered"/>
        <c:varyColors val="0"/>
        <c:ser>
          <c:idx val="0"/>
          <c:order val="0"/>
          <c:tx>
            <c:strRef>
              <c:f>Sheet1!$B$1</c:f>
              <c:strCache>
                <c:ptCount val="1"/>
              </c:strCache>
            </c:strRef>
          </c:tx>
          <c:spPr>
            <a:solidFill>
              <a:schemeClr val="accent1"/>
            </a:solidFill>
            <a:ln>
              <a:solidFill>
                <a:schemeClr val="tx1"/>
              </a:solidFill>
            </a:ln>
            <a:effectLst/>
          </c:spPr>
          <c:invertIfNegative val="0"/>
          <c:dLbls>
            <c:numFmt formatCode="0.0%" sourceLinked="0"/>
            <c:spPr>
              <a:noFill/>
              <a:ln>
                <a:noFill/>
              </a:ln>
              <a:effectLst/>
            </c:spPr>
            <c:txPr>
              <a:bodyPr rot="0" spcFirstLastPara="1" vertOverflow="ellipsis" vert="horz" wrap="square" anchor="ctr" anchorCtr="1"/>
              <a:lstStyle/>
              <a:p>
                <a:pPr>
                  <a:defRPr sz="1400" b="0" i="0" u="none" strike="noStrike" kern="1200" baseline="0">
                    <a:solidFill>
                      <a:srgbClr val="404040"/>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2">
                          <a:lumMod val="35000"/>
                          <a:lumOff val="65000"/>
                        </a:schemeClr>
                      </a:solidFill>
                    </a:ln>
                    <a:effectLst/>
                  </c:spPr>
                </c15:leaderLines>
              </c:ext>
            </c:extLst>
          </c:dLbls>
          <c:cat>
            <c:numRef>
              <c:f>Sheet1!$A$16:$A$20</c:f>
              <c:numCache>
                <c:formatCode>General</c:formatCode>
                <c:ptCount val="5"/>
                <c:pt idx="0">
                  <c:v>2020</c:v>
                </c:pt>
                <c:pt idx="1">
                  <c:v>2021</c:v>
                </c:pt>
                <c:pt idx="2">
                  <c:v>2022</c:v>
                </c:pt>
                <c:pt idx="3">
                  <c:v>2023</c:v>
                </c:pt>
                <c:pt idx="4">
                  <c:v>2024</c:v>
                </c:pt>
              </c:numCache>
            </c:numRef>
          </c:cat>
          <c:val>
            <c:numRef>
              <c:f>Sheet1!$B$16:$B$20</c:f>
              <c:numCache>
                <c:formatCode>0.0</c:formatCode>
                <c:ptCount val="5"/>
                <c:pt idx="0">
                  <c:v>1.7000000000000001E-2</c:v>
                </c:pt>
                <c:pt idx="1">
                  <c:v>9.7000000000000003E-2</c:v>
                </c:pt>
                <c:pt idx="2">
                  <c:v>9.7000000000000003E-2</c:v>
                </c:pt>
                <c:pt idx="3">
                  <c:v>6.6000000000000003E-2</c:v>
                </c:pt>
                <c:pt idx="4">
                  <c:v>3.5999999999999997E-2</c:v>
                </c:pt>
              </c:numCache>
            </c:numRef>
          </c:val>
          <c:extLst>
            <c:ext xmlns:c16="http://schemas.microsoft.com/office/drawing/2014/chart" uri="{C3380CC4-5D6E-409C-BE32-E72D297353CC}">
              <c16:uniqueId val="{00000006-0DE1-4CA9-90FF-92295AB59F89}"/>
            </c:ext>
          </c:extLst>
        </c:ser>
        <c:dLbls>
          <c:showLegendKey val="0"/>
          <c:showVal val="0"/>
          <c:showCatName val="0"/>
          <c:showSerName val="0"/>
          <c:showPercent val="0"/>
          <c:showBubbleSize val="0"/>
        </c:dLbls>
        <c:gapWidth val="150"/>
        <c:axId val="247127056"/>
        <c:axId val="247127448"/>
        <c:extLst>
          <c:ext xmlns:c15="http://schemas.microsoft.com/office/drawing/2012/chart" uri="{02D57815-91ED-43cb-92C2-25804820EDAC}">
            <c15:filteredBarSeries>
              <c15:ser>
                <c:idx val="1"/>
                <c:order val="1"/>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c:spPr>
                <c:invertIfNegative val="0"/>
                <c:cat>
                  <c:numRef>
                    <c:extLst>
                      <c:ext uri="{02D57815-91ED-43cb-92C2-25804820EDAC}">
                        <c15:formulaRef>
                          <c15:sqref>Sheet1!$A$16:$A$20</c15:sqref>
                        </c15:formulaRef>
                      </c:ext>
                    </c:extLst>
                    <c:numCache>
                      <c:formatCode>General</c:formatCode>
                      <c:ptCount val="5"/>
                      <c:pt idx="0">
                        <c:v>2020</c:v>
                      </c:pt>
                      <c:pt idx="1">
                        <c:v>2021</c:v>
                      </c:pt>
                      <c:pt idx="2">
                        <c:v>2022</c:v>
                      </c:pt>
                      <c:pt idx="3">
                        <c:v>2023</c:v>
                      </c:pt>
                      <c:pt idx="4">
                        <c:v>2024</c:v>
                      </c:pt>
                    </c:numCache>
                  </c:numRef>
                </c:cat>
                <c:val>
                  <c:numRef>
                    <c:extLst>
                      <c:ext uri="{02D57815-91ED-43cb-92C2-25804820EDAC}">
                        <c15:formulaRef>
                          <c15:sqref>Sheet1!$C$14:$C$145</c15:sqref>
                        </c15:formulaRef>
                      </c:ext>
                    </c:extLst>
                    <c:numCache>
                      <c:formatCode>General</c:formatCode>
                      <c:ptCount val="132"/>
                    </c:numCache>
                  </c:numRef>
                </c:val>
                <c:extLst>
                  <c:ext xmlns:c16="http://schemas.microsoft.com/office/drawing/2014/chart" uri="{C3380CC4-5D6E-409C-BE32-E72D297353CC}">
                    <c16:uniqueId val="{00000007-0DE1-4CA9-90FF-92295AB59F89}"/>
                  </c:ext>
                </c:extLst>
              </c15:ser>
            </c15:filteredBarSeries>
          </c:ext>
        </c:extLst>
      </c:barChart>
      <c:catAx>
        <c:axId val="247127056"/>
        <c:scaling>
          <c:orientation val="minMax"/>
        </c:scaling>
        <c:delete val="0"/>
        <c:axPos val="b"/>
        <c:numFmt formatCode="General" sourceLinked="1"/>
        <c:majorTickMark val="out"/>
        <c:minorTickMark val="none"/>
        <c:tickLblPos val="low"/>
        <c:spPr>
          <a:noFill/>
          <a:ln w="9525" cap="flat" cmpd="sng" algn="ctr">
            <a:solidFill>
              <a:schemeClr val="tx2">
                <a:lumMod val="15000"/>
                <a:lumOff val="85000"/>
              </a:schemeClr>
            </a:solidFill>
            <a:round/>
          </a:ln>
          <a:effectLst/>
        </c:spPr>
        <c:txPr>
          <a:bodyPr rot="0" spcFirstLastPara="1" vertOverflow="ellipsis" wrap="square" anchor="ctr" anchorCtr="1"/>
          <a:lstStyle/>
          <a:p>
            <a:pPr>
              <a:defRPr sz="1400" b="0" i="0" u="none" strike="noStrike" kern="1200" baseline="0">
                <a:solidFill>
                  <a:srgbClr val="404040"/>
                </a:solidFill>
                <a:latin typeface="Arial" panose="020B0604020202020204" pitchFamily="34" charset="0"/>
                <a:ea typeface="+mn-ea"/>
                <a:cs typeface="Arial" panose="020B0604020202020204" pitchFamily="34" charset="0"/>
              </a:defRPr>
            </a:pPr>
            <a:endParaRPr lang="en-US"/>
          </a:p>
        </c:txPr>
        <c:crossAx val="247127448"/>
        <c:crosses val="autoZero"/>
        <c:auto val="1"/>
        <c:lblAlgn val="ctr"/>
        <c:lblOffset val="100"/>
        <c:noMultiLvlLbl val="0"/>
      </c:catAx>
      <c:valAx>
        <c:axId val="247127448"/>
        <c:scaling>
          <c:orientation val="minMax"/>
          <c:max val="0.12000000000000001"/>
          <c:min val="0"/>
        </c:scaling>
        <c:delete val="0"/>
        <c:axPos val="l"/>
        <c:numFmt formatCode="0%" sourceLinked="0"/>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rgbClr val="404040"/>
                </a:solidFill>
                <a:latin typeface="Arial" panose="020B0604020202020204" pitchFamily="34" charset="0"/>
                <a:ea typeface="+mn-ea"/>
                <a:cs typeface="Arial" panose="020B0604020202020204" pitchFamily="34" charset="0"/>
              </a:defRPr>
            </a:pPr>
            <a:endParaRPr lang="en-US"/>
          </a:p>
        </c:txPr>
        <c:crossAx val="247127056"/>
        <c:crosses val="autoZero"/>
        <c:crossBetween val="between"/>
        <c:majorUnit val="1.0000000000000002E-2"/>
      </c:valAx>
      <c:spPr>
        <a:noFill/>
        <a:ln>
          <a:noFill/>
        </a:ln>
        <a:effectLst/>
      </c:spPr>
    </c:plotArea>
    <c:plotVisOnly val="1"/>
    <c:dispBlanksAs val="gap"/>
    <c:showDLblsOverMax val="0"/>
  </c:chart>
  <c:spPr>
    <a:noFill/>
    <a:ln>
      <a:noFill/>
    </a:ln>
    <a:effectLst/>
  </c:spPr>
  <c:txPr>
    <a:bodyPr/>
    <a:lstStyle/>
    <a:p>
      <a:pPr>
        <a:defRPr sz="1400">
          <a:solidFill>
            <a:schemeClr val="tx1"/>
          </a:solidFill>
          <a:latin typeface="Arial" panose="020B0604020202020204" pitchFamily="34" charset="0"/>
          <a:cs typeface="Arial" panose="020B0604020202020204" pitchFamily="34" charset="0"/>
        </a:defRPr>
      </a:pPr>
      <a:endParaRPr lang="en-US"/>
    </a:p>
  </c:txPr>
  <c:externalData r:id="rId3">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680" b="1" i="0" u="none" strike="noStrike" kern="1200" baseline="0">
                <a:solidFill>
                  <a:srgbClr val="404040"/>
                </a:solidFill>
                <a:latin typeface="Arial" panose="020B0604020202020204" pitchFamily="34" charset="0"/>
                <a:ea typeface="+mn-ea"/>
                <a:cs typeface="Arial" panose="020B0604020202020204" pitchFamily="34" charset="0"/>
              </a:defRPr>
            </a:pPr>
            <a:r>
              <a:rPr lang="en-US" sz="2000" b="0">
                <a:solidFill>
                  <a:srgbClr val="404040"/>
                </a:solidFill>
              </a:rPr>
              <a:t>Index</a:t>
            </a:r>
          </a:p>
        </c:rich>
      </c:tx>
      <c:layout>
        <c:manualLayout>
          <c:xMode val="edge"/>
          <c:yMode val="edge"/>
          <c:x val="6.2057001205659127E-4"/>
          <c:y val="0"/>
        </c:manualLayout>
      </c:layout>
      <c:overlay val="0"/>
      <c:spPr>
        <a:noFill/>
        <a:ln>
          <a:noFill/>
        </a:ln>
        <a:effectLst/>
      </c:spPr>
      <c:txPr>
        <a:bodyPr rot="0" spcFirstLastPara="1" vertOverflow="ellipsis" vert="horz" wrap="square" anchor="ctr" anchorCtr="1"/>
        <a:lstStyle/>
        <a:p>
          <a:pPr>
            <a:defRPr sz="1680" b="1" i="0" u="none" strike="noStrike" kern="1200" baseline="0">
              <a:solidFill>
                <a:srgbClr val="404040"/>
              </a:solidFill>
              <a:latin typeface="Arial" panose="020B0604020202020204" pitchFamily="34" charset="0"/>
              <a:ea typeface="+mn-ea"/>
              <a:cs typeface="Arial" panose="020B0604020202020204" pitchFamily="34" charset="0"/>
            </a:defRPr>
          </a:pPr>
          <a:endParaRPr lang="en-US"/>
        </a:p>
      </c:txPr>
    </c:title>
    <c:autoTitleDeleted val="0"/>
    <c:plotArea>
      <c:layout>
        <c:manualLayout>
          <c:layoutTarget val="inner"/>
          <c:xMode val="edge"/>
          <c:yMode val="edge"/>
          <c:x val="4.7759899384194504E-2"/>
          <c:y val="8.3368016593431016E-2"/>
          <c:w val="0.95116726083516157"/>
          <c:h val="0.80280998794066938"/>
        </c:manualLayout>
      </c:layout>
      <c:barChart>
        <c:barDir val="col"/>
        <c:grouping val="clustered"/>
        <c:varyColors val="0"/>
        <c:ser>
          <c:idx val="1"/>
          <c:order val="1"/>
          <c:tx>
            <c:strRef>
              <c:f>Sheet1!$C$1</c:f>
              <c:strCache>
                <c:ptCount val="1"/>
                <c:pt idx="0">
                  <c:v>Rev/Mile</c:v>
                </c:pt>
              </c:strCache>
            </c:strRef>
          </c:tx>
          <c:spPr>
            <a:solidFill>
              <a:srgbClr val="14B389"/>
            </a:solidFill>
            <a:ln>
              <a:solidFill>
                <a:schemeClr val="tx1"/>
              </a:solidFill>
            </a:ln>
            <a:effectLst/>
          </c:spPr>
          <c:invertIfNegative val="0"/>
          <c:cat>
            <c:numRef>
              <c:f>Sheet1!$A$15:$A$20</c:f>
              <c:numCache>
                <c:formatCode>General</c:formatCode>
                <c:ptCount val="6"/>
                <c:pt idx="0">
                  <c:v>2019</c:v>
                </c:pt>
                <c:pt idx="1">
                  <c:v>2020</c:v>
                </c:pt>
                <c:pt idx="2">
                  <c:v>2021</c:v>
                </c:pt>
                <c:pt idx="3">
                  <c:v>2022</c:v>
                </c:pt>
                <c:pt idx="4">
                  <c:v>2023</c:v>
                </c:pt>
                <c:pt idx="5">
                  <c:v>2024</c:v>
                </c:pt>
              </c:numCache>
            </c:numRef>
          </c:cat>
          <c:val>
            <c:numRef>
              <c:f>Sheet1!$C$15:$C$20</c:f>
              <c:numCache>
                <c:formatCode>General</c:formatCode>
                <c:ptCount val="6"/>
                <c:pt idx="0">
                  <c:v>100</c:v>
                </c:pt>
                <c:pt idx="1">
                  <c:v>95.364563812086828</c:v>
                </c:pt>
                <c:pt idx="2">
                  <c:v>108.43071063187614</c:v>
                </c:pt>
                <c:pt idx="3">
                  <c:v>123.11151138915716</c:v>
                </c:pt>
                <c:pt idx="4">
                  <c:v>116.22467496540851</c:v>
                </c:pt>
                <c:pt idx="5" formatCode="0.0">
                  <c:v>111.075</c:v>
                </c:pt>
              </c:numCache>
            </c:numRef>
          </c:val>
          <c:extLst xmlns:c15="http://schemas.microsoft.com/office/drawing/2012/chart">
            <c:ext xmlns:c16="http://schemas.microsoft.com/office/drawing/2014/chart" uri="{C3380CC4-5D6E-409C-BE32-E72D297353CC}">
              <c16:uniqueId val="{00000007-0DE1-4CA9-90FF-92295AB59F89}"/>
            </c:ext>
          </c:extLst>
        </c:ser>
        <c:dLbls>
          <c:showLegendKey val="0"/>
          <c:showVal val="0"/>
          <c:showCatName val="0"/>
          <c:showSerName val="0"/>
          <c:showPercent val="0"/>
          <c:showBubbleSize val="0"/>
        </c:dLbls>
        <c:gapWidth val="150"/>
        <c:axId val="247127056"/>
        <c:axId val="247127448"/>
      </c:barChart>
      <c:lineChart>
        <c:grouping val="stacked"/>
        <c:varyColors val="0"/>
        <c:ser>
          <c:idx val="0"/>
          <c:order val="0"/>
          <c:tx>
            <c:strRef>
              <c:f>Sheet1!$B$1</c:f>
              <c:strCache>
                <c:ptCount val="1"/>
                <c:pt idx="0">
                  <c:v>Costs</c:v>
                </c:pt>
              </c:strCache>
            </c:strRef>
          </c:tx>
          <c:spPr>
            <a:ln w="31750" cap="rnd">
              <a:solidFill>
                <a:schemeClr val="accent1">
                  <a:lumMod val="75000"/>
                </a:schemeClr>
              </a:solidFill>
              <a:round/>
            </a:ln>
            <a:effectLst/>
          </c:spPr>
          <c:marker>
            <c:symbol val="circle"/>
            <c:size val="6"/>
            <c:spPr>
              <a:solidFill>
                <a:schemeClr val="accent1">
                  <a:lumMod val="50000"/>
                </a:schemeClr>
              </a:solidFill>
              <a:ln w="12700">
                <a:solidFill>
                  <a:schemeClr val="accent1">
                    <a:lumMod val="75000"/>
                  </a:schemeClr>
                </a:solidFill>
                <a:round/>
              </a:ln>
              <a:effectLst/>
            </c:spPr>
          </c:marker>
          <c:cat>
            <c:numRef>
              <c:f>Sheet1!$A$15:$A$20</c:f>
              <c:numCache>
                <c:formatCode>General</c:formatCode>
                <c:ptCount val="6"/>
                <c:pt idx="0">
                  <c:v>2019</c:v>
                </c:pt>
                <c:pt idx="1">
                  <c:v>2020</c:v>
                </c:pt>
                <c:pt idx="2">
                  <c:v>2021</c:v>
                </c:pt>
                <c:pt idx="3">
                  <c:v>2022</c:v>
                </c:pt>
                <c:pt idx="4">
                  <c:v>2023</c:v>
                </c:pt>
                <c:pt idx="5">
                  <c:v>2024</c:v>
                </c:pt>
              </c:numCache>
            </c:numRef>
          </c:cat>
          <c:val>
            <c:numRef>
              <c:f>Sheet1!$B$15:$B$20</c:f>
              <c:numCache>
                <c:formatCode>General</c:formatCode>
                <c:ptCount val="6"/>
                <c:pt idx="0">
                  <c:v>100</c:v>
                </c:pt>
                <c:pt idx="1">
                  <c:v>106.83760683760684</c:v>
                </c:pt>
                <c:pt idx="2">
                  <c:v>112.82051282051283</c:v>
                </c:pt>
                <c:pt idx="3">
                  <c:v>129.91452991452991</c:v>
                </c:pt>
                <c:pt idx="4">
                  <c:v>135.04273504273505</c:v>
                </c:pt>
                <c:pt idx="5" formatCode="0.0">
                  <c:v>139.9042735042735</c:v>
                </c:pt>
              </c:numCache>
            </c:numRef>
          </c:val>
          <c:smooth val="0"/>
          <c:extLst>
            <c:ext xmlns:c16="http://schemas.microsoft.com/office/drawing/2014/chart" uri="{C3380CC4-5D6E-409C-BE32-E72D297353CC}">
              <c16:uniqueId val="{00000006-0DE1-4CA9-90FF-92295AB59F89}"/>
            </c:ext>
          </c:extLst>
        </c:ser>
        <c:dLbls>
          <c:showLegendKey val="0"/>
          <c:showVal val="0"/>
          <c:showCatName val="0"/>
          <c:showSerName val="0"/>
          <c:showPercent val="0"/>
          <c:showBubbleSize val="0"/>
        </c:dLbls>
        <c:marker val="1"/>
        <c:smooth val="0"/>
        <c:axId val="247127056"/>
        <c:axId val="247127448"/>
      </c:lineChart>
      <c:catAx>
        <c:axId val="247127056"/>
        <c:scaling>
          <c:orientation val="minMax"/>
        </c:scaling>
        <c:delete val="0"/>
        <c:axPos val="b"/>
        <c:numFmt formatCode="General" sourceLinked="1"/>
        <c:majorTickMark val="out"/>
        <c:minorTickMark val="none"/>
        <c:tickLblPos val="low"/>
        <c:spPr>
          <a:noFill/>
          <a:ln w="9525" cap="flat" cmpd="sng" algn="ctr">
            <a:solidFill>
              <a:schemeClr val="tx2">
                <a:lumMod val="15000"/>
                <a:lumOff val="85000"/>
              </a:schemeClr>
            </a:solidFill>
            <a:round/>
          </a:ln>
          <a:effectLst/>
        </c:spPr>
        <c:txPr>
          <a:bodyPr rot="0" spcFirstLastPara="1" vertOverflow="ellipsis" wrap="square" anchor="ctr" anchorCtr="1"/>
          <a:lstStyle/>
          <a:p>
            <a:pPr>
              <a:defRPr sz="1400" b="0" i="0" u="none" strike="noStrike" kern="1200" baseline="0">
                <a:solidFill>
                  <a:srgbClr val="404040"/>
                </a:solidFill>
                <a:latin typeface="Arial" panose="020B0604020202020204" pitchFamily="34" charset="0"/>
                <a:ea typeface="+mn-ea"/>
                <a:cs typeface="Arial" panose="020B0604020202020204" pitchFamily="34" charset="0"/>
              </a:defRPr>
            </a:pPr>
            <a:endParaRPr lang="en-US"/>
          </a:p>
        </c:txPr>
        <c:crossAx val="247127448"/>
        <c:crosses val="autoZero"/>
        <c:auto val="1"/>
        <c:lblAlgn val="ctr"/>
        <c:lblOffset val="100"/>
        <c:noMultiLvlLbl val="0"/>
      </c:catAx>
      <c:valAx>
        <c:axId val="247127448"/>
        <c:scaling>
          <c:orientation val="minMax"/>
          <c:max val="140"/>
          <c:min val="0"/>
        </c:scaling>
        <c:delete val="0"/>
        <c:axPos val="l"/>
        <c:numFmt formatCode="#,##0" sourceLinked="0"/>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rgbClr val="404040"/>
                </a:solidFill>
                <a:latin typeface="Arial" panose="020B0604020202020204" pitchFamily="34" charset="0"/>
                <a:ea typeface="+mn-ea"/>
                <a:cs typeface="Arial" panose="020B0604020202020204" pitchFamily="34" charset="0"/>
              </a:defRPr>
            </a:pPr>
            <a:endParaRPr lang="en-US"/>
          </a:p>
        </c:txPr>
        <c:crossAx val="247127056"/>
        <c:crosses val="autoZero"/>
        <c:crossBetween val="between"/>
        <c:majorUnit val="5"/>
      </c:valAx>
      <c:spPr>
        <a:noFill/>
        <a:ln>
          <a:noFill/>
        </a:ln>
        <a:effectLst/>
      </c:spPr>
    </c:plotArea>
    <c:legend>
      <c:legendPos val="r"/>
      <c:layout>
        <c:manualLayout>
          <c:xMode val="edge"/>
          <c:yMode val="edge"/>
          <c:x val="7.7929266169624964E-2"/>
          <c:y val="0.11407055995255558"/>
          <c:w val="0.14496152792570685"/>
          <c:h val="0.10332720711454338"/>
        </c:manualLayout>
      </c:layout>
      <c:overlay val="0"/>
      <c:spPr>
        <a:noFill/>
        <a:ln>
          <a:noFill/>
        </a:ln>
        <a:effectLst/>
      </c:spPr>
      <c:txPr>
        <a:bodyPr rot="0" spcFirstLastPara="1" vertOverflow="ellipsis" vert="horz" wrap="square" anchor="ctr" anchorCtr="1"/>
        <a:lstStyle/>
        <a:p>
          <a:pPr>
            <a:defRPr sz="1400" b="0" i="0" u="none" strike="noStrike" kern="1200" baseline="0">
              <a:solidFill>
                <a:srgbClr val="404040"/>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chart>
  <c:spPr>
    <a:noFill/>
    <a:ln>
      <a:noFill/>
    </a:ln>
    <a:effectLst/>
  </c:spPr>
  <c:txPr>
    <a:bodyPr/>
    <a:lstStyle/>
    <a:p>
      <a:pPr>
        <a:defRPr sz="1400">
          <a:solidFill>
            <a:schemeClr val="tx1"/>
          </a:solidFill>
          <a:latin typeface="Arial" panose="020B0604020202020204" pitchFamily="34" charset="0"/>
          <a:cs typeface="Arial" panose="020B0604020202020204" pitchFamily="34" charset="0"/>
        </a:defRPr>
      </a:pPr>
      <a:endParaRPr lang="en-US"/>
    </a:p>
  </c:txPr>
  <c:externalData r:id="rId3">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9.4493318624965156E-2"/>
          <c:y val="3.3092435671422359E-2"/>
          <c:w val="0.88904069454935541"/>
          <c:h val="0.85529756404459045"/>
        </c:manualLayout>
      </c:layout>
      <c:lineChart>
        <c:grouping val="standard"/>
        <c:varyColors val="0"/>
        <c:ser>
          <c:idx val="0"/>
          <c:order val="0"/>
          <c:tx>
            <c:strRef>
              <c:f>Sheet1!$B$1</c:f>
              <c:strCache>
                <c:ptCount val="1"/>
                <c:pt idx="0">
                  <c:v>Retail</c:v>
                </c:pt>
              </c:strCache>
            </c:strRef>
          </c:tx>
          <c:spPr>
            <a:ln w="57150" cap="rnd">
              <a:solidFill>
                <a:srgbClr val="0070C0"/>
              </a:solidFill>
              <a:round/>
            </a:ln>
            <a:effectLst/>
          </c:spPr>
          <c:marker>
            <c:symbol val="none"/>
          </c:marker>
          <c:cat>
            <c:numRef>
              <c:f>Sheet1!$A$2:$A$84</c:f>
              <c:numCache>
                <c:formatCode>General</c:formatCode>
                <c:ptCount val="83"/>
                <c:pt idx="0">
                  <c:v>2019</c:v>
                </c:pt>
                <c:pt idx="12">
                  <c:v>2020</c:v>
                </c:pt>
                <c:pt idx="24">
                  <c:v>2021</c:v>
                </c:pt>
                <c:pt idx="36">
                  <c:v>2022</c:v>
                </c:pt>
                <c:pt idx="48">
                  <c:v>2023</c:v>
                </c:pt>
                <c:pt idx="60">
                  <c:v>2024</c:v>
                </c:pt>
                <c:pt idx="72">
                  <c:v>2025</c:v>
                </c:pt>
              </c:numCache>
            </c:numRef>
          </c:cat>
          <c:val>
            <c:numRef>
              <c:f>Sheet1!$B$2:$B$84</c:f>
              <c:numCache>
                <c:formatCode>0</c:formatCode>
                <c:ptCount val="83"/>
                <c:pt idx="0">
                  <c:v>700100</c:v>
                </c:pt>
                <c:pt idx="1">
                  <c:v>702800</c:v>
                </c:pt>
                <c:pt idx="2">
                  <c:v>701400</c:v>
                </c:pt>
                <c:pt idx="3">
                  <c:v>701900</c:v>
                </c:pt>
                <c:pt idx="4">
                  <c:v>701900</c:v>
                </c:pt>
                <c:pt idx="5">
                  <c:v>701800</c:v>
                </c:pt>
                <c:pt idx="6">
                  <c:v>702000</c:v>
                </c:pt>
                <c:pt idx="7">
                  <c:v>699300</c:v>
                </c:pt>
                <c:pt idx="8">
                  <c:v>697300</c:v>
                </c:pt>
                <c:pt idx="9">
                  <c:v>694900</c:v>
                </c:pt>
                <c:pt idx="10">
                  <c:v>691200</c:v>
                </c:pt>
                <c:pt idx="11">
                  <c:v>688700</c:v>
                </c:pt>
                <c:pt idx="12">
                  <c:v>691000</c:v>
                </c:pt>
                <c:pt idx="13">
                  <c:v>691600</c:v>
                </c:pt>
                <c:pt idx="14">
                  <c:v>690800</c:v>
                </c:pt>
                <c:pt idx="15">
                  <c:v>663200</c:v>
                </c:pt>
                <c:pt idx="16">
                  <c:v>654900</c:v>
                </c:pt>
                <c:pt idx="17">
                  <c:v>659600</c:v>
                </c:pt>
                <c:pt idx="18">
                  <c:v>661500</c:v>
                </c:pt>
                <c:pt idx="19">
                  <c:v>660900</c:v>
                </c:pt>
                <c:pt idx="20">
                  <c:v>662000</c:v>
                </c:pt>
                <c:pt idx="21">
                  <c:v>664900</c:v>
                </c:pt>
                <c:pt idx="22">
                  <c:v>669600</c:v>
                </c:pt>
                <c:pt idx="23">
                  <c:v>672900</c:v>
                </c:pt>
                <c:pt idx="24">
                  <c:v>668700</c:v>
                </c:pt>
                <c:pt idx="25">
                  <c:v>669300</c:v>
                </c:pt>
                <c:pt idx="26">
                  <c:v>678200</c:v>
                </c:pt>
                <c:pt idx="27">
                  <c:v>671400</c:v>
                </c:pt>
                <c:pt idx="28">
                  <c:v>671500</c:v>
                </c:pt>
                <c:pt idx="29">
                  <c:v>673900</c:v>
                </c:pt>
                <c:pt idx="30">
                  <c:v>677700</c:v>
                </c:pt>
                <c:pt idx="31">
                  <c:v>680100</c:v>
                </c:pt>
                <c:pt idx="32">
                  <c:v>681300</c:v>
                </c:pt>
                <c:pt idx="33">
                  <c:v>683500</c:v>
                </c:pt>
                <c:pt idx="34">
                  <c:v>687700</c:v>
                </c:pt>
                <c:pt idx="35">
                  <c:v>691100</c:v>
                </c:pt>
                <c:pt idx="36">
                  <c:v>696300</c:v>
                </c:pt>
                <c:pt idx="37">
                  <c:v>702000</c:v>
                </c:pt>
                <c:pt idx="38">
                  <c:v>700000</c:v>
                </c:pt>
                <c:pt idx="39">
                  <c:v>701000</c:v>
                </c:pt>
                <c:pt idx="40">
                  <c:v>718400</c:v>
                </c:pt>
                <c:pt idx="41">
                  <c:v>721000</c:v>
                </c:pt>
                <c:pt idx="42">
                  <c:v>721300</c:v>
                </c:pt>
                <c:pt idx="43">
                  <c:v>723100</c:v>
                </c:pt>
                <c:pt idx="44">
                  <c:v>716200</c:v>
                </c:pt>
                <c:pt idx="45">
                  <c:v>726000</c:v>
                </c:pt>
                <c:pt idx="46">
                  <c:v>724100</c:v>
                </c:pt>
                <c:pt idx="47">
                  <c:v>726200</c:v>
                </c:pt>
                <c:pt idx="48">
                  <c:v>724800</c:v>
                </c:pt>
                <c:pt idx="49">
                  <c:v>717200</c:v>
                </c:pt>
                <c:pt idx="50">
                  <c:v>709800</c:v>
                </c:pt>
                <c:pt idx="51">
                  <c:v>712600</c:v>
                </c:pt>
                <c:pt idx="52">
                  <c:v>714900</c:v>
                </c:pt>
                <c:pt idx="53">
                  <c:v>708900</c:v>
                </c:pt>
                <c:pt idx="54">
                  <c:v>707500</c:v>
                </c:pt>
                <c:pt idx="55">
                  <c:v>682600</c:v>
                </c:pt>
                <c:pt idx="56">
                  <c:v>684300</c:v>
                </c:pt>
                <c:pt idx="57">
                  <c:v>687400</c:v>
                </c:pt>
                <c:pt idx="58">
                  <c:v>686600</c:v>
                </c:pt>
                <c:pt idx="59">
                  <c:v>685100</c:v>
                </c:pt>
                <c:pt idx="60">
                  <c:v>683100</c:v>
                </c:pt>
                <c:pt idx="61">
                  <c:v>684100</c:v>
                </c:pt>
                <c:pt idx="62">
                  <c:v>686100</c:v>
                </c:pt>
                <c:pt idx="63">
                  <c:v>685800</c:v>
                </c:pt>
                <c:pt idx="64">
                  <c:v>683200</c:v>
                </c:pt>
                <c:pt idx="65">
                  <c:v>682000</c:v>
                </c:pt>
                <c:pt idx="66">
                  <c:v>681000</c:v>
                </c:pt>
                <c:pt idx="67">
                  <c:v>678800</c:v>
                </c:pt>
                <c:pt idx="68">
                  <c:v>676400</c:v>
                </c:pt>
                <c:pt idx="69">
                  <c:v>673500</c:v>
                </c:pt>
                <c:pt idx="70">
                  <c:v>674000</c:v>
                </c:pt>
                <c:pt idx="71">
                  <c:v>672500</c:v>
                </c:pt>
                <c:pt idx="72">
                  <c:v>672700</c:v>
                </c:pt>
                <c:pt idx="73">
                  <c:v>671700</c:v>
                </c:pt>
                <c:pt idx="74">
                  <c:v>673600</c:v>
                </c:pt>
                <c:pt idx="75">
                  <c:v>673700</c:v>
                </c:pt>
                <c:pt idx="76">
                  <c:v>678600</c:v>
                </c:pt>
                <c:pt idx="77">
                  <c:v>677700</c:v>
                </c:pt>
                <c:pt idx="78">
                  <c:v>675500</c:v>
                </c:pt>
                <c:pt idx="79" formatCode="General">
                  <c:v>675900</c:v>
                </c:pt>
                <c:pt idx="80" formatCode="General">
                  <c:v>672100</c:v>
                </c:pt>
                <c:pt idx="81" formatCode="General">
                  <c:v>671500</c:v>
                </c:pt>
                <c:pt idx="82" formatCode="General">
                  <c:v>670500</c:v>
                </c:pt>
              </c:numCache>
            </c:numRef>
          </c:val>
          <c:smooth val="0"/>
          <c:extLst>
            <c:ext xmlns:c16="http://schemas.microsoft.com/office/drawing/2014/chart" uri="{C3380CC4-5D6E-409C-BE32-E72D297353CC}">
              <c16:uniqueId val="{00000000-D8E5-4DB1-A656-DC93A7E16D5C}"/>
            </c:ext>
          </c:extLst>
        </c:ser>
        <c:dLbls>
          <c:showLegendKey val="0"/>
          <c:showVal val="0"/>
          <c:showCatName val="0"/>
          <c:showSerName val="0"/>
          <c:showPercent val="0"/>
          <c:showBubbleSize val="0"/>
        </c:dLbls>
        <c:smooth val="0"/>
        <c:axId val="338429568"/>
        <c:axId val="338430744"/>
      </c:lineChart>
      <c:catAx>
        <c:axId val="338429568"/>
        <c:scaling>
          <c:orientation val="minMax"/>
        </c:scaling>
        <c:delete val="0"/>
        <c:axPos val="b"/>
        <c:numFmt formatCode="General" sourceLinked="0"/>
        <c:majorTickMark val="in"/>
        <c:minorTickMark val="none"/>
        <c:tickLblPos val="low"/>
        <c:spPr>
          <a:noFill/>
          <a:ln w="9525" cap="flat" cmpd="sng" algn="ctr">
            <a:solidFill>
              <a:schemeClr val="tx1">
                <a:lumMod val="15000"/>
                <a:lumOff val="85000"/>
              </a:schemeClr>
            </a:solidFill>
            <a:round/>
          </a:ln>
          <a:effectLst/>
        </c:spPr>
        <c:txPr>
          <a:bodyPr rot="0" spcFirstLastPara="1" vertOverflow="ellipsis" wrap="square" anchor="ctr" anchorCtr="1"/>
          <a:lstStyle/>
          <a:p>
            <a:pPr>
              <a:defRPr sz="1400" b="1" i="0" u="none" strike="noStrike" kern="1200" baseline="0">
                <a:solidFill>
                  <a:srgbClr val="404040"/>
                </a:solidFill>
                <a:latin typeface="Tahoma" panose="020B0604030504040204" pitchFamily="34" charset="0"/>
                <a:ea typeface="Tahoma" panose="020B0604030504040204" pitchFamily="34" charset="0"/>
                <a:cs typeface="Tahoma" panose="020B0604030504040204" pitchFamily="34" charset="0"/>
              </a:defRPr>
            </a:pPr>
            <a:endParaRPr lang="en-US"/>
          </a:p>
        </c:txPr>
        <c:crossAx val="338430744"/>
        <c:crosses val="autoZero"/>
        <c:auto val="0"/>
        <c:lblAlgn val="ctr"/>
        <c:lblOffset val="100"/>
        <c:tickLblSkip val="12"/>
        <c:tickMarkSkip val="12"/>
        <c:noMultiLvlLbl val="0"/>
      </c:catAx>
      <c:valAx>
        <c:axId val="338430744"/>
        <c:scaling>
          <c:orientation val="minMax"/>
          <c:max val="730000"/>
          <c:min val="650000"/>
        </c:scaling>
        <c:delete val="0"/>
        <c:axPos val="l"/>
        <c:numFmt formatCode="#,##0_);[Red]\(#,##0\)" sourceLinked="0"/>
        <c:majorTickMark val="none"/>
        <c:minorTickMark val="none"/>
        <c:tickLblPos val="nextTo"/>
        <c:spPr>
          <a:noFill/>
          <a:ln>
            <a:noFill/>
          </a:ln>
          <a:effectLst/>
        </c:spPr>
        <c:txPr>
          <a:bodyPr rot="0" spcFirstLastPara="1" vertOverflow="ellipsis" wrap="square" anchor="ctr" anchorCtr="1"/>
          <a:lstStyle/>
          <a:p>
            <a:pPr>
              <a:defRPr sz="1400" b="1" i="0" u="none" strike="noStrike" kern="1200" baseline="0">
                <a:solidFill>
                  <a:srgbClr val="404040"/>
                </a:solidFill>
                <a:latin typeface="Tahoma" panose="020B0604030504040204" pitchFamily="34" charset="0"/>
                <a:ea typeface="Tahoma" panose="020B0604030504040204" pitchFamily="34" charset="0"/>
                <a:cs typeface="Tahoma" panose="020B0604030504040204" pitchFamily="34" charset="0"/>
              </a:defRPr>
            </a:pPr>
            <a:endParaRPr lang="en-US"/>
          </a:p>
        </c:txPr>
        <c:crossAx val="338429568"/>
        <c:crosses val="autoZero"/>
        <c:crossBetween val="between"/>
        <c:majorUnit val="25000"/>
      </c:valAx>
      <c:spPr>
        <a:noFill/>
        <a:ln>
          <a:noFill/>
        </a:ln>
        <a:effectLst/>
      </c:spPr>
    </c:plotArea>
    <c:plotVisOnly val="1"/>
    <c:dispBlanksAs val="gap"/>
    <c:showDLblsOverMax val="0"/>
  </c:chart>
  <c:spPr>
    <a:noFill/>
    <a:ln>
      <a:noFill/>
    </a:ln>
    <a:effectLst/>
  </c:spPr>
  <c:txPr>
    <a:bodyPr/>
    <a:lstStyle/>
    <a:p>
      <a:pPr>
        <a:defRPr sz="1400" b="1">
          <a:solidFill>
            <a:srgbClr val="34425F"/>
          </a:solidFill>
          <a:latin typeface="Tahoma" panose="020B0604030504040204" pitchFamily="34" charset="0"/>
          <a:ea typeface="Tahoma" panose="020B0604030504040204" pitchFamily="34" charset="0"/>
          <a:cs typeface="Tahoma" panose="020B0604030504040204" pitchFamily="34" charset="0"/>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Series 1</c:v>
                </c:pt>
              </c:strCache>
            </c:strRef>
          </c:tx>
          <c:spPr>
            <a:solidFill>
              <a:srgbClr val="406FC4"/>
            </a:solidFill>
            <a:ln>
              <a:solidFill>
                <a:schemeClr val="tx1"/>
              </a:solidFill>
            </a:ln>
            <a:effectLst/>
          </c:spPr>
          <c:invertIfNegative val="0"/>
          <c:dLbls>
            <c:numFmt formatCode="0.0%" sourceLinked="0"/>
            <c:spPr>
              <a:noFill/>
              <a:ln>
                <a:noFill/>
              </a:ln>
              <a:effectLst/>
            </c:spPr>
            <c:txPr>
              <a:bodyPr rot="0" spcFirstLastPara="1" vertOverflow="ellipsis" vert="horz" wrap="square" lIns="38100" tIns="19050" rIns="38100" bIns="19050" anchor="ctr" anchorCtr="1">
                <a:spAutoFit/>
              </a:bodyPr>
              <a:lstStyle/>
              <a:p>
                <a:pPr>
                  <a:defRPr sz="1400" b="0" i="0" u="none" strike="noStrike" kern="1200" baseline="0">
                    <a:solidFill>
                      <a:srgbClr val="40404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Sheet1!$A$4:$A$6</c:f>
              <c:strCache>
                <c:ptCount val="3"/>
                <c:pt idx="0">
                  <c:v>2024</c:v>
                </c:pt>
                <c:pt idx="1">
                  <c:v>2025</c:v>
                </c:pt>
                <c:pt idx="2">
                  <c:v>2026</c:v>
                </c:pt>
              </c:strCache>
            </c:strRef>
          </c:cat>
          <c:val>
            <c:numRef>
              <c:f>Sheet1!$B$4:$B$6</c:f>
              <c:numCache>
                <c:formatCode>General</c:formatCode>
                <c:ptCount val="3"/>
                <c:pt idx="0">
                  <c:v>-0.17499999999999999</c:v>
                </c:pt>
                <c:pt idx="1">
                  <c:v>-0.214</c:v>
                </c:pt>
                <c:pt idx="2">
                  <c:v>3.5999999999999997E-2</c:v>
                </c:pt>
              </c:numCache>
            </c:numRef>
          </c:val>
          <c:extLst>
            <c:ext xmlns:c16="http://schemas.microsoft.com/office/drawing/2014/chart" uri="{C3380CC4-5D6E-409C-BE32-E72D297353CC}">
              <c16:uniqueId val="{00000000-BAB0-408C-B3A8-76182445B172}"/>
            </c:ext>
          </c:extLst>
        </c:ser>
        <c:dLbls>
          <c:showLegendKey val="0"/>
          <c:showVal val="0"/>
          <c:showCatName val="0"/>
          <c:showSerName val="0"/>
          <c:showPercent val="0"/>
          <c:showBubbleSize val="0"/>
        </c:dLbls>
        <c:gapWidth val="150"/>
        <c:axId val="835929647"/>
        <c:axId val="2070553391"/>
      </c:barChart>
      <c:catAx>
        <c:axId val="835929647"/>
        <c:scaling>
          <c:orientation val="minMax"/>
        </c:scaling>
        <c:delete val="0"/>
        <c:axPos val="b"/>
        <c:numFmt formatCode="@" sourceLinked="0"/>
        <c:majorTickMark val="none"/>
        <c:minorTickMark val="none"/>
        <c:tickLblPos val="high"/>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rgbClr val="404040"/>
                </a:solidFill>
                <a:latin typeface="+mn-lt"/>
                <a:ea typeface="+mn-ea"/>
                <a:cs typeface="+mn-cs"/>
              </a:defRPr>
            </a:pPr>
            <a:endParaRPr lang="en-US"/>
          </a:p>
        </c:txPr>
        <c:crossAx val="2070553391"/>
        <c:crosses val="autoZero"/>
        <c:auto val="1"/>
        <c:lblAlgn val="ctr"/>
        <c:lblOffset val="100"/>
        <c:noMultiLvlLbl val="0"/>
      </c:catAx>
      <c:valAx>
        <c:axId val="2070553391"/>
        <c:scaling>
          <c:orientation val="minMax"/>
          <c:max val="5.000000000000001E-2"/>
          <c:min val="-0.30000000000000004"/>
        </c:scaling>
        <c:delete val="0"/>
        <c:axPos val="l"/>
        <c:numFmt formatCode="0%" sourceLinked="0"/>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rgbClr val="404040"/>
                </a:solidFill>
                <a:latin typeface="+mn-lt"/>
                <a:ea typeface="+mn-ea"/>
                <a:cs typeface="+mn-cs"/>
              </a:defRPr>
            </a:pPr>
            <a:endParaRPr lang="en-US"/>
          </a:p>
        </c:txPr>
        <c:crossAx val="835929647"/>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31">
  <cs:axisTitle>
    <cs:lnRef idx="0"/>
    <cs:fillRef idx="0"/>
    <cs:effectRef idx="0"/>
    <cs:fontRef idx="minor">
      <a:schemeClr val="tx2"/>
    </cs:fontRef>
    <cs:defRPr sz="1197" b="1" kern="1200"/>
  </cs:axisTitle>
  <cs:categoryAxis>
    <cs:lnRef idx="0"/>
    <cs:fillRef idx="0"/>
    <cs:effectRef idx="0"/>
    <cs:fontRef idx="minor">
      <a:schemeClr val="tx2"/>
    </cs:fontRef>
    <cs:spPr>
      <a:ln w="9525" cap="flat" cmpd="sng" algn="ctr">
        <a:solidFill>
          <a:schemeClr val="tx2">
            <a:lumMod val="15000"/>
            <a:lumOff val="85000"/>
          </a:schemeClr>
        </a:solidFill>
        <a:round/>
      </a:ln>
    </cs:spPr>
    <cs:defRPr sz="1197"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2">
            <a:lumMod val="15000"/>
            <a:lumOff val="85000"/>
          </a:schemeClr>
        </a:solidFill>
        <a:round/>
      </a:ln>
    </cs:spPr>
    <cs:defRPr sz="1197" kern="1200"/>
  </cs:chartArea>
  <cs:dataLabel>
    <cs:lnRef idx="0"/>
    <cs:fillRef idx="0"/>
    <cs:effectRef idx="0"/>
    <cs:fontRef idx="minor">
      <a:schemeClr val="tx2"/>
    </cs:fontRef>
    <cs:defRPr sz="1197" kern="1200"/>
  </cs:dataLabel>
  <cs:dataLabelCallout>
    <cs:lnRef idx="0"/>
    <cs:fillRef idx="0"/>
    <cs:effectRef idx="0"/>
    <cs:fontRef idx="minor">
      <a:schemeClr val="dk2">
        <a:lumMod val="7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2"/>
    <cs:fontRef idx="minor">
      <a:schemeClr val="tx2"/>
    </cs:fontRef>
  </cs:dataPoint>
  <cs:dataPoint3D>
    <cs:lnRef idx="0"/>
    <cs:fillRef idx="3">
      <cs:styleClr val="auto"/>
    </cs:fillRef>
    <cs:effectRef idx="2"/>
    <cs:fontRef idx="minor">
      <a:schemeClr val="tx2"/>
    </cs:fontRef>
  </cs:dataPoint3D>
  <cs:dataPointLine>
    <cs:lnRef idx="0">
      <cs:styleClr val="auto"/>
    </cs:lnRef>
    <cs:fillRef idx="3"/>
    <cs:effectRef idx="2"/>
    <cs:fontRef idx="minor">
      <a:schemeClr val="tx2"/>
    </cs:fontRef>
    <cs:spPr>
      <a:ln w="31750" cap="rnd">
        <a:solidFill>
          <a:schemeClr val="phClr"/>
        </a:solidFill>
        <a:round/>
      </a:ln>
    </cs:spPr>
  </cs:dataPointLine>
  <cs:dataPointMarker>
    <cs:lnRef idx="0"/>
    <cs:fillRef idx="3">
      <cs:styleClr val="auto"/>
    </cs:fillRef>
    <cs:effectRef idx="2"/>
    <cs:fontRef idx="minor">
      <a:schemeClr val="tx2"/>
    </cs:fontRef>
    <cs:spPr>
      <a:ln w="12700">
        <a:solidFill>
          <a:schemeClr val="lt2"/>
        </a:solidFill>
        <a:round/>
      </a:ln>
    </cs:spPr>
  </cs:dataPointMarker>
  <cs:dataPointMarkerLayout symbol="circle" size="6"/>
  <cs:dataPointWireframe>
    <cs:lnRef idx="0">
      <cs:styleClr val="auto"/>
    </cs:lnRef>
    <cs:fillRef idx="3"/>
    <cs:effectRef idx="2"/>
    <cs:fontRef idx="minor">
      <a:schemeClr val="tx2"/>
    </cs:fontRef>
    <cs:spPr>
      <a:ln w="9525" cap="rnd">
        <a:solidFill>
          <a:schemeClr val="phClr"/>
        </a:solidFill>
        <a:round/>
      </a:ln>
    </cs:spPr>
  </cs:dataPointWireframe>
  <cs:dataTable>
    <cs:lnRef idx="0"/>
    <cs:fillRef idx="0"/>
    <cs:effectRef idx="0"/>
    <cs:fontRef idx="minor">
      <a:schemeClr val="tx2"/>
    </cs:fontRef>
    <cs:spPr>
      <a:ln w="9525">
        <a:solidFill>
          <a:schemeClr val="tx2">
            <a:lumMod val="15000"/>
            <a:lumOff val="85000"/>
          </a:schemeClr>
        </a:solidFill>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2"/>
    </cs:fontRef>
    <cs:spPr>
      <a:ln w="9525">
        <a:solidFill>
          <a:schemeClr val="tx2">
            <a:lumMod val="60000"/>
            <a:lumOff val="40000"/>
          </a:schemeClr>
        </a:solidFill>
        <a:prstDash val="dash"/>
      </a:ln>
    </cs:spPr>
  </cs:dropLine>
  <cs:errorBar>
    <cs:lnRef idx="0"/>
    <cs:fillRef idx="0"/>
    <cs:effectRef idx="0"/>
    <cs:fontRef idx="minor">
      <a:schemeClr val="tx2"/>
    </cs:fontRef>
    <cs:spPr>
      <a:ln w="9525">
        <a:solidFill>
          <a:schemeClr val="tx2">
            <a:lumMod val="75000"/>
          </a:schemeClr>
        </a:solidFill>
        <a:round/>
      </a:ln>
    </cs:spPr>
  </cs:errorBar>
  <cs:floor>
    <cs:lnRef idx="0"/>
    <cs:fillRef idx="0"/>
    <cs:effectRef idx="0"/>
    <cs:fontRef idx="minor">
      <a:schemeClr val="tx2"/>
    </cs:fontRef>
  </cs:floor>
  <cs:gridlineMajor>
    <cs:lnRef idx="0"/>
    <cs:fillRef idx="0"/>
    <cs:effectRef idx="0"/>
    <cs:fontRef idx="minor">
      <a:schemeClr val="tx2"/>
    </cs:fontRef>
    <cs:spPr>
      <a:ln w="9525" cap="flat" cmpd="sng" algn="ctr">
        <a:solidFill>
          <a:schemeClr val="tx2">
            <a:lumMod val="15000"/>
            <a:lumOff val="85000"/>
          </a:schemeClr>
        </a:solidFill>
        <a:round/>
      </a:ln>
    </cs:spPr>
  </cs:gridlineMajor>
  <cs:gridlineMinor>
    <cs:lnRef idx="0"/>
    <cs:fillRef idx="0"/>
    <cs:effectRef idx="0"/>
    <cs:fontRef idx="minor">
      <a:schemeClr val="tx2"/>
    </cs:fontRef>
    <cs:spPr>
      <a:ln>
        <a:solidFill>
          <a:schemeClr val="tx2">
            <a:lumMod val="5000"/>
            <a:lumOff val="95000"/>
          </a:schemeClr>
        </a:solidFill>
      </a:ln>
    </cs:spPr>
  </cs:gridlineMinor>
  <cs:hiLoLine>
    <cs:lnRef idx="0"/>
    <cs:fillRef idx="0"/>
    <cs:effectRef idx="0"/>
    <cs:fontRef idx="minor">
      <a:schemeClr val="tx2"/>
    </cs:fontRef>
    <cs:spPr>
      <a:ln w="9525">
        <a:solidFill>
          <a:schemeClr val="tx2">
            <a:lumMod val="60000"/>
            <a:lumOff val="40000"/>
          </a:schemeClr>
        </a:solidFill>
        <a:prstDash val="dash"/>
      </a:ln>
    </cs:spPr>
  </cs:hiLoLine>
  <cs:leaderLine>
    <cs:lnRef idx="0"/>
    <cs:fillRef idx="0"/>
    <cs:effectRef idx="0"/>
    <cs:fontRef idx="minor">
      <a:schemeClr val="tx2"/>
    </cs:fontRef>
    <cs:spPr>
      <a:ln w="9525">
        <a:solidFill>
          <a:schemeClr val="tx2">
            <a:lumMod val="35000"/>
            <a:lumOff val="65000"/>
          </a:schemeClr>
        </a:solidFill>
      </a:ln>
    </cs:spPr>
  </cs:leaderLine>
  <cs:legend>
    <cs:lnRef idx="0"/>
    <cs:fillRef idx="0"/>
    <cs:effectRef idx="0"/>
    <cs:fontRef idx="minor">
      <a:schemeClr val="tx2"/>
    </cs:fontRef>
    <cs:defRPr sz="1197" kern="1200"/>
  </cs:legend>
  <cs:plotArea>
    <cs:lnRef idx="0"/>
    <cs:fillRef idx="0"/>
    <cs:effectRef idx="0"/>
    <cs:fontRef idx="minor">
      <a:schemeClr val="tx2"/>
    </cs:fontRef>
  </cs:plotArea>
  <cs:plotArea3D>
    <cs:lnRef idx="0"/>
    <cs:fillRef idx="0"/>
    <cs:effectRef idx="0"/>
    <cs:fontRef idx="minor">
      <a:schemeClr val="tx2"/>
    </cs:fontRef>
  </cs:plotArea3D>
  <cs:seriesAxis>
    <cs:lnRef idx="0"/>
    <cs:fillRef idx="0"/>
    <cs:effectRef idx="0"/>
    <cs:fontRef idx="minor">
      <a:schemeClr val="tx2"/>
    </cs:fontRef>
    <cs:spPr>
      <a:ln w="9525" cap="flat" cmpd="sng" algn="ctr">
        <a:solidFill>
          <a:schemeClr val="tx2">
            <a:lumMod val="15000"/>
            <a:lumOff val="85000"/>
          </a:schemeClr>
        </a:solidFill>
        <a:round/>
      </a:ln>
    </cs:spPr>
    <cs:defRPr sz="1197" kern="1200"/>
  </cs:seriesAxis>
  <cs:seriesLine>
    <cs:lnRef idx="0"/>
    <cs:fillRef idx="0"/>
    <cs:effectRef idx="0"/>
    <cs:fontRef idx="minor">
      <a:schemeClr val="tx2"/>
    </cs:fontRef>
    <cs:spPr>
      <a:ln w="9525">
        <a:solidFill>
          <a:schemeClr val="tx2">
            <a:lumMod val="60000"/>
            <a:lumOff val="40000"/>
          </a:schemeClr>
        </a:solidFill>
        <a:prstDash val="dash"/>
      </a:ln>
    </cs:spPr>
  </cs:seriesLine>
  <cs:title>
    <cs:lnRef idx="0"/>
    <cs:fillRef idx="0"/>
    <cs:effectRef idx="0"/>
    <cs:fontRef idx="minor">
      <a:schemeClr val="tx2"/>
    </cs:fontRef>
    <cs:defRPr sz="2128" b="1" kern="1200"/>
  </cs:title>
  <cs:trendline>
    <cs:lnRef idx="0">
      <cs:styleClr val="auto"/>
    </cs:lnRef>
    <cs:fillRef idx="0"/>
    <cs:effectRef idx="0"/>
    <cs:fontRef idx="minor">
      <a:schemeClr val="tx2"/>
    </cs:fontRef>
    <cs:spPr>
      <a:ln w="19050" cap="rnd">
        <a:solidFill>
          <a:schemeClr val="phClr"/>
        </a:solidFill>
        <a:prstDash val="sysDash"/>
      </a:ln>
    </cs:spPr>
  </cs:trendline>
  <cs:trendlineLabel>
    <cs:lnRef idx="0"/>
    <cs:fillRef idx="0"/>
    <cs:effectRef idx="0"/>
    <cs:fontRef idx="minor">
      <a:schemeClr val="tx2"/>
    </cs:fontRef>
    <cs:defRPr sz="1197" kern="1200"/>
  </cs:trendlineLabel>
  <cs:upBar>
    <cs:lnRef idx="0"/>
    <cs:fillRef idx="0"/>
    <cs:effectRef idx="0"/>
    <cs:fontRef idx="minor">
      <a:schemeClr val="tx2"/>
    </cs:fontRef>
    <cs:spPr>
      <a:solidFill>
        <a:schemeClr val="lt1"/>
      </a:solidFill>
      <a:ln w="9525">
        <a:solidFill>
          <a:schemeClr val="tx1">
            <a:lumMod val="15000"/>
            <a:lumOff val="85000"/>
          </a:schemeClr>
        </a:solidFill>
      </a:ln>
    </cs:spPr>
  </cs:upBar>
  <cs:valueAxis>
    <cs:lnRef idx="0"/>
    <cs:fillRef idx="0"/>
    <cs:effectRef idx="0"/>
    <cs:fontRef idx="minor">
      <a:schemeClr val="tx2"/>
    </cs:fontRef>
    <cs:defRPr sz="1197" kern="1200"/>
  </cs:valueAxis>
  <cs:wall>
    <cs:lnRef idx="0"/>
    <cs:fillRef idx="0"/>
    <cs:effectRef idx="0"/>
    <cs:fontRef idx="minor">
      <a:schemeClr val="tx2"/>
    </cs:fontRef>
  </cs:wall>
</cs:chartStyle>
</file>

<file path=ppt/charts/style2.xml><?xml version="1.0" encoding="utf-8"?>
<cs:chartStyle xmlns:cs="http://schemas.microsoft.com/office/drawing/2012/chartStyle" xmlns:a="http://schemas.openxmlformats.org/drawingml/2006/main" id="231">
  <cs:axisTitle>
    <cs:lnRef idx="0"/>
    <cs:fillRef idx="0"/>
    <cs:effectRef idx="0"/>
    <cs:fontRef idx="minor">
      <a:schemeClr val="tx2"/>
    </cs:fontRef>
    <cs:defRPr sz="1197" b="1" kern="1200"/>
  </cs:axisTitle>
  <cs:categoryAxis>
    <cs:lnRef idx="0"/>
    <cs:fillRef idx="0"/>
    <cs:effectRef idx="0"/>
    <cs:fontRef idx="minor">
      <a:schemeClr val="tx2"/>
    </cs:fontRef>
    <cs:spPr>
      <a:ln w="9525" cap="flat" cmpd="sng" algn="ctr">
        <a:solidFill>
          <a:schemeClr val="tx2">
            <a:lumMod val="15000"/>
            <a:lumOff val="85000"/>
          </a:schemeClr>
        </a:solidFill>
        <a:round/>
      </a:ln>
    </cs:spPr>
    <cs:defRPr sz="1197"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2">
            <a:lumMod val="15000"/>
            <a:lumOff val="85000"/>
          </a:schemeClr>
        </a:solidFill>
        <a:round/>
      </a:ln>
    </cs:spPr>
    <cs:defRPr sz="1197" kern="1200"/>
  </cs:chartArea>
  <cs:dataLabel>
    <cs:lnRef idx="0"/>
    <cs:fillRef idx="0"/>
    <cs:effectRef idx="0"/>
    <cs:fontRef idx="minor">
      <a:schemeClr val="tx2"/>
    </cs:fontRef>
    <cs:defRPr sz="1197" kern="1200"/>
  </cs:dataLabel>
  <cs:dataLabelCallout>
    <cs:lnRef idx="0"/>
    <cs:fillRef idx="0"/>
    <cs:effectRef idx="0"/>
    <cs:fontRef idx="minor">
      <a:schemeClr val="dk2">
        <a:lumMod val="7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2"/>
    <cs:fontRef idx="minor">
      <a:schemeClr val="tx2"/>
    </cs:fontRef>
  </cs:dataPoint>
  <cs:dataPoint3D>
    <cs:lnRef idx="0"/>
    <cs:fillRef idx="3">
      <cs:styleClr val="auto"/>
    </cs:fillRef>
    <cs:effectRef idx="2"/>
    <cs:fontRef idx="minor">
      <a:schemeClr val="tx2"/>
    </cs:fontRef>
  </cs:dataPoint3D>
  <cs:dataPointLine>
    <cs:lnRef idx="0">
      <cs:styleClr val="auto"/>
    </cs:lnRef>
    <cs:fillRef idx="3"/>
    <cs:effectRef idx="2"/>
    <cs:fontRef idx="minor">
      <a:schemeClr val="tx2"/>
    </cs:fontRef>
    <cs:spPr>
      <a:ln w="31750" cap="rnd">
        <a:solidFill>
          <a:schemeClr val="phClr"/>
        </a:solidFill>
        <a:round/>
      </a:ln>
    </cs:spPr>
  </cs:dataPointLine>
  <cs:dataPointMarker>
    <cs:lnRef idx="0"/>
    <cs:fillRef idx="3">
      <cs:styleClr val="auto"/>
    </cs:fillRef>
    <cs:effectRef idx="2"/>
    <cs:fontRef idx="minor">
      <a:schemeClr val="tx2"/>
    </cs:fontRef>
    <cs:spPr>
      <a:ln w="12700">
        <a:solidFill>
          <a:schemeClr val="lt2"/>
        </a:solidFill>
        <a:round/>
      </a:ln>
    </cs:spPr>
  </cs:dataPointMarker>
  <cs:dataPointMarkerLayout symbol="circle" size="6"/>
  <cs:dataPointWireframe>
    <cs:lnRef idx="0">
      <cs:styleClr val="auto"/>
    </cs:lnRef>
    <cs:fillRef idx="3"/>
    <cs:effectRef idx="2"/>
    <cs:fontRef idx="minor">
      <a:schemeClr val="tx2"/>
    </cs:fontRef>
    <cs:spPr>
      <a:ln w="9525" cap="rnd">
        <a:solidFill>
          <a:schemeClr val="phClr"/>
        </a:solidFill>
        <a:round/>
      </a:ln>
    </cs:spPr>
  </cs:dataPointWireframe>
  <cs:dataTable>
    <cs:lnRef idx="0"/>
    <cs:fillRef idx="0"/>
    <cs:effectRef idx="0"/>
    <cs:fontRef idx="minor">
      <a:schemeClr val="tx2"/>
    </cs:fontRef>
    <cs:spPr>
      <a:ln w="9525">
        <a:solidFill>
          <a:schemeClr val="tx2">
            <a:lumMod val="15000"/>
            <a:lumOff val="85000"/>
          </a:schemeClr>
        </a:solidFill>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2"/>
    </cs:fontRef>
    <cs:spPr>
      <a:ln w="9525">
        <a:solidFill>
          <a:schemeClr val="tx2">
            <a:lumMod val="60000"/>
            <a:lumOff val="40000"/>
          </a:schemeClr>
        </a:solidFill>
        <a:prstDash val="dash"/>
      </a:ln>
    </cs:spPr>
  </cs:dropLine>
  <cs:errorBar>
    <cs:lnRef idx="0"/>
    <cs:fillRef idx="0"/>
    <cs:effectRef idx="0"/>
    <cs:fontRef idx="minor">
      <a:schemeClr val="tx2"/>
    </cs:fontRef>
    <cs:spPr>
      <a:ln w="9525">
        <a:solidFill>
          <a:schemeClr val="tx2">
            <a:lumMod val="75000"/>
          </a:schemeClr>
        </a:solidFill>
        <a:round/>
      </a:ln>
    </cs:spPr>
  </cs:errorBar>
  <cs:floor>
    <cs:lnRef idx="0"/>
    <cs:fillRef idx="0"/>
    <cs:effectRef idx="0"/>
    <cs:fontRef idx="minor">
      <a:schemeClr val="tx2"/>
    </cs:fontRef>
  </cs:floor>
  <cs:gridlineMajor>
    <cs:lnRef idx="0"/>
    <cs:fillRef idx="0"/>
    <cs:effectRef idx="0"/>
    <cs:fontRef idx="minor">
      <a:schemeClr val="tx2"/>
    </cs:fontRef>
    <cs:spPr>
      <a:ln w="9525" cap="flat" cmpd="sng" algn="ctr">
        <a:solidFill>
          <a:schemeClr val="tx2">
            <a:lumMod val="15000"/>
            <a:lumOff val="85000"/>
          </a:schemeClr>
        </a:solidFill>
        <a:round/>
      </a:ln>
    </cs:spPr>
  </cs:gridlineMajor>
  <cs:gridlineMinor>
    <cs:lnRef idx="0"/>
    <cs:fillRef idx="0"/>
    <cs:effectRef idx="0"/>
    <cs:fontRef idx="minor">
      <a:schemeClr val="tx2"/>
    </cs:fontRef>
    <cs:spPr>
      <a:ln>
        <a:solidFill>
          <a:schemeClr val="tx2">
            <a:lumMod val="5000"/>
            <a:lumOff val="95000"/>
          </a:schemeClr>
        </a:solidFill>
      </a:ln>
    </cs:spPr>
  </cs:gridlineMinor>
  <cs:hiLoLine>
    <cs:lnRef idx="0"/>
    <cs:fillRef idx="0"/>
    <cs:effectRef idx="0"/>
    <cs:fontRef idx="minor">
      <a:schemeClr val="tx2"/>
    </cs:fontRef>
    <cs:spPr>
      <a:ln w="9525">
        <a:solidFill>
          <a:schemeClr val="tx2">
            <a:lumMod val="60000"/>
            <a:lumOff val="40000"/>
          </a:schemeClr>
        </a:solidFill>
        <a:prstDash val="dash"/>
      </a:ln>
    </cs:spPr>
  </cs:hiLoLine>
  <cs:leaderLine>
    <cs:lnRef idx="0"/>
    <cs:fillRef idx="0"/>
    <cs:effectRef idx="0"/>
    <cs:fontRef idx="minor">
      <a:schemeClr val="tx2"/>
    </cs:fontRef>
    <cs:spPr>
      <a:ln w="9525">
        <a:solidFill>
          <a:schemeClr val="tx2">
            <a:lumMod val="35000"/>
            <a:lumOff val="65000"/>
          </a:schemeClr>
        </a:solidFill>
      </a:ln>
    </cs:spPr>
  </cs:leaderLine>
  <cs:legend>
    <cs:lnRef idx="0"/>
    <cs:fillRef idx="0"/>
    <cs:effectRef idx="0"/>
    <cs:fontRef idx="minor">
      <a:schemeClr val="tx2"/>
    </cs:fontRef>
    <cs:defRPr sz="1197" kern="1200"/>
  </cs:legend>
  <cs:plotArea>
    <cs:lnRef idx="0"/>
    <cs:fillRef idx="0"/>
    <cs:effectRef idx="0"/>
    <cs:fontRef idx="minor">
      <a:schemeClr val="tx2"/>
    </cs:fontRef>
  </cs:plotArea>
  <cs:plotArea3D>
    <cs:lnRef idx="0"/>
    <cs:fillRef idx="0"/>
    <cs:effectRef idx="0"/>
    <cs:fontRef idx="minor">
      <a:schemeClr val="tx2"/>
    </cs:fontRef>
  </cs:plotArea3D>
  <cs:seriesAxis>
    <cs:lnRef idx="0"/>
    <cs:fillRef idx="0"/>
    <cs:effectRef idx="0"/>
    <cs:fontRef idx="minor">
      <a:schemeClr val="tx2"/>
    </cs:fontRef>
    <cs:spPr>
      <a:ln w="9525" cap="flat" cmpd="sng" algn="ctr">
        <a:solidFill>
          <a:schemeClr val="tx2">
            <a:lumMod val="15000"/>
            <a:lumOff val="85000"/>
          </a:schemeClr>
        </a:solidFill>
        <a:round/>
      </a:ln>
    </cs:spPr>
    <cs:defRPr sz="1197" kern="1200"/>
  </cs:seriesAxis>
  <cs:seriesLine>
    <cs:lnRef idx="0"/>
    <cs:fillRef idx="0"/>
    <cs:effectRef idx="0"/>
    <cs:fontRef idx="minor">
      <a:schemeClr val="tx2"/>
    </cs:fontRef>
    <cs:spPr>
      <a:ln w="9525">
        <a:solidFill>
          <a:schemeClr val="tx2">
            <a:lumMod val="60000"/>
            <a:lumOff val="40000"/>
          </a:schemeClr>
        </a:solidFill>
        <a:prstDash val="dash"/>
      </a:ln>
    </cs:spPr>
  </cs:seriesLine>
  <cs:title>
    <cs:lnRef idx="0"/>
    <cs:fillRef idx="0"/>
    <cs:effectRef idx="0"/>
    <cs:fontRef idx="minor">
      <a:schemeClr val="tx2"/>
    </cs:fontRef>
    <cs:defRPr sz="2128" b="1" kern="1200"/>
  </cs:title>
  <cs:trendline>
    <cs:lnRef idx="0">
      <cs:styleClr val="auto"/>
    </cs:lnRef>
    <cs:fillRef idx="0"/>
    <cs:effectRef idx="0"/>
    <cs:fontRef idx="minor">
      <a:schemeClr val="tx2"/>
    </cs:fontRef>
    <cs:spPr>
      <a:ln w="19050" cap="rnd">
        <a:solidFill>
          <a:schemeClr val="phClr"/>
        </a:solidFill>
        <a:prstDash val="sysDash"/>
      </a:ln>
    </cs:spPr>
  </cs:trendline>
  <cs:trendlineLabel>
    <cs:lnRef idx="0"/>
    <cs:fillRef idx="0"/>
    <cs:effectRef idx="0"/>
    <cs:fontRef idx="minor">
      <a:schemeClr val="tx2"/>
    </cs:fontRef>
    <cs:defRPr sz="1197" kern="1200"/>
  </cs:trendlineLabel>
  <cs:upBar>
    <cs:lnRef idx="0"/>
    <cs:fillRef idx="0"/>
    <cs:effectRef idx="0"/>
    <cs:fontRef idx="minor">
      <a:schemeClr val="tx2"/>
    </cs:fontRef>
    <cs:spPr>
      <a:solidFill>
        <a:schemeClr val="lt1"/>
      </a:solidFill>
      <a:ln w="9525">
        <a:solidFill>
          <a:schemeClr val="tx1">
            <a:lumMod val="15000"/>
            <a:lumOff val="85000"/>
          </a:schemeClr>
        </a:solidFill>
      </a:ln>
    </cs:spPr>
  </cs:upBar>
  <cs:valueAxis>
    <cs:lnRef idx="0"/>
    <cs:fillRef idx="0"/>
    <cs:effectRef idx="0"/>
    <cs:fontRef idx="minor">
      <a:schemeClr val="tx2"/>
    </cs:fontRef>
    <cs:defRPr sz="1197" kern="1200"/>
  </cs:valueAxis>
  <cs:wall>
    <cs:lnRef idx="0"/>
    <cs:fillRef idx="0"/>
    <cs:effectRef idx="0"/>
    <cs:fontRef idx="minor">
      <a:schemeClr val="tx2"/>
    </cs:fontRef>
  </cs:wall>
</cs:chartStyle>
</file>

<file path=ppt/charts/style3.xml><?xml version="1.0" encoding="utf-8"?>
<cs:chartStyle xmlns:cs="http://schemas.microsoft.com/office/drawing/2012/chartStyle" xmlns:a="http://schemas.openxmlformats.org/drawingml/2006/main" id="352">
  <cs:axisTitle>
    <cs:lnRef idx="0"/>
    <cs:fillRef idx="0"/>
    <cs:effectRef idx="0"/>
    <cs:fontRef idx="minor">
      <a:schemeClr val="tx1">
        <a:lumMod val="65000"/>
        <a:lumOff val="35000"/>
      </a:schemeClr>
    </cs:fontRef>
    <cs:defRPr sz="1197" kern="1200"/>
  </cs:axisTitle>
  <cs:category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tx1"/>
    </cs:fontRef>
  </cs:dataPoint>
  <cs:dataPoint3D>
    <cs:lnRef idx="0"/>
    <cs:fillRef idx="3">
      <cs:styleClr val="auto"/>
    </cs:fillRef>
    <cs:effectRef idx="3"/>
    <cs:fontRef idx="minor">
      <a:schemeClr val="tx1"/>
    </cs:fontRef>
  </cs:dataPoint3D>
  <cs:dataPointLine>
    <cs:lnRef idx="0">
      <cs:styleClr val="auto"/>
    </cs:lnRef>
    <cs:fillRef idx="3"/>
    <cs:effectRef idx="3"/>
    <cs:fontRef idx="minor">
      <a:schemeClr val="tx1"/>
    </cs:fontRef>
    <cs:spPr>
      <a:ln w="34925" cap="rnd">
        <a:solidFill>
          <a:schemeClr val="phClr"/>
        </a:solidFill>
        <a:round/>
      </a:ln>
    </cs:spPr>
  </cs:dataPointLine>
  <cs:dataPointMarker>
    <cs:lnRef idx="0">
      <cs:styleClr val="auto"/>
    </cs:lnRef>
    <cs:fillRef idx="3">
      <cs:styleClr val="auto"/>
    </cs:fillRef>
    <cs:effectRef idx="3"/>
    <cs:fontRef idx="minor">
      <a:schemeClr val="tx1"/>
    </cs:fontRef>
    <cs:spPr>
      <a:ln w="9525">
        <a:solidFill>
          <a:schemeClr val="phClr"/>
        </a:solidFill>
        <a:round/>
      </a:ln>
    </cs:spPr>
  </cs:dataPointMarker>
  <cs:dataPointMarkerLayout symbol="circle" size="6"/>
  <cs:dataPointWireframe>
    <cs:lnRef idx="0">
      <cs:styleClr val="auto"/>
    </cs:lnRef>
    <cs:fillRef idx="3"/>
    <cs:effectRef idx="3"/>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lt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cs:lnRef idx="0"/>
    <cs:fillRef idx="0"/>
    <cs:effectRef idx="0"/>
    <cs:fontRef idx="minor">
      <a:schemeClr val="lt1"/>
    </cs:fontRef>
  </cs:plotArea>
  <cs:plotArea3D>
    <cs:lnRef idx="0"/>
    <cs:fillRef idx="0"/>
    <cs:effectRef idx="0"/>
    <cs:fontRef idx="minor">
      <a:schemeClr val="lt1"/>
    </cs:fontRef>
  </cs:plotArea3D>
  <cs:series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2128" b="1" kern="1200" baseline="0"/>
  </cs:title>
  <cs:trendline>
    <cs:lnRef idx="0">
      <cs:styleClr val="auto"/>
    </cs:lnRef>
    <cs:fillRef idx="0"/>
    <cs:effectRef idx="0"/>
    <cs:fontRef idx="minor">
      <a:schemeClr val="lt1"/>
    </cs:fontRef>
    <cs:spPr>
      <a:ln w="19050" cap="rnd">
        <a:solidFill>
          <a:schemeClr val="phClr"/>
        </a:solidFill>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lt1"/>
    </cs:fontRef>
  </cs:wall>
</cs:chartStyle>
</file>

<file path=ppt/charts/style4.xml><?xml version="1.0" encoding="utf-8"?>
<cs:chartStyle xmlns:cs="http://schemas.microsoft.com/office/drawing/2012/chartStyle" xmlns:a="http://schemas.openxmlformats.org/drawingml/2006/main" id="352">
  <cs:axisTitle>
    <cs:lnRef idx="0"/>
    <cs:fillRef idx="0"/>
    <cs:effectRef idx="0"/>
    <cs:fontRef idx="minor">
      <a:schemeClr val="tx1">
        <a:lumMod val="65000"/>
        <a:lumOff val="35000"/>
      </a:schemeClr>
    </cs:fontRef>
    <cs:defRPr sz="1197" kern="1200"/>
  </cs:axisTitle>
  <cs:category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tx1"/>
    </cs:fontRef>
  </cs:dataPoint>
  <cs:dataPoint3D>
    <cs:lnRef idx="0"/>
    <cs:fillRef idx="3">
      <cs:styleClr val="auto"/>
    </cs:fillRef>
    <cs:effectRef idx="3"/>
    <cs:fontRef idx="minor">
      <a:schemeClr val="tx1"/>
    </cs:fontRef>
  </cs:dataPoint3D>
  <cs:dataPointLine>
    <cs:lnRef idx="0">
      <cs:styleClr val="auto"/>
    </cs:lnRef>
    <cs:fillRef idx="3"/>
    <cs:effectRef idx="3"/>
    <cs:fontRef idx="minor">
      <a:schemeClr val="tx1"/>
    </cs:fontRef>
    <cs:spPr>
      <a:ln w="34925" cap="rnd">
        <a:solidFill>
          <a:schemeClr val="phClr"/>
        </a:solidFill>
        <a:round/>
      </a:ln>
    </cs:spPr>
  </cs:dataPointLine>
  <cs:dataPointMarker>
    <cs:lnRef idx="0">
      <cs:styleClr val="auto"/>
    </cs:lnRef>
    <cs:fillRef idx="3">
      <cs:styleClr val="auto"/>
    </cs:fillRef>
    <cs:effectRef idx="3"/>
    <cs:fontRef idx="minor">
      <a:schemeClr val="tx1"/>
    </cs:fontRef>
    <cs:spPr>
      <a:ln w="9525">
        <a:solidFill>
          <a:schemeClr val="phClr"/>
        </a:solidFill>
        <a:round/>
      </a:ln>
    </cs:spPr>
  </cs:dataPointMarker>
  <cs:dataPointMarkerLayout symbol="circle" size="6"/>
  <cs:dataPointWireframe>
    <cs:lnRef idx="0">
      <cs:styleClr val="auto"/>
    </cs:lnRef>
    <cs:fillRef idx="3"/>
    <cs:effectRef idx="3"/>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lt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cs:lnRef idx="0"/>
    <cs:fillRef idx="0"/>
    <cs:effectRef idx="0"/>
    <cs:fontRef idx="minor">
      <a:schemeClr val="lt1"/>
    </cs:fontRef>
  </cs:plotArea>
  <cs:plotArea3D>
    <cs:lnRef idx="0"/>
    <cs:fillRef idx="0"/>
    <cs:effectRef idx="0"/>
    <cs:fontRef idx="minor">
      <a:schemeClr val="lt1"/>
    </cs:fontRef>
  </cs:plotArea3D>
  <cs:series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2128" b="1" kern="1200" baseline="0"/>
  </cs:title>
  <cs:trendline>
    <cs:lnRef idx="0">
      <cs:styleClr val="auto"/>
    </cs:lnRef>
    <cs:fillRef idx="0"/>
    <cs:effectRef idx="0"/>
    <cs:fontRef idx="minor">
      <a:schemeClr val="lt1"/>
    </cs:fontRef>
    <cs:spPr>
      <a:ln w="19050" cap="rnd">
        <a:solidFill>
          <a:schemeClr val="phClr"/>
        </a:solidFill>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lt1"/>
    </cs:fontRef>
  </cs:wall>
</cs:chartStyle>
</file>

<file path=ppt/charts/style5.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31">
  <cs:axisTitle>
    <cs:lnRef idx="0"/>
    <cs:fillRef idx="0"/>
    <cs:effectRef idx="0"/>
    <cs:fontRef idx="minor">
      <a:schemeClr val="tx2"/>
    </cs:fontRef>
    <cs:defRPr sz="1197" b="1" kern="1200"/>
  </cs:axisTitle>
  <cs:categoryAxis>
    <cs:lnRef idx="0"/>
    <cs:fillRef idx="0"/>
    <cs:effectRef idx="0"/>
    <cs:fontRef idx="minor">
      <a:schemeClr val="tx2"/>
    </cs:fontRef>
    <cs:spPr>
      <a:ln w="9525" cap="flat" cmpd="sng" algn="ctr">
        <a:solidFill>
          <a:schemeClr val="tx2">
            <a:lumMod val="15000"/>
            <a:lumOff val="85000"/>
          </a:schemeClr>
        </a:solidFill>
        <a:round/>
      </a:ln>
    </cs:spPr>
    <cs:defRPr sz="1197"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2">
            <a:lumMod val="15000"/>
            <a:lumOff val="85000"/>
          </a:schemeClr>
        </a:solidFill>
        <a:round/>
      </a:ln>
    </cs:spPr>
    <cs:defRPr sz="1197" kern="1200"/>
  </cs:chartArea>
  <cs:dataLabel>
    <cs:lnRef idx="0"/>
    <cs:fillRef idx="0"/>
    <cs:effectRef idx="0"/>
    <cs:fontRef idx="minor">
      <a:schemeClr val="tx2"/>
    </cs:fontRef>
    <cs:defRPr sz="1197" kern="1200"/>
  </cs:dataLabel>
  <cs:dataLabelCallout>
    <cs:lnRef idx="0"/>
    <cs:fillRef idx="0"/>
    <cs:effectRef idx="0"/>
    <cs:fontRef idx="minor">
      <a:schemeClr val="dk2">
        <a:lumMod val="7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2"/>
    <cs:fontRef idx="minor">
      <a:schemeClr val="tx2"/>
    </cs:fontRef>
  </cs:dataPoint>
  <cs:dataPoint3D>
    <cs:lnRef idx="0"/>
    <cs:fillRef idx="3">
      <cs:styleClr val="auto"/>
    </cs:fillRef>
    <cs:effectRef idx="2"/>
    <cs:fontRef idx="minor">
      <a:schemeClr val="tx2"/>
    </cs:fontRef>
  </cs:dataPoint3D>
  <cs:dataPointLine>
    <cs:lnRef idx="0">
      <cs:styleClr val="auto"/>
    </cs:lnRef>
    <cs:fillRef idx="3"/>
    <cs:effectRef idx="2"/>
    <cs:fontRef idx="minor">
      <a:schemeClr val="tx2"/>
    </cs:fontRef>
    <cs:spPr>
      <a:ln w="31750" cap="rnd">
        <a:solidFill>
          <a:schemeClr val="phClr"/>
        </a:solidFill>
        <a:round/>
      </a:ln>
    </cs:spPr>
  </cs:dataPointLine>
  <cs:dataPointMarker>
    <cs:lnRef idx="0"/>
    <cs:fillRef idx="3">
      <cs:styleClr val="auto"/>
    </cs:fillRef>
    <cs:effectRef idx="2"/>
    <cs:fontRef idx="minor">
      <a:schemeClr val="tx2"/>
    </cs:fontRef>
    <cs:spPr>
      <a:ln w="12700">
        <a:solidFill>
          <a:schemeClr val="lt2"/>
        </a:solidFill>
        <a:round/>
      </a:ln>
    </cs:spPr>
  </cs:dataPointMarker>
  <cs:dataPointMarkerLayout symbol="circle" size="6"/>
  <cs:dataPointWireframe>
    <cs:lnRef idx="0">
      <cs:styleClr val="auto"/>
    </cs:lnRef>
    <cs:fillRef idx="3"/>
    <cs:effectRef idx="2"/>
    <cs:fontRef idx="minor">
      <a:schemeClr val="tx2"/>
    </cs:fontRef>
    <cs:spPr>
      <a:ln w="9525" cap="rnd">
        <a:solidFill>
          <a:schemeClr val="phClr"/>
        </a:solidFill>
        <a:round/>
      </a:ln>
    </cs:spPr>
  </cs:dataPointWireframe>
  <cs:dataTable>
    <cs:lnRef idx="0"/>
    <cs:fillRef idx="0"/>
    <cs:effectRef idx="0"/>
    <cs:fontRef idx="minor">
      <a:schemeClr val="tx2"/>
    </cs:fontRef>
    <cs:spPr>
      <a:ln w="9525">
        <a:solidFill>
          <a:schemeClr val="tx2">
            <a:lumMod val="15000"/>
            <a:lumOff val="85000"/>
          </a:schemeClr>
        </a:solidFill>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2"/>
    </cs:fontRef>
    <cs:spPr>
      <a:ln w="9525">
        <a:solidFill>
          <a:schemeClr val="tx2">
            <a:lumMod val="60000"/>
            <a:lumOff val="40000"/>
          </a:schemeClr>
        </a:solidFill>
        <a:prstDash val="dash"/>
      </a:ln>
    </cs:spPr>
  </cs:dropLine>
  <cs:errorBar>
    <cs:lnRef idx="0"/>
    <cs:fillRef idx="0"/>
    <cs:effectRef idx="0"/>
    <cs:fontRef idx="minor">
      <a:schemeClr val="tx2"/>
    </cs:fontRef>
    <cs:spPr>
      <a:ln w="9525">
        <a:solidFill>
          <a:schemeClr val="tx2">
            <a:lumMod val="75000"/>
          </a:schemeClr>
        </a:solidFill>
        <a:round/>
      </a:ln>
    </cs:spPr>
  </cs:errorBar>
  <cs:floor>
    <cs:lnRef idx="0"/>
    <cs:fillRef idx="0"/>
    <cs:effectRef idx="0"/>
    <cs:fontRef idx="minor">
      <a:schemeClr val="tx2"/>
    </cs:fontRef>
  </cs:floor>
  <cs:gridlineMajor>
    <cs:lnRef idx="0"/>
    <cs:fillRef idx="0"/>
    <cs:effectRef idx="0"/>
    <cs:fontRef idx="minor">
      <a:schemeClr val="tx2"/>
    </cs:fontRef>
    <cs:spPr>
      <a:ln w="9525" cap="flat" cmpd="sng" algn="ctr">
        <a:solidFill>
          <a:schemeClr val="tx2">
            <a:lumMod val="15000"/>
            <a:lumOff val="85000"/>
          </a:schemeClr>
        </a:solidFill>
        <a:round/>
      </a:ln>
    </cs:spPr>
  </cs:gridlineMajor>
  <cs:gridlineMinor>
    <cs:lnRef idx="0"/>
    <cs:fillRef idx="0"/>
    <cs:effectRef idx="0"/>
    <cs:fontRef idx="minor">
      <a:schemeClr val="tx2"/>
    </cs:fontRef>
    <cs:spPr>
      <a:ln>
        <a:solidFill>
          <a:schemeClr val="tx2">
            <a:lumMod val="5000"/>
            <a:lumOff val="95000"/>
          </a:schemeClr>
        </a:solidFill>
      </a:ln>
    </cs:spPr>
  </cs:gridlineMinor>
  <cs:hiLoLine>
    <cs:lnRef idx="0"/>
    <cs:fillRef idx="0"/>
    <cs:effectRef idx="0"/>
    <cs:fontRef idx="minor">
      <a:schemeClr val="tx2"/>
    </cs:fontRef>
    <cs:spPr>
      <a:ln w="9525">
        <a:solidFill>
          <a:schemeClr val="tx2">
            <a:lumMod val="60000"/>
            <a:lumOff val="40000"/>
          </a:schemeClr>
        </a:solidFill>
        <a:prstDash val="dash"/>
      </a:ln>
    </cs:spPr>
  </cs:hiLoLine>
  <cs:leaderLine>
    <cs:lnRef idx="0"/>
    <cs:fillRef idx="0"/>
    <cs:effectRef idx="0"/>
    <cs:fontRef idx="minor">
      <a:schemeClr val="tx2"/>
    </cs:fontRef>
    <cs:spPr>
      <a:ln w="9525">
        <a:solidFill>
          <a:schemeClr val="tx2">
            <a:lumMod val="35000"/>
            <a:lumOff val="65000"/>
          </a:schemeClr>
        </a:solidFill>
      </a:ln>
    </cs:spPr>
  </cs:leaderLine>
  <cs:legend>
    <cs:lnRef idx="0"/>
    <cs:fillRef idx="0"/>
    <cs:effectRef idx="0"/>
    <cs:fontRef idx="minor">
      <a:schemeClr val="tx2"/>
    </cs:fontRef>
    <cs:defRPr sz="1197" kern="1200"/>
  </cs:legend>
  <cs:plotArea>
    <cs:lnRef idx="0"/>
    <cs:fillRef idx="0"/>
    <cs:effectRef idx="0"/>
    <cs:fontRef idx="minor">
      <a:schemeClr val="tx2"/>
    </cs:fontRef>
  </cs:plotArea>
  <cs:plotArea3D>
    <cs:lnRef idx="0"/>
    <cs:fillRef idx="0"/>
    <cs:effectRef idx="0"/>
    <cs:fontRef idx="minor">
      <a:schemeClr val="tx2"/>
    </cs:fontRef>
  </cs:plotArea3D>
  <cs:seriesAxis>
    <cs:lnRef idx="0"/>
    <cs:fillRef idx="0"/>
    <cs:effectRef idx="0"/>
    <cs:fontRef idx="minor">
      <a:schemeClr val="tx2"/>
    </cs:fontRef>
    <cs:spPr>
      <a:ln w="9525" cap="flat" cmpd="sng" algn="ctr">
        <a:solidFill>
          <a:schemeClr val="tx2">
            <a:lumMod val="15000"/>
            <a:lumOff val="85000"/>
          </a:schemeClr>
        </a:solidFill>
        <a:round/>
      </a:ln>
    </cs:spPr>
    <cs:defRPr sz="1197" kern="1200"/>
  </cs:seriesAxis>
  <cs:seriesLine>
    <cs:lnRef idx="0"/>
    <cs:fillRef idx="0"/>
    <cs:effectRef idx="0"/>
    <cs:fontRef idx="minor">
      <a:schemeClr val="tx2"/>
    </cs:fontRef>
    <cs:spPr>
      <a:ln w="9525">
        <a:solidFill>
          <a:schemeClr val="tx2">
            <a:lumMod val="60000"/>
            <a:lumOff val="40000"/>
          </a:schemeClr>
        </a:solidFill>
        <a:prstDash val="dash"/>
      </a:ln>
    </cs:spPr>
  </cs:seriesLine>
  <cs:title>
    <cs:lnRef idx="0"/>
    <cs:fillRef idx="0"/>
    <cs:effectRef idx="0"/>
    <cs:fontRef idx="minor">
      <a:schemeClr val="tx2"/>
    </cs:fontRef>
    <cs:defRPr sz="2128" b="1" kern="1200"/>
  </cs:title>
  <cs:trendline>
    <cs:lnRef idx="0">
      <cs:styleClr val="auto"/>
    </cs:lnRef>
    <cs:fillRef idx="0"/>
    <cs:effectRef idx="0"/>
    <cs:fontRef idx="minor">
      <a:schemeClr val="tx2"/>
    </cs:fontRef>
    <cs:spPr>
      <a:ln w="19050" cap="rnd">
        <a:solidFill>
          <a:schemeClr val="phClr"/>
        </a:solidFill>
        <a:prstDash val="sysDash"/>
      </a:ln>
    </cs:spPr>
  </cs:trendline>
  <cs:trendlineLabel>
    <cs:lnRef idx="0"/>
    <cs:fillRef idx="0"/>
    <cs:effectRef idx="0"/>
    <cs:fontRef idx="minor">
      <a:schemeClr val="tx2"/>
    </cs:fontRef>
    <cs:defRPr sz="1197" kern="1200"/>
  </cs:trendlineLabel>
  <cs:upBar>
    <cs:lnRef idx="0"/>
    <cs:fillRef idx="0"/>
    <cs:effectRef idx="0"/>
    <cs:fontRef idx="minor">
      <a:schemeClr val="tx2"/>
    </cs:fontRef>
    <cs:spPr>
      <a:solidFill>
        <a:schemeClr val="lt1"/>
      </a:solidFill>
      <a:ln w="9525">
        <a:solidFill>
          <a:schemeClr val="tx1">
            <a:lumMod val="15000"/>
            <a:lumOff val="85000"/>
          </a:schemeClr>
        </a:solidFill>
      </a:ln>
    </cs:spPr>
  </cs:upBar>
  <cs:valueAxis>
    <cs:lnRef idx="0"/>
    <cs:fillRef idx="0"/>
    <cs:effectRef idx="0"/>
    <cs:fontRef idx="minor">
      <a:schemeClr val="tx2"/>
    </cs:fontRef>
    <cs:defRPr sz="1197" kern="1200"/>
  </cs:valueAxis>
  <cs:wall>
    <cs:lnRef idx="0"/>
    <cs:fillRef idx="0"/>
    <cs:effectRef idx="0"/>
    <cs:fontRef idx="minor">
      <a:schemeClr val="tx2"/>
    </cs:fontRef>
  </cs:wall>
</cs:chartStyle>
</file>

<file path=ppt/charts/style9.xml><?xml version="1.0" encoding="utf-8"?>
<cs:chartStyle xmlns:cs="http://schemas.microsoft.com/office/drawing/2012/chartStyle" xmlns:a="http://schemas.openxmlformats.org/drawingml/2006/main" id="231">
  <cs:axisTitle>
    <cs:lnRef idx="0"/>
    <cs:fillRef idx="0"/>
    <cs:effectRef idx="0"/>
    <cs:fontRef idx="minor">
      <a:schemeClr val="tx2"/>
    </cs:fontRef>
    <cs:defRPr sz="1197" b="1" kern="1200"/>
  </cs:axisTitle>
  <cs:categoryAxis>
    <cs:lnRef idx="0"/>
    <cs:fillRef idx="0"/>
    <cs:effectRef idx="0"/>
    <cs:fontRef idx="minor">
      <a:schemeClr val="tx2"/>
    </cs:fontRef>
    <cs:spPr>
      <a:ln w="9525" cap="flat" cmpd="sng" algn="ctr">
        <a:solidFill>
          <a:schemeClr val="tx2">
            <a:lumMod val="15000"/>
            <a:lumOff val="85000"/>
          </a:schemeClr>
        </a:solidFill>
        <a:round/>
      </a:ln>
    </cs:spPr>
    <cs:defRPr sz="1197"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2">
            <a:lumMod val="15000"/>
            <a:lumOff val="85000"/>
          </a:schemeClr>
        </a:solidFill>
        <a:round/>
      </a:ln>
    </cs:spPr>
    <cs:defRPr sz="1197" kern="1200"/>
  </cs:chartArea>
  <cs:dataLabel>
    <cs:lnRef idx="0"/>
    <cs:fillRef idx="0"/>
    <cs:effectRef idx="0"/>
    <cs:fontRef idx="minor">
      <a:schemeClr val="tx2"/>
    </cs:fontRef>
    <cs:defRPr sz="1197" kern="1200"/>
  </cs:dataLabel>
  <cs:dataLabelCallout>
    <cs:lnRef idx="0"/>
    <cs:fillRef idx="0"/>
    <cs:effectRef idx="0"/>
    <cs:fontRef idx="minor">
      <a:schemeClr val="dk2">
        <a:lumMod val="7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2"/>
    <cs:fontRef idx="minor">
      <a:schemeClr val="tx2"/>
    </cs:fontRef>
  </cs:dataPoint>
  <cs:dataPoint3D>
    <cs:lnRef idx="0"/>
    <cs:fillRef idx="3">
      <cs:styleClr val="auto"/>
    </cs:fillRef>
    <cs:effectRef idx="2"/>
    <cs:fontRef idx="minor">
      <a:schemeClr val="tx2"/>
    </cs:fontRef>
  </cs:dataPoint3D>
  <cs:dataPointLine>
    <cs:lnRef idx="0">
      <cs:styleClr val="auto"/>
    </cs:lnRef>
    <cs:fillRef idx="3"/>
    <cs:effectRef idx="2"/>
    <cs:fontRef idx="minor">
      <a:schemeClr val="tx2"/>
    </cs:fontRef>
    <cs:spPr>
      <a:ln w="31750" cap="rnd">
        <a:solidFill>
          <a:schemeClr val="phClr"/>
        </a:solidFill>
        <a:round/>
      </a:ln>
    </cs:spPr>
  </cs:dataPointLine>
  <cs:dataPointMarker>
    <cs:lnRef idx="0"/>
    <cs:fillRef idx="3">
      <cs:styleClr val="auto"/>
    </cs:fillRef>
    <cs:effectRef idx="2"/>
    <cs:fontRef idx="minor">
      <a:schemeClr val="tx2"/>
    </cs:fontRef>
    <cs:spPr>
      <a:ln w="12700">
        <a:solidFill>
          <a:schemeClr val="lt2"/>
        </a:solidFill>
        <a:round/>
      </a:ln>
    </cs:spPr>
  </cs:dataPointMarker>
  <cs:dataPointMarkerLayout symbol="circle" size="6"/>
  <cs:dataPointWireframe>
    <cs:lnRef idx="0">
      <cs:styleClr val="auto"/>
    </cs:lnRef>
    <cs:fillRef idx="3"/>
    <cs:effectRef idx="2"/>
    <cs:fontRef idx="minor">
      <a:schemeClr val="tx2"/>
    </cs:fontRef>
    <cs:spPr>
      <a:ln w="9525" cap="rnd">
        <a:solidFill>
          <a:schemeClr val="phClr"/>
        </a:solidFill>
        <a:round/>
      </a:ln>
    </cs:spPr>
  </cs:dataPointWireframe>
  <cs:dataTable>
    <cs:lnRef idx="0"/>
    <cs:fillRef idx="0"/>
    <cs:effectRef idx="0"/>
    <cs:fontRef idx="minor">
      <a:schemeClr val="tx2"/>
    </cs:fontRef>
    <cs:spPr>
      <a:ln w="9525">
        <a:solidFill>
          <a:schemeClr val="tx2">
            <a:lumMod val="15000"/>
            <a:lumOff val="85000"/>
          </a:schemeClr>
        </a:solidFill>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2"/>
    </cs:fontRef>
    <cs:spPr>
      <a:ln w="9525">
        <a:solidFill>
          <a:schemeClr val="tx2">
            <a:lumMod val="60000"/>
            <a:lumOff val="40000"/>
          </a:schemeClr>
        </a:solidFill>
        <a:prstDash val="dash"/>
      </a:ln>
    </cs:spPr>
  </cs:dropLine>
  <cs:errorBar>
    <cs:lnRef idx="0"/>
    <cs:fillRef idx="0"/>
    <cs:effectRef idx="0"/>
    <cs:fontRef idx="minor">
      <a:schemeClr val="tx2"/>
    </cs:fontRef>
    <cs:spPr>
      <a:ln w="9525">
        <a:solidFill>
          <a:schemeClr val="tx2">
            <a:lumMod val="75000"/>
          </a:schemeClr>
        </a:solidFill>
        <a:round/>
      </a:ln>
    </cs:spPr>
  </cs:errorBar>
  <cs:floor>
    <cs:lnRef idx="0"/>
    <cs:fillRef idx="0"/>
    <cs:effectRef idx="0"/>
    <cs:fontRef idx="minor">
      <a:schemeClr val="tx2"/>
    </cs:fontRef>
  </cs:floor>
  <cs:gridlineMajor>
    <cs:lnRef idx="0"/>
    <cs:fillRef idx="0"/>
    <cs:effectRef idx="0"/>
    <cs:fontRef idx="minor">
      <a:schemeClr val="tx2"/>
    </cs:fontRef>
    <cs:spPr>
      <a:ln w="9525" cap="flat" cmpd="sng" algn="ctr">
        <a:solidFill>
          <a:schemeClr val="tx2">
            <a:lumMod val="15000"/>
            <a:lumOff val="85000"/>
          </a:schemeClr>
        </a:solidFill>
        <a:round/>
      </a:ln>
    </cs:spPr>
  </cs:gridlineMajor>
  <cs:gridlineMinor>
    <cs:lnRef idx="0"/>
    <cs:fillRef idx="0"/>
    <cs:effectRef idx="0"/>
    <cs:fontRef idx="minor">
      <a:schemeClr val="tx2"/>
    </cs:fontRef>
    <cs:spPr>
      <a:ln>
        <a:solidFill>
          <a:schemeClr val="tx2">
            <a:lumMod val="5000"/>
            <a:lumOff val="95000"/>
          </a:schemeClr>
        </a:solidFill>
      </a:ln>
    </cs:spPr>
  </cs:gridlineMinor>
  <cs:hiLoLine>
    <cs:lnRef idx="0"/>
    <cs:fillRef idx="0"/>
    <cs:effectRef idx="0"/>
    <cs:fontRef idx="minor">
      <a:schemeClr val="tx2"/>
    </cs:fontRef>
    <cs:spPr>
      <a:ln w="9525">
        <a:solidFill>
          <a:schemeClr val="tx2">
            <a:lumMod val="60000"/>
            <a:lumOff val="40000"/>
          </a:schemeClr>
        </a:solidFill>
        <a:prstDash val="dash"/>
      </a:ln>
    </cs:spPr>
  </cs:hiLoLine>
  <cs:leaderLine>
    <cs:lnRef idx="0"/>
    <cs:fillRef idx="0"/>
    <cs:effectRef idx="0"/>
    <cs:fontRef idx="minor">
      <a:schemeClr val="tx2"/>
    </cs:fontRef>
    <cs:spPr>
      <a:ln w="9525">
        <a:solidFill>
          <a:schemeClr val="tx2">
            <a:lumMod val="35000"/>
            <a:lumOff val="65000"/>
          </a:schemeClr>
        </a:solidFill>
      </a:ln>
    </cs:spPr>
  </cs:leaderLine>
  <cs:legend>
    <cs:lnRef idx="0"/>
    <cs:fillRef idx="0"/>
    <cs:effectRef idx="0"/>
    <cs:fontRef idx="minor">
      <a:schemeClr val="tx2"/>
    </cs:fontRef>
    <cs:defRPr sz="1197" kern="1200"/>
  </cs:legend>
  <cs:plotArea>
    <cs:lnRef idx="0"/>
    <cs:fillRef idx="0"/>
    <cs:effectRef idx="0"/>
    <cs:fontRef idx="minor">
      <a:schemeClr val="tx2"/>
    </cs:fontRef>
  </cs:plotArea>
  <cs:plotArea3D>
    <cs:lnRef idx="0"/>
    <cs:fillRef idx="0"/>
    <cs:effectRef idx="0"/>
    <cs:fontRef idx="minor">
      <a:schemeClr val="tx2"/>
    </cs:fontRef>
  </cs:plotArea3D>
  <cs:seriesAxis>
    <cs:lnRef idx="0"/>
    <cs:fillRef idx="0"/>
    <cs:effectRef idx="0"/>
    <cs:fontRef idx="minor">
      <a:schemeClr val="tx2"/>
    </cs:fontRef>
    <cs:spPr>
      <a:ln w="9525" cap="flat" cmpd="sng" algn="ctr">
        <a:solidFill>
          <a:schemeClr val="tx2">
            <a:lumMod val="15000"/>
            <a:lumOff val="85000"/>
          </a:schemeClr>
        </a:solidFill>
        <a:round/>
      </a:ln>
    </cs:spPr>
    <cs:defRPr sz="1197" kern="1200"/>
  </cs:seriesAxis>
  <cs:seriesLine>
    <cs:lnRef idx="0"/>
    <cs:fillRef idx="0"/>
    <cs:effectRef idx="0"/>
    <cs:fontRef idx="minor">
      <a:schemeClr val="tx2"/>
    </cs:fontRef>
    <cs:spPr>
      <a:ln w="9525">
        <a:solidFill>
          <a:schemeClr val="tx2">
            <a:lumMod val="60000"/>
            <a:lumOff val="40000"/>
          </a:schemeClr>
        </a:solidFill>
        <a:prstDash val="dash"/>
      </a:ln>
    </cs:spPr>
  </cs:seriesLine>
  <cs:title>
    <cs:lnRef idx="0"/>
    <cs:fillRef idx="0"/>
    <cs:effectRef idx="0"/>
    <cs:fontRef idx="minor">
      <a:schemeClr val="tx2"/>
    </cs:fontRef>
    <cs:defRPr sz="2128" b="1" kern="1200"/>
  </cs:title>
  <cs:trendline>
    <cs:lnRef idx="0">
      <cs:styleClr val="auto"/>
    </cs:lnRef>
    <cs:fillRef idx="0"/>
    <cs:effectRef idx="0"/>
    <cs:fontRef idx="minor">
      <a:schemeClr val="tx2"/>
    </cs:fontRef>
    <cs:spPr>
      <a:ln w="19050" cap="rnd">
        <a:solidFill>
          <a:schemeClr val="phClr"/>
        </a:solidFill>
        <a:prstDash val="sysDash"/>
      </a:ln>
    </cs:spPr>
  </cs:trendline>
  <cs:trendlineLabel>
    <cs:lnRef idx="0"/>
    <cs:fillRef idx="0"/>
    <cs:effectRef idx="0"/>
    <cs:fontRef idx="minor">
      <a:schemeClr val="tx2"/>
    </cs:fontRef>
    <cs:defRPr sz="1197" kern="1200"/>
  </cs:trendlineLabel>
  <cs:upBar>
    <cs:lnRef idx="0"/>
    <cs:fillRef idx="0"/>
    <cs:effectRef idx="0"/>
    <cs:fontRef idx="minor">
      <a:schemeClr val="tx2"/>
    </cs:fontRef>
    <cs:spPr>
      <a:solidFill>
        <a:schemeClr val="lt1"/>
      </a:solidFill>
      <a:ln w="9525">
        <a:solidFill>
          <a:schemeClr val="tx1">
            <a:lumMod val="15000"/>
            <a:lumOff val="85000"/>
          </a:schemeClr>
        </a:solidFill>
      </a:ln>
    </cs:spPr>
  </cs:upBar>
  <cs:valueAxis>
    <cs:lnRef idx="0"/>
    <cs:fillRef idx="0"/>
    <cs:effectRef idx="0"/>
    <cs:fontRef idx="minor">
      <a:schemeClr val="tx2"/>
    </cs:fontRef>
    <cs:defRPr sz="1197" kern="1200"/>
  </cs:valueAxis>
  <cs:wall>
    <cs:lnRef idx="0"/>
    <cs:fillRef idx="0"/>
    <cs:effectRef idx="0"/>
    <cs:fontRef idx="minor">
      <a:schemeClr val="tx2"/>
    </cs:fontRef>
  </cs:wall>
</cs:chartStyle>
</file>

<file path=ppt/charts/style10.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rawings/drawing1.xml><?xml version="1.0" encoding="utf-8"?>
<c:userShapes xmlns:c="http://schemas.openxmlformats.org/drawingml/2006/chart">
  <cdr:relSizeAnchor xmlns:cdr="http://schemas.openxmlformats.org/drawingml/2006/chartDrawing">
    <cdr:from>
      <cdr:x>0.11303</cdr:x>
      <cdr:y>0.02033</cdr:y>
    </cdr:from>
    <cdr:to>
      <cdr:x>0.17412</cdr:x>
      <cdr:y>0.09903</cdr:y>
    </cdr:to>
    <cdr:sp macro="" textlink="">
      <cdr:nvSpPr>
        <cdr:cNvPr id="2" name="TextBox 1">
          <a:extLst xmlns:a="http://schemas.openxmlformats.org/drawingml/2006/main">
            <a:ext uri="{FF2B5EF4-FFF2-40B4-BE49-F238E27FC236}">
              <a16:creationId xmlns:a16="http://schemas.microsoft.com/office/drawing/2014/main" id="{6D894B80-B905-C197-FC7E-0C4D1E48609E}"/>
            </a:ext>
          </a:extLst>
        </cdr:cNvPr>
        <cdr:cNvSpPr txBox="1"/>
      </cdr:nvSpPr>
      <cdr:spPr>
        <a:xfrm xmlns:a="http://schemas.openxmlformats.org/drawingml/2006/main">
          <a:off x="658346" y="92607"/>
          <a:ext cx="355820" cy="358482"/>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sz="900" b="0" dirty="0">
              <a:solidFill>
                <a:schemeClr val="tx2"/>
              </a:solidFill>
              <a:latin typeface="Tahoma" panose="020B0604030504040204" pitchFamily="34" charset="0"/>
              <a:ea typeface="Tahoma" panose="020B0604030504040204" pitchFamily="34" charset="0"/>
              <a:cs typeface="Tahoma" panose="020B0604030504040204" pitchFamily="34" charset="0"/>
            </a:rPr>
            <a:t>25.4%</a:t>
          </a:r>
        </a:p>
      </cdr:txBody>
    </cdr: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13A08E5-5EE3-F144-8628-00B089E0323F}" type="datetimeFigureOut">
              <a:rPr lang="en-US" smtClean="0"/>
              <a:t>1/20/2026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68CA5AA-9CFF-584E-97E9-AB3BBA4B1296}" type="slidenum">
              <a:rPr lang="en-US" smtClean="0"/>
              <a:t>‹#›</a:t>
            </a:fld>
            <a:endParaRPr lang="en-US"/>
          </a:p>
        </p:txBody>
      </p:sp>
    </p:spTree>
    <p:extLst>
      <p:ext uri="{BB962C8B-B14F-4D97-AF65-F5344CB8AC3E}">
        <p14:creationId xmlns:p14="http://schemas.microsoft.com/office/powerpoint/2010/main" val="20160314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78FC9E-7E53-4AE4-A0D7-DD9A319A784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F57B5E7-08EC-57EE-FD9F-462C38320F9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00583F6-C0FD-B117-CC50-06017A590B0F}"/>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a:p>
        </p:txBody>
      </p:sp>
      <p:sp>
        <p:nvSpPr>
          <p:cNvPr id="4" name="Slide Number Placeholder 3">
            <a:extLst>
              <a:ext uri="{FF2B5EF4-FFF2-40B4-BE49-F238E27FC236}">
                <a16:creationId xmlns:a16="http://schemas.microsoft.com/office/drawing/2014/main" id="{74C54006-EC20-B8E7-77D8-FA17E92CC5B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76F999E-DE4F-4354-96A2-94B0C3CA9BF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5358129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A4FDC4-7506-7FD3-F7BA-206B5CE096F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F89516E-69B5-324E-E194-87BADC657C4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78A3447-A1A4-F83E-1881-83539FA4D5F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8432375-D12B-EAE6-A1A4-7DF18AD65FD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4737855-4B10-40C0-AB1F-2401ADB9364F}"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090454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057220-C299-A321-7126-F826AFE8593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0CA9B20-2E3F-CDFD-61D2-CE803069E6A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555BACA-EE06-1F58-AD02-ACC78D39BD0B}"/>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3BA344A0-586C-5DD5-05AB-6888AA3B2706}"/>
              </a:ext>
            </a:extLst>
          </p:cNvPr>
          <p:cNvSpPr>
            <a:spLocks noGrp="1"/>
          </p:cNvSpPr>
          <p:nvPr>
            <p:ph type="sldNum" sz="quarter" idx="5"/>
          </p:nvPr>
        </p:nvSpPr>
        <p:spPr/>
        <p:txBody>
          <a:bodyPr/>
          <a:lstStyle/>
          <a:p>
            <a:fld id="{B4737855-4B10-40C0-AB1F-2401ADB9364F}" type="slidenum">
              <a:rPr lang="en-US" smtClean="0"/>
              <a:t>17</a:t>
            </a:fld>
            <a:endParaRPr lang="en-US"/>
          </a:p>
        </p:txBody>
      </p:sp>
    </p:spTree>
    <p:extLst>
      <p:ext uri="{BB962C8B-B14F-4D97-AF65-F5344CB8AC3E}">
        <p14:creationId xmlns:p14="http://schemas.microsoft.com/office/powerpoint/2010/main" val="21983882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2ECE4242-D910-45C0-86A1-CB717BD2FE06}"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6858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709543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D475F1C-8EAC-4A9C-AEDC-DB66BE37E9B9}"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035636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A05C0AD-7738-40E9-AC25-BEB229B95ADF}" type="slidenum">
              <a:rPr kumimoji="0" lang="en-US" sz="12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385474" name="Rectangle 2"/>
          <p:cNvSpPr>
            <a:spLocks noGrp="1" noRot="1" noChangeAspect="1" noChangeArrowheads="1" noTextEdit="1"/>
          </p:cNvSpPr>
          <p:nvPr>
            <p:ph type="sldImg"/>
          </p:nvPr>
        </p:nvSpPr>
        <p:spPr>
          <a:xfrm>
            <a:off x="463550" y="798513"/>
            <a:ext cx="7018338" cy="3948112"/>
          </a:xfrm>
          <a:ln/>
        </p:spPr>
      </p:sp>
      <p:sp>
        <p:nvSpPr>
          <p:cNvPr id="1385475" name="Rectangle 3"/>
          <p:cNvSpPr>
            <a:spLocks noGrp="1" noChangeArrowheads="1"/>
          </p:cNvSpPr>
          <p:nvPr>
            <p:ph type="body" idx="1"/>
          </p:nvPr>
        </p:nvSpPr>
        <p:spPr>
          <a:xfrm>
            <a:off x="1057334" y="5008974"/>
            <a:ext cx="5817098" cy="474266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a:p>
        </p:txBody>
      </p:sp>
    </p:spTree>
    <p:extLst>
      <p:ext uri="{BB962C8B-B14F-4D97-AF65-F5344CB8AC3E}">
        <p14:creationId xmlns:p14="http://schemas.microsoft.com/office/powerpoint/2010/main" val="285273287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ECE4242-D910-45C0-86A1-CB717BD2FE06}"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812114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A05C0AD-7738-40E9-AC25-BEB229B95ADF}" type="slidenum">
              <a:rPr kumimoji="0" lang="en-US" sz="12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385474" name="Rectangle 2"/>
          <p:cNvSpPr>
            <a:spLocks noGrp="1" noRot="1" noChangeAspect="1" noChangeArrowheads="1" noTextEdit="1"/>
          </p:cNvSpPr>
          <p:nvPr>
            <p:ph type="sldImg"/>
          </p:nvPr>
        </p:nvSpPr>
        <p:spPr>
          <a:xfrm>
            <a:off x="463550" y="798513"/>
            <a:ext cx="7018338" cy="3948112"/>
          </a:xfrm>
          <a:ln/>
        </p:spPr>
      </p:sp>
      <p:sp>
        <p:nvSpPr>
          <p:cNvPr id="1385475" name="Rectangle 3"/>
          <p:cNvSpPr>
            <a:spLocks noGrp="1" noChangeArrowheads="1"/>
          </p:cNvSpPr>
          <p:nvPr>
            <p:ph type="body" idx="1"/>
          </p:nvPr>
        </p:nvSpPr>
        <p:spPr>
          <a:xfrm>
            <a:off x="1057334" y="5008974"/>
            <a:ext cx="5817098" cy="4742665"/>
          </a:xfrm>
        </p:spPr>
        <p:txBody>
          <a:bodyPr/>
          <a:lstStyle/>
          <a:p>
            <a:endParaRPr lang="en-US"/>
          </a:p>
        </p:txBody>
      </p:sp>
    </p:spTree>
    <p:extLst>
      <p:ext uri="{BB962C8B-B14F-4D97-AF65-F5344CB8AC3E}">
        <p14:creationId xmlns:p14="http://schemas.microsoft.com/office/powerpoint/2010/main" val="167147309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D475F1C-8EAC-4A9C-AEDC-DB66BE37E9B9}"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9465623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52AB7F-935E-4F3A-43B6-F3B84A6DE78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3C8A3E9-33B1-FFAD-1F83-27394B52882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BB58476-52E2-6671-2C2B-0B6B51073675}"/>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AC2D9133-E13C-A810-791E-29B239C5879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76F999E-DE4F-4354-96A2-94B0C3CA9BF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6608494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E21527-9525-7076-C56E-C2ABF65F85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A893C0B-B607-99E2-D75C-67A271B639F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C2A3A0D-AAFA-0A69-DC9D-CCE27313D4F9}"/>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800FF5E3-64DC-CD63-B564-999B23F8440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76F999E-DE4F-4354-96A2-94B0C3CA9BF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3718653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8189492-341C-4B21-ACEC-E824E1DC1E7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4167075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A05C0AD-7738-40E9-AC25-BEB229B95ADF}" type="slidenum">
              <a:rPr kumimoji="0" lang="en-US" sz="12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385474" name="Rectangle 2"/>
          <p:cNvSpPr>
            <a:spLocks noGrp="1" noRot="1" noChangeAspect="1" noChangeArrowheads="1" noTextEdit="1"/>
          </p:cNvSpPr>
          <p:nvPr>
            <p:ph type="sldImg"/>
          </p:nvPr>
        </p:nvSpPr>
        <p:spPr>
          <a:xfrm>
            <a:off x="463550" y="798513"/>
            <a:ext cx="7018338" cy="3948112"/>
          </a:xfrm>
          <a:ln/>
        </p:spPr>
      </p:sp>
      <p:sp>
        <p:nvSpPr>
          <p:cNvPr id="1385475" name="Rectangle 3"/>
          <p:cNvSpPr>
            <a:spLocks noGrp="1" noChangeArrowheads="1"/>
          </p:cNvSpPr>
          <p:nvPr>
            <p:ph type="body" idx="1"/>
          </p:nvPr>
        </p:nvSpPr>
        <p:spPr>
          <a:xfrm>
            <a:off x="1057334" y="5008974"/>
            <a:ext cx="5817098" cy="4742665"/>
          </a:xfrm>
        </p:spPr>
        <p:txBody>
          <a:bodyPr/>
          <a:lstStyle/>
          <a:p>
            <a:endParaRPr lang="en-US"/>
          </a:p>
        </p:txBody>
      </p:sp>
    </p:spTree>
    <p:extLst>
      <p:ext uri="{BB962C8B-B14F-4D97-AF65-F5344CB8AC3E}">
        <p14:creationId xmlns:p14="http://schemas.microsoft.com/office/powerpoint/2010/main" val="283676882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77F46C-BB9E-2E75-CC7E-ED9E7360BC0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6CE44FF-6B21-D738-7FB3-AC4E452C119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01C97C6-BA53-E20C-F86D-52862AFE0492}"/>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9886B084-05B8-0278-C9CD-EB858EECE51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76F999E-DE4F-4354-96A2-94B0C3CA9BF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120217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D475F1C-8EAC-4A9C-AEDC-DB66BE37E9B9}"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9520077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F1A04C-2DA2-8461-AF02-049100C57D2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5C59D2D-85C3-B315-BA89-3EDC1100C4B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CC73AAF-B4FA-C30C-6A8C-BA6E351F1B61}"/>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91F67E01-E085-86A0-8A2B-65D4D304048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D475F1C-8EAC-4A9C-AEDC-DB66BE37E9B9}"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4941034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8" Type="http://schemas.openxmlformats.org/officeDocument/2006/relationships/image" Target="../media/image11.svg"/><Relationship Id="rId13" Type="http://schemas.openxmlformats.org/officeDocument/2006/relationships/image" Target="../media/image16.png"/><Relationship Id="rId18" Type="http://schemas.openxmlformats.org/officeDocument/2006/relationships/image" Target="../media/image21.svg"/><Relationship Id="rId3" Type="http://schemas.openxmlformats.org/officeDocument/2006/relationships/image" Target="../media/image6.png"/><Relationship Id="rId21" Type="http://schemas.openxmlformats.org/officeDocument/2006/relationships/image" Target="../media/image24.png"/><Relationship Id="rId7" Type="http://schemas.openxmlformats.org/officeDocument/2006/relationships/image" Target="../media/image10.png"/><Relationship Id="rId12" Type="http://schemas.openxmlformats.org/officeDocument/2006/relationships/image" Target="../media/image15.svg"/><Relationship Id="rId17" Type="http://schemas.openxmlformats.org/officeDocument/2006/relationships/image" Target="../media/image20.png"/><Relationship Id="rId2" Type="http://schemas.openxmlformats.org/officeDocument/2006/relationships/image" Target="../media/image4.png"/><Relationship Id="rId16" Type="http://schemas.openxmlformats.org/officeDocument/2006/relationships/image" Target="../media/image19.svg"/><Relationship Id="rId20" Type="http://schemas.openxmlformats.org/officeDocument/2006/relationships/image" Target="../media/image23.svg"/><Relationship Id="rId1" Type="http://schemas.openxmlformats.org/officeDocument/2006/relationships/slideMaster" Target="../slideMasters/slideMaster1.xml"/><Relationship Id="rId6" Type="http://schemas.openxmlformats.org/officeDocument/2006/relationships/image" Target="../media/image9.svg"/><Relationship Id="rId11" Type="http://schemas.openxmlformats.org/officeDocument/2006/relationships/image" Target="../media/image14.png"/><Relationship Id="rId5" Type="http://schemas.openxmlformats.org/officeDocument/2006/relationships/image" Target="../media/image8.png"/><Relationship Id="rId15" Type="http://schemas.openxmlformats.org/officeDocument/2006/relationships/image" Target="../media/image18.png"/><Relationship Id="rId10" Type="http://schemas.openxmlformats.org/officeDocument/2006/relationships/image" Target="../media/image13.svg"/><Relationship Id="rId19" Type="http://schemas.openxmlformats.org/officeDocument/2006/relationships/image" Target="../media/image22.png"/><Relationship Id="rId4" Type="http://schemas.openxmlformats.org/officeDocument/2006/relationships/image" Target="../media/image7.svg"/><Relationship Id="rId9" Type="http://schemas.openxmlformats.org/officeDocument/2006/relationships/image" Target="../media/image12.png"/><Relationship Id="rId14" Type="http://schemas.openxmlformats.org/officeDocument/2006/relationships/image" Target="../media/image17.svg"/><Relationship Id="rId22" Type="http://schemas.openxmlformats.org/officeDocument/2006/relationships/image" Target="../media/image25.sv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ATA Logo Slide Dark">
    <p:spTree>
      <p:nvGrpSpPr>
        <p:cNvPr id="1" name=""/>
        <p:cNvGrpSpPr/>
        <p:nvPr/>
      </p:nvGrpSpPr>
      <p:grpSpPr>
        <a:xfrm>
          <a:off x="0" y="0"/>
          <a:ext cx="0" cy="0"/>
          <a:chOff x="0" y="0"/>
          <a:chExt cx="0" cy="0"/>
        </a:xfrm>
      </p:grpSpPr>
      <p:pic>
        <p:nvPicPr>
          <p:cNvPr id="7" name="Picture 6"/>
          <p:cNvPicPr>
            <a:picLocks noChangeAspect="1"/>
          </p:cNvPicPr>
          <p:nvPr userDrawn="1"/>
        </p:nvPicPr>
        <p:blipFill rotWithShape="1">
          <a:blip r:embed="rId2">
            <a:extLst>
              <a:ext uri="{28A0092B-C50C-407E-A947-70E740481C1C}">
                <a14:useLocalDpi xmlns:a14="http://schemas.microsoft.com/office/drawing/2010/main" val="0"/>
              </a:ext>
            </a:extLst>
          </a:blip>
          <a:srcRect t="14633" b="8024"/>
          <a:stretch/>
        </p:blipFill>
        <p:spPr>
          <a:xfrm>
            <a:off x="0" y="1"/>
            <a:ext cx="9144000" cy="5143499"/>
          </a:xfrm>
          <a:prstGeom prst="rect">
            <a:avLst/>
          </a:prstGeom>
        </p:spPr>
      </p:pic>
      <p:pic>
        <p:nvPicPr>
          <p:cNvPr id="6" name="Picture 5"/>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914400" y="1297686"/>
            <a:ext cx="7315200" cy="2548128"/>
          </a:xfrm>
          <a:prstGeom prst="rect">
            <a:avLst/>
          </a:prstGeom>
        </p:spPr>
      </p:pic>
      <p:sp>
        <p:nvSpPr>
          <p:cNvPr id="8" name="Right Triangle 7"/>
          <p:cNvSpPr>
            <a:spLocks noChangeAspect="1"/>
          </p:cNvSpPr>
          <p:nvPr userDrawn="1"/>
        </p:nvSpPr>
        <p:spPr>
          <a:xfrm>
            <a:off x="4184856" y="4759334"/>
            <a:ext cx="176608" cy="253746"/>
          </a:xfrm>
          <a:prstGeom prst="rtTriangle">
            <a:avLst/>
          </a:prstGeom>
          <a:solidFill>
            <a:srgbClr val="BE2F37"/>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013"/>
          </a:p>
        </p:txBody>
      </p:sp>
      <p:sp>
        <p:nvSpPr>
          <p:cNvPr id="10" name="Right Triangle 9"/>
          <p:cNvSpPr>
            <a:spLocks noChangeAspect="1"/>
          </p:cNvSpPr>
          <p:nvPr userDrawn="1"/>
        </p:nvSpPr>
        <p:spPr>
          <a:xfrm rot="10800000">
            <a:off x="6536819" y="0"/>
            <a:ext cx="2607181" cy="3745933"/>
          </a:xfrm>
          <a:prstGeom prst="rtTriangle">
            <a:avLst/>
          </a:prstGeom>
          <a:solidFill>
            <a:schemeClr val="bg1">
              <a:alpha val="2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013"/>
          </a:p>
        </p:txBody>
      </p:sp>
      <p:sp>
        <p:nvSpPr>
          <p:cNvPr id="11" name="Right Triangle 10"/>
          <p:cNvSpPr>
            <a:spLocks noChangeAspect="1"/>
          </p:cNvSpPr>
          <p:nvPr userDrawn="1"/>
        </p:nvSpPr>
        <p:spPr>
          <a:xfrm rot="10800000" flipH="1" flipV="1">
            <a:off x="0" y="1956368"/>
            <a:ext cx="2218254" cy="3187132"/>
          </a:xfrm>
          <a:prstGeom prst="rtTriangle">
            <a:avLst/>
          </a:prstGeom>
          <a:solidFill>
            <a:schemeClr val="bg1">
              <a:alpha val="2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013"/>
          </a:p>
        </p:txBody>
      </p:sp>
      <p:sp>
        <p:nvSpPr>
          <p:cNvPr id="9" name="Rectangle 8"/>
          <p:cNvSpPr>
            <a:spLocks noChangeAspect="1"/>
          </p:cNvSpPr>
          <p:nvPr userDrawn="1"/>
        </p:nvSpPr>
        <p:spPr>
          <a:xfrm flipH="1">
            <a:off x="0" y="4759334"/>
            <a:ext cx="4184855" cy="253746"/>
          </a:xfrm>
          <a:prstGeom prst="rect">
            <a:avLst/>
          </a:prstGeom>
          <a:solidFill>
            <a:srgbClr val="BE2F37"/>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013"/>
          </a:p>
        </p:txBody>
      </p:sp>
      <p:sp>
        <p:nvSpPr>
          <p:cNvPr id="12" name="TextBox 11"/>
          <p:cNvSpPr txBox="1"/>
          <p:nvPr userDrawn="1"/>
        </p:nvSpPr>
        <p:spPr>
          <a:xfrm>
            <a:off x="8443432" y="4759334"/>
            <a:ext cx="628650" cy="300082"/>
          </a:xfrm>
          <a:prstGeom prst="rect">
            <a:avLst/>
          </a:prstGeom>
          <a:noFill/>
        </p:spPr>
        <p:txBody>
          <a:bodyPr wrap="square" rtlCol="0">
            <a:spAutoFit/>
          </a:bodyPr>
          <a:lstStyle/>
          <a:p>
            <a:pPr algn="ctr"/>
            <a:fld id="{EEA97B07-F3C4-4F4D-8949-154FFCF198E0}" type="slidenum">
              <a:rPr lang="en-US" smtClean="0">
                <a:solidFill>
                  <a:schemeClr val="bg1">
                    <a:lumMod val="75000"/>
                  </a:schemeClr>
                </a:solidFill>
              </a:rPr>
              <a:pPr algn="ctr"/>
              <a:t>‹#›</a:t>
            </a:fld>
            <a:endParaRPr lang="en-US" dirty="0">
              <a:solidFill>
                <a:schemeClr val="bg1">
                  <a:lumMod val="75000"/>
                </a:schemeClr>
              </a:solidFill>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ATA Logo Slide White">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14400" y="1297686"/>
            <a:ext cx="7315200" cy="2548128"/>
          </a:xfrm>
          <a:prstGeom prst="rect">
            <a:avLst/>
          </a:prstGeom>
        </p:spPr>
      </p:pic>
      <p:sp>
        <p:nvSpPr>
          <p:cNvPr id="3" name="Rectangle 2"/>
          <p:cNvSpPr/>
          <p:nvPr userDrawn="1"/>
        </p:nvSpPr>
        <p:spPr>
          <a:xfrm>
            <a:off x="0" y="4621696"/>
            <a:ext cx="4810539" cy="5218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ight Triangle 8"/>
          <p:cNvSpPr>
            <a:spLocks noChangeAspect="1"/>
          </p:cNvSpPr>
          <p:nvPr userDrawn="1"/>
        </p:nvSpPr>
        <p:spPr>
          <a:xfrm>
            <a:off x="4184856" y="4759334"/>
            <a:ext cx="176608" cy="253746"/>
          </a:xfrm>
          <a:prstGeom prst="rtTriangle">
            <a:avLst/>
          </a:prstGeom>
          <a:solidFill>
            <a:srgbClr val="00499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013"/>
          </a:p>
        </p:txBody>
      </p:sp>
      <p:sp>
        <p:nvSpPr>
          <p:cNvPr id="10" name="Rectangle 9"/>
          <p:cNvSpPr>
            <a:spLocks noChangeAspect="1"/>
          </p:cNvSpPr>
          <p:nvPr userDrawn="1"/>
        </p:nvSpPr>
        <p:spPr>
          <a:xfrm flipH="1">
            <a:off x="0" y="4759334"/>
            <a:ext cx="4184855" cy="253746"/>
          </a:xfrm>
          <a:prstGeom prst="rect">
            <a:avLst/>
          </a:prstGeom>
          <a:solidFill>
            <a:srgbClr val="00499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013"/>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Title Slide Option A">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3058886" y="566529"/>
            <a:ext cx="5414221" cy="3645175"/>
          </a:xfrm>
        </p:spPr>
        <p:txBody>
          <a:bodyPr anchor="ctr"/>
          <a:lstStyle>
            <a:lvl1pPr algn="ctr">
              <a:defRPr sz="4500"/>
            </a:lvl1pPr>
          </a:lstStyle>
          <a:p>
            <a:r>
              <a:rPr lang="en-US" dirty="0"/>
              <a:t>Presentation Title</a:t>
            </a:r>
          </a:p>
        </p:txBody>
      </p:sp>
      <p:sp>
        <p:nvSpPr>
          <p:cNvPr id="3" name="Subtitle 2"/>
          <p:cNvSpPr>
            <a:spLocks noGrp="1"/>
          </p:cNvSpPr>
          <p:nvPr>
            <p:ph type="subTitle" idx="1" hasCustomPrompt="1"/>
          </p:nvPr>
        </p:nvSpPr>
        <p:spPr>
          <a:xfrm>
            <a:off x="670892" y="2969883"/>
            <a:ext cx="2061422" cy="1241822"/>
          </a:xfrm>
        </p:spPr>
        <p:txBody>
          <a:bodyPr/>
          <a:lstStyle>
            <a:lvl1pPr marL="0" indent="0" algn="ctr">
              <a:buNone/>
              <a:defRPr sz="1800" baseline="0">
                <a:solidFill>
                  <a:schemeClr val="bg1">
                    <a:lumMod val="50000"/>
                  </a:schemeClr>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dirty="0"/>
              <a:t>Presenter Info</a:t>
            </a:r>
          </a:p>
        </p:txBody>
      </p:sp>
      <p:sp>
        <p:nvSpPr>
          <p:cNvPr id="5" name="Subtitle 2"/>
          <p:cNvSpPr txBox="1">
            <a:spLocks/>
          </p:cNvSpPr>
          <p:nvPr userDrawn="1"/>
        </p:nvSpPr>
        <p:spPr>
          <a:xfrm>
            <a:off x="670892" y="566530"/>
            <a:ext cx="2061422" cy="2220213"/>
          </a:xfrm>
          <a:prstGeom prst="rect">
            <a:avLst/>
          </a:prstGeom>
          <a:solidFill>
            <a:schemeClr val="bg1">
              <a:lumMod val="75000"/>
            </a:schemeClr>
          </a:solidFill>
        </p:spPr>
        <p:txBody>
          <a:bodyPr vert="horz" lIns="91440" tIns="45720" rIns="91440" bIns="45720" rtlCol="0" anchor="ctr">
            <a:normAutofit/>
          </a:bodyPr>
          <a:lstStyle>
            <a:lvl1pPr marL="0" indent="0" algn="ctr" defTabSz="685800" rtl="0" eaLnBrk="1" latinLnBrk="0" hangingPunct="1">
              <a:lnSpc>
                <a:spcPct val="90000"/>
              </a:lnSpc>
              <a:spcBef>
                <a:spcPts val="750"/>
              </a:spcBef>
              <a:buClr>
                <a:srgbClr val="BE2F37"/>
              </a:buClr>
              <a:buFont typeface="Arial" panose="020B0604020202020204" pitchFamily="34" charset="0"/>
              <a:buNone/>
              <a:defRPr sz="1800" kern="1200" baseline="0">
                <a:solidFill>
                  <a:schemeClr val="bg1">
                    <a:lumMod val="50000"/>
                  </a:schemeClr>
                </a:solidFill>
                <a:latin typeface="Helvetica Neue" charset="0"/>
                <a:ea typeface="Helvetica Neue" charset="0"/>
                <a:cs typeface="Helvetica Neue" charset="0"/>
              </a:defRPr>
            </a:lvl1pPr>
            <a:lvl2pPr marL="342900" indent="0" algn="ctr" defTabSz="685800" rtl="0" eaLnBrk="1" latinLnBrk="0" hangingPunct="1">
              <a:lnSpc>
                <a:spcPct val="90000"/>
              </a:lnSpc>
              <a:spcBef>
                <a:spcPts val="375"/>
              </a:spcBef>
              <a:buClr>
                <a:srgbClr val="BE2F37"/>
              </a:buClr>
              <a:buFont typeface="Arial" panose="020B0604020202020204" pitchFamily="34" charset="0"/>
              <a:buNone/>
              <a:defRPr sz="1500" kern="1200">
                <a:solidFill>
                  <a:schemeClr val="tx1"/>
                </a:solidFill>
                <a:latin typeface="Helvetica Neue" charset="0"/>
                <a:ea typeface="Helvetica Neue" charset="0"/>
                <a:cs typeface="Helvetica Neue" charset="0"/>
              </a:defRPr>
            </a:lvl2pPr>
            <a:lvl3pPr marL="685800" indent="0" algn="ctr" defTabSz="685800" rtl="0" eaLnBrk="1" latinLnBrk="0" hangingPunct="1">
              <a:lnSpc>
                <a:spcPct val="90000"/>
              </a:lnSpc>
              <a:spcBef>
                <a:spcPts val="375"/>
              </a:spcBef>
              <a:buClr>
                <a:srgbClr val="BE2F37"/>
              </a:buClr>
              <a:buFont typeface="Arial" panose="020B0604020202020204" pitchFamily="34" charset="0"/>
              <a:buNone/>
              <a:defRPr sz="1350" kern="1200">
                <a:solidFill>
                  <a:schemeClr val="tx1"/>
                </a:solidFill>
                <a:latin typeface="Helvetica Neue" charset="0"/>
                <a:ea typeface="Helvetica Neue" charset="0"/>
                <a:cs typeface="Helvetica Neue" charset="0"/>
              </a:defRPr>
            </a:lvl3pPr>
            <a:lvl4pPr marL="1028700" indent="0" algn="ctr" defTabSz="685800" rtl="0" eaLnBrk="1" latinLnBrk="0" hangingPunct="1">
              <a:lnSpc>
                <a:spcPct val="90000"/>
              </a:lnSpc>
              <a:spcBef>
                <a:spcPts val="375"/>
              </a:spcBef>
              <a:buClr>
                <a:srgbClr val="BE2F37"/>
              </a:buClr>
              <a:buFont typeface="Arial" panose="020B0604020202020204" pitchFamily="34" charset="0"/>
              <a:buNone/>
              <a:defRPr sz="1200" kern="1200">
                <a:solidFill>
                  <a:schemeClr val="tx1"/>
                </a:solidFill>
                <a:latin typeface="Helvetica Neue" charset="0"/>
                <a:ea typeface="Helvetica Neue" charset="0"/>
                <a:cs typeface="Helvetica Neue" charset="0"/>
              </a:defRPr>
            </a:lvl4pPr>
            <a:lvl5pPr marL="1371600" indent="0" algn="ctr" defTabSz="685800" rtl="0" eaLnBrk="1" latinLnBrk="0" hangingPunct="1">
              <a:lnSpc>
                <a:spcPct val="90000"/>
              </a:lnSpc>
              <a:spcBef>
                <a:spcPts val="375"/>
              </a:spcBef>
              <a:buClr>
                <a:srgbClr val="BE2F37"/>
              </a:buClr>
              <a:buFont typeface="Arial" panose="020B0604020202020204" pitchFamily="34" charset="0"/>
              <a:buNone/>
              <a:defRPr sz="1200" kern="1200">
                <a:solidFill>
                  <a:schemeClr val="tx1"/>
                </a:solidFill>
                <a:latin typeface="Helvetica Neue" charset="0"/>
                <a:ea typeface="Helvetica Neue" charset="0"/>
                <a:cs typeface="Helvetica Neue" charset="0"/>
              </a:defRPr>
            </a:lvl5pPr>
            <a:lvl6pPr marL="17145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6pPr>
            <a:lvl7pPr marL="20574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7pPr>
            <a:lvl8pPr marL="24003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8pPr>
            <a:lvl9pPr marL="27432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9pPr>
          </a:lstStyle>
          <a:p>
            <a:r>
              <a:rPr lang="en-US" dirty="0">
                <a:solidFill>
                  <a:schemeClr val="bg1"/>
                </a:solidFill>
              </a:rPr>
              <a:t>Presenter</a:t>
            </a:r>
            <a:r>
              <a:rPr lang="en-US" baseline="0" dirty="0">
                <a:solidFill>
                  <a:schemeClr val="bg1"/>
                </a:solidFill>
              </a:rPr>
              <a:t> Headshot</a:t>
            </a:r>
            <a:endParaRPr lang="en-US" dirty="0">
              <a:solidFill>
                <a:schemeClr val="bg1"/>
              </a:solidFill>
            </a:endParaRPr>
          </a:p>
        </p:txBody>
      </p:sp>
      <p:cxnSp>
        <p:nvCxnSpPr>
          <p:cNvPr id="9" name="Straight Connector 8"/>
          <p:cNvCxnSpPr/>
          <p:nvPr userDrawn="1"/>
        </p:nvCxnSpPr>
        <p:spPr>
          <a:xfrm>
            <a:off x="2895600" y="566530"/>
            <a:ext cx="0" cy="3645175"/>
          </a:xfrm>
          <a:prstGeom prst="line">
            <a:avLst/>
          </a:prstGeom>
          <a:ln w="38100">
            <a:solidFill>
              <a:srgbClr val="BE2F37"/>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Title Slide Option B">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670892" y="566530"/>
            <a:ext cx="7802216" cy="1986430"/>
          </a:xfrm>
        </p:spPr>
        <p:txBody>
          <a:bodyPr anchor="ctr"/>
          <a:lstStyle>
            <a:lvl1pPr algn="ctr">
              <a:defRPr sz="4500"/>
            </a:lvl1pPr>
          </a:lstStyle>
          <a:p>
            <a:r>
              <a:rPr lang="en-US" dirty="0"/>
              <a:t>Presentation Title</a:t>
            </a:r>
          </a:p>
        </p:txBody>
      </p:sp>
      <p:sp>
        <p:nvSpPr>
          <p:cNvPr id="3" name="Subtitle 2"/>
          <p:cNvSpPr>
            <a:spLocks noGrp="1"/>
          </p:cNvSpPr>
          <p:nvPr>
            <p:ph type="subTitle" idx="1" hasCustomPrompt="1"/>
          </p:nvPr>
        </p:nvSpPr>
        <p:spPr>
          <a:xfrm>
            <a:off x="670892" y="2969883"/>
            <a:ext cx="7802216" cy="1241822"/>
          </a:xfrm>
        </p:spPr>
        <p:txBody>
          <a:bodyPr/>
          <a:lstStyle>
            <a:lvl1pPr marL="0" indent="0" algn="ctr">
              <a:buNone/>
              <a:defRPr sz="1800" baseline="0">
                <a:solidFill>
                  <a:schemeClr val="bg1">
                    <a:lumMod val="50000"/>
                  </a:schemeClr>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dirty="0"/>
              <a:t>Presenter Info</a:t>
            </a:r>
          </a:p>
        </p:txBody>
      </p:sp>
      <p:cxnSp>
        <p:nvCxnSpPr>
          <p:cNvPr id="8" name="Straight Connector 7"/>
          <p:cNvCxnSpPr>
            <a:cxnSpLocks/>
          </p:cNvCxnSpPr>
          <p:nvPr userDrawn="1"/>
        </p:nvCxnSpPr>
        <p:spPr>
          <a:xfrm>
            <a:off x="685800" y="2763078"/>
            <a:ext cx="7772400" cy="0"/>
          </a:xfrm>
          <a:prstGeom prst="line">
            <a:avLst/>
          </a:prstGeom>
          <a:ln w="38100">
            <a:solidFill>
              <a:srgbClr val="BE2F37"/>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Section Divider">
    <p:spTree>
      <p:nvGrpSpPr>
        <p:cNvPr id="1" name=""/>
        <p:cNvGrpSpPr/>
        <p:nvPr/>
      </p:nvGrpSpPr>
      <p:grpSpPr>
        <a:xfrm>
          <a:off x="0" y="0"/>
          <a:ext cx="0" cy="0"/>
          <a:chOff x="0" y="0"/>
          <a:chExt cx="0" cy="0"/>
        </a:xfrm>
      </p:grpSpPr>
      <p:pic>
        <p:nvPicPr>
          <p:cNvPr id="7" name="Picture 6"/>
          <p:cNvPicPr>
            <a:picLocks noChangeAspect="1"/>
          </p:cNvPicPr>
          <p:nvPr userDrawn="1"/>
        </p:nvPicPr>
        <p:blipFill rotWithShape="1">
          <a:blip r:embed="rId2">
            <a:extLst>
              <a:ext uri="{28A0092B-C50C-407E-A947-70E740481C1C}">
                <a14:useLocalDpi xmlns:a14="http://schemas.microsoft.com/office/drawing/2010/main" val="0"/>
              </a:ext>
            </a:extLst>
          </a:blip>
          <a:srcRect t="14633" b="8024"/>
          <a:stretch/>
        </p:blipFill>
        <p:spPr>
          <a:xfrm>
            <a:off x="0" y="1"/>
            <a:ext cx="9144000" cy="5143499"/>
          </a:xfrm>
          <a:prstGeom prst="rect">
            <a:avLst/>
          </a:prstGeom>
        </p:spPr>
      </p:pic>
      <p:sp>
        <p:nvSpPr>
          <p:cNvPr id="2" name="Title 1"/>
          <p:cNvSpPr>
            <a:spLocks noGrp="1"/>
          </p:cNvSpPr>
          <p:nvPr>
            <p:ph type="title" hasCustomPrompt="1"/>
          </p:nvPr>
        </p:nvSpPr>
        <p:spPr>
          <a:xfrm>
            <a:off x="623888" y="327991"/>
            <a:ext cx="7886700" cy="4025347"/>
          </a:xfrm>
        </p:spPr>
        <p:txBody>
          <a:bodyPr anchor="ctr"/>
          <a:lstStyle>
            <a:lvl1pPr algn="ctr">
              <a:defRPr sz="4500" baseline="0">
                <a:solidFill>
                  <a:schemeClr val="bg1"/>
                </a:solidFill>
              </a:defRPr>
            </a:lvl1pPr>
          </a:lstStyle>
          <a:p>
            <a:r>
              <a:rPr lang="en-US" dirty="0"/>
              <a:t>Section Divider Text Here</a:t>
            </a:r>
          </a:p>
        </p:txBody>
      </p:sp>
      <p:sp>
        <p:nvSpPr>
          <p:cNvPr id="4" name="Right Triangle 3"/>
          <p:cNvSpPr>
            <a:spLocks noChangeAspect="1"/>
          </p:cNvSpPr>
          <p:nvPr userDrawn="1"/>
        </p:nvSpPr>
        <p:spPr>
          <a:xfrm>
            <a:off x="4184856" y="4759334"/>
            <a:ext cx="176608" cy="253746"/>
          </a:xfrm>
          <a:prstGeom prst="rtTriangle">
            <a:avLst/>
          </a:prstGeom>
          <a:solidFill>
            <a:srgbClr val="BE2F37"/>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013"/>
          </a:p>
        </p:txBody>
      </p:sp>
      <p:pic>
        <p:nvPicPr>
          <p:cNvPr id="3" name="Picture 2"/>
          <p:cNvPicPr>
            <a:picLocks/>
          </p:cNvPicPr>
          <p:nvPr userDrawn="1"/>
        </p:nvPicPr>
        <p:blipFill>
          <a:blip r:embed="rId3">
            <a:extLst>
              <a:ext uri="{28A0092B-C50C-407E-A947-70E740481C1C}">
                <a14:useLocalDpi xmlns:a14="http://schemas.microsoft.com/office/drawing/2010/main" val="0"/>
              </a:ext>
            </a:extLst>
          </a:blip>
          <a:stretch>
            <a:fillRect/>
          </a:stretch>
        </p:blipFill>
        <p:spPr>
          <a:xfrm>
            <a:off x="4345158" y="4710185"/>
            <a:ext cx="411480" cy="347472"/>
          </a:xfrm>
          <a:prstGeom prst="rect">
            <a:avLst/>
          </a:prstGeom>
        </p:spPr>
      </p:pic>
      <p:sp>
        <p:nvSpPr>
          <p:cNvPr id="8" name="Right Triangle 7"/>
          <p:cNvSpPr>
            <a:spLocks noChangeAspect="1"/>
          </p:cNvSpPr>
          <p:nvPr userDrawn="1"/>
        </p:nvSpPr>
        <p:spPr>
          <a:xfrm rot="10800000">
            <a:off x="6536819" y="0"/>
            <a:ext cx="2607181" cy="3745933"/>
          </a:xfrm>
          <a:prstGeom prst="rtTriangle">
            <a:avLst/>
          </a:prstGeom>
          <a:solidFill>
            <a:schemeClr val="bg1">
              <a:alpha val="2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013"/>
          </a:p>
        </p:txBody>
      </p:sp>
      <p:sp>
        <p:nvSpPr>
          <p:cNvPr id="9" name="Right Triangle 8"/>
          <p:cNvSpPr>
            <a:spLocks noChangeAspect="1"/>
          </p:cNvSpPr>
          <p:nvPr userDrawn="1"/>
        </p:nvSpPr>
        <p:spPr>
          <a:xfrm rot="10800000" flipH="1" flipV="1">
            <a:off x="0" y="1956368"/>
            <a:ext cx="2218254" cy="3187132"/>
          </a:xfrm>
          <a:prstGeom prst="rtTriangle">
            <a:avLst/>
          </a:prstGeom>
          <a:solidFill>
            <a:schemeClr val="bg1">
              <a:alpha val="2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013"/>
          </a:p>
        </p:txBody>
      </p:sp>
      <p:sp>
        <p:nvSpPr>
          <p:cNvPr id="5" name="Rectangle 4"/>
          <p:cNvSpPr>
            <a:spLocks noChangeAspect="1"/>
          </p:cNvSpPr>
          <p:nvPr userDrawn="1"/>
        </p:nvSpPr>
        <p:spPr>
          <a:xfrm flipH="1">
            <a:off x="0" y="4759334"/>
            <a:ext cx="4184855" cy="253746"/>
          </a:xfrm>
          <a:prstGeom prst="rect">
            <a:avLst/>
          </a:prstGeom>
          <a:solidFill>
            <a:srgbClr val="BE2F37"/>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013"/>
          </a:p>
        </p:txBody>
      </p:sp>
      <p:sp>
        <p:nvSpPr>
          <p:cNvPr id="10" name="TextBox 9"/>
          <p:cNvSpPr txBox="1"/>
          <p:nvPr userDrawn="1"/>
        </p:nvSpPr>
        <p:spPr>
          <a:xfrm>
            <a:off x="8443432" y="4759334"/>
            <a:ext cx="628650" cy="300082"/>
          </a:xfrm>
          <a:prstGeom prst="rect">
            <a:avLst/>
          </a:prstGeom>
          <a:noFill/>
        </p:spPr>
        <p:txBody>
          <a:bodyPr wrap="square" rtlCol="0">
            <a:spAutoFit/>
          </a:bodyPr>
          <a:lstStyle/>
          <a:p>
            <a:pPr algn="ctr"/>
            <a:fld id="{EEA97B07-F3C4-4F4D-8949-154FFCF198E0}" type="slidenum">
              <a:rPr lang="en-US" smtClean="0">
                <a:solidFill>
                  <a:schemeClr val="bg1">
                    <a:lumMod val="75000"/>
                  </a:schemeClr>
                </a:solidFill>
              </a:rPr>
              <a:pPr algn="ctr"/>
              <a:t>‹#›</a:t>
            </a:fld>
            <a:endParaRPr lang="en-US" dirty="0">
              <a:solidFill>
                <a:schemeClr val="bg1">
                  <a:lumMod val="75000"/>
                </a:schemeClr>
              </a:solidFill>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losing Slide">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710889" y="709765"/>
            <a:ext cx="5722222" cy="1993241"/>
          </a:xfrm>
          <a:prstGeom prst="rect">
            <a:avLst/>
          </a:prstGeom>
        </p:spPr>
      </p:pic>
      <p:sp>
        <p:nvSpPr>
          <p:cNvPr id="3" name="Rectangle 2"/>
          <p:cNvSpPr/>
          <p:nvPr userDrawn="1"/>
        </p:nvSpPr>
        <p:spPr>
          <a:xfrm>
            <a:off x="0" y="4621696"/>
            <a:ext cx="4810539" cy="5218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ight Triangle 8"/>
          <p:cNvSpPr>
            <a:spLocks noChangeAspect="1"/>
          </p:cNvSpPr>
          <p:nvPr userDrawn="1"/>
        </p:nvSpPr>
        <p:spPr>
          <a:xfrm>
            <a:off x="4184856" y="4759334"/>
            <a:ext cx="176608" cy="253746"/>
          </a:xfrm>
          <a:prstGeom prst="rtTriangle">
            <a:avLst/>
          </a:prstGeom>
          <a:solidFill>
            <a:srgbClr val="00499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013"/>
          </a:p>
        </p:txBody>
      </p:sp>
      <p:sp>
        <p:nvSpPr>
          <p:cNvPr id="10" name="Rectangle 9"/>
          <p:cNvSpPr>
            <a:spLocks noChangeAspect="1"/>
          </p:cNvSpPr>
          <p:nvPr userDrawn="1"/>
        </p:nvSpPr>
        <p:spPr>
          <a:xfrm flipH="1">
            <a:off x="0" y="4759334"/>
            <a:ext cx="4184855" cy="253746"/>
          </a:xfrm>
          <a:prstGeom prst="rect">
            <a:avLst/>
          </a:prstGeom>
          <a:solidFill>
            <a:srgbClr val="00499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013"/>
          </a:p>
        </p:txBody>
      </p:sp>
      <p:sp>
        <p:nvSpPr>
          <p:cNvPr id="16" name="Right Triangle 15"/>
          <p:cNvSpPr>
            <a:spLocks noChangeAspect="1"/>
          </p:cNvSpPr>
          <p:nvPr userDrawn="1"/>
        </p:nvSpPr>
        <p:spPr>
          <a:xfrm flipH="1" flipV="1">
            <a:off x="700939" y="3235753"/>
            <a:ext cx="386944" cy="555952"/>
          </a:xfrm>
          <a:prstGeom prst="rtTriangle">
            <a:avLst/>
          </a:prstGeom>
          <a:solidFill>
            <a:srgbClr val="BE2F37"/>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013"/>
          </a:p>
        </p:txBody>
      </p:sp>
      <p:sp>
        <p:nvSpPr>
          <p:cNvPr id="17" name="Rectangle 16"/>
          <p:cNvSpPr>
            <a:spLocks noChangeAspect="1"/>
          </p:cNvSpPr>
          <p:nvPr userDrawn="1"/>
        </p:nvSpPr>
        <p:spPr>
          <a:xfrm flipV="1">
            <a:off x="1087885" y="3235753"/>
            <a:ext cx="8056115" cy="555952"/>
          </a:xfrm>
          <a:prstGeom prst="rect">
            <a:avLst/>
          </a:prstGeom>
          <a:solidFill>
            <a:srgbClr val="BE2F37"/>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013"/>
          </a:p>
        </p:txBody>
      </p:sp>
      <p:sp>
        <p:nvSpPr>
          <p:cNvPr id="15" name="Title 1"/>
          <p:cNvSpPr txBox="1">
            <a:spLocks/>
          </p:cNvSpPr>
          <p:nvPr userDrawn="1"/>
        </p:nvSpPr>
        <p:spPr>
          <a:xfrm>
            <a:off x="684811" y="3235754"/>
            <a:ext cx="7774378" cy="555951"/>
          </a:xfrm>
          <a:prstGeom prst="rect">
            <a:avLst/>
          </a:prstGeom>
        </p:spPr>
        <p:txBody>
          <a:bodyPr vert="horz" lIns="91440" tIns="45720" rIns="91440" bIns="45720" rtlCol="0" anchor="ctr">
            <a:noAutofit/>
          </a:bodyPr>
          <a:lstStyle>
            <a:lvl1pPr algn="l" defTabSz="685800" rtl="0" eaLnBrk="1" latinLnBrk="0" hangingPunct="1">
              <a:lnSpc>
                <a:spcPct val="90000"/>
              </a:lnSpc>
              <a:spcBef>
                <a:spcPct val="0"/>
              </a:spcBef>
              <a:buNone/>
              <a:defRPr sz="1200" b="1" i="0" kern="1200" baseline="0">
                <a:solidFill>
                  <a:schemeClr val="bg1">
                    <a:lumMod val="50000"/>
                  </a:schemeClr>
                </a:solidFill>
                <a:latin typeface="Helvetica Neue" charset="0"/>
                <a:ea typeface="Helvetica Neue" charset="0"/>
                <a:cs typeface="Helvetica Neue" charset="0"/>
              </a:defRPr>
            </a:lvl1pPr>
          </a:lstStyle>
          <a:p>
            <a:pPr algn="ctr"/>
            <a:r>
              <a:rPr lang="en-US" sz="3000" dirty="0" err="1">
                <a:solidFill>
                  <a:schemeClr val="bg1"/>
                </a:solidFill>
              </a:rPr>
              <a:t>www.trucking.org</a:t>
            </a:r>
            <a:endParaRPr lang="en-US" sz="3000" dirty="0">
              <a:solidFill>
                <a:schemeClr val="bg1"/>
              </a:solidFill>
            </a:endParaRPr>
          </a:p>
        </p:txBody>
      </p:sp>
      <p:grpSp>
        <p:nvGrpSpPr>
          <p:cNvPr id="42" name="Group 41">
            <a:extLst>
              <a:ext uri="{FF2B5EF4-FFF2-40B4-BE49-F238E27FC236}">
                <a16:creationId xmlns:a16="http://schemas.microsoft.com/office/drawing/2014/main" id="{6011BC29-CA44-E663-CB89-52368D5B9E47}"/>
              </a:ext>
            </a:extLst>
          </p:cNvPr>
          <p:cNvGrpSpPr/>
          <p:nvPr userDrawn="1"/>
        </p:nvGrpSpPr>
        <p:grpSpPr>
          <a:xfrm>
            <a:off x="226041" y="4044287"/>
            <a:ext cx="8726589" cy="347481"/>
            <a:chOff x="444870" y="190861"/>
            <a:chExt cx="8726589" cy="347481"/>
          </a:xfrm>
        </p:grpSpPr>
        <p:pic>
          <p:nvPicPr>
            <p:cNvPr id="43" name="Graphic 42">
              <a:extLst>
                <a:ext uri="{FF2B5EF4-FFF2-40B4-BE49-F238E27FC236}">
                  <a16:creationId xmlns:a16="http://schemas.microsoft.com/office/drawing/2014/main" id="{15373D4C-31E5-7825-B3A2-847F65F75EAE}"/>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444870" y="192406"/>
              <a:ext cx="428453" cy="345936"/>
            </a:xfrm>
            <a:prstGeom prst="rect">
              <a:avLst/>
            </a:prstGeom>
          </p:spPr>
        </p:pic>
        <p:sp>
          <p:nvSpPr>
            <p:cNvPr id="44" name="Title 1">
              <a:extLst>
                <a:ext uri="{FF2B5EF4-FFF2-40B4-BE49-F238E27FC236}">
                  <a16:creationId xmlns:a16="http://schemas.microsoft.com/office/drawing/2014/main" id="{FE56738D-9720-00EC-BDA8-E60F7F535E08}"/>
                </a:ext>
              </a:extLst>
            </p:cNvPr>
            <p:cNvSpPr txBox="1">
              <a:spLocks/>
            </p:cNvSpPr>
            <p:nvPr userDrawn="1"/>
          </p:nvSpPr>
          <p:spPr>
            <a:xfrm>
              <a:off x="824125" y="219378"/>
              <a:ext cx="1416831" cy="227841"/>
            </a:xfrm>
            <a:prstGeom prst="rect">
              <a:avLst/>
            </a:prstGeom>
          </p:spPr>
          <p:txBody>
            <a:bodyPr vert="horz" lIns="91440" tIns="45720" rIns="91440" bIns="45720" rtlCol="0" anchor="ctr">
              <a:noAutofit/>
            </a:bodyPr>
            <a:lstStyle>
              <a:lvl1pPr algn="l" defTabSz="685800" rtl="0" eaLnBrk="1" latinLnBrk="0" hangingPunct="1">
                <a:lnSpc>
                  <a:spcPct val="90000"/>
                </a:lnSpc>
                <a:spcBef>
                  <a:spcPct val="0"/>
                </a:spcBef>
                <a:buNone/>
                <a:defRPr sz="1200" b="1" i="0" kern="1200" baseline="0">
                  <a:solidFill>
                    <a:schemeClr val="bg1">
                      <a:lumMod val="50000"/>
                    </a:schemeClr>
                  </a:solidFill>
                  <a:latin typeface="Helvetica Neue" charset="0"/>
                  <a:ea typeface="Helvetica Neue" charset="0"/>
                  <a:cs typeface="Helvetica Neue" charset="0"/>
                </a:defRPr>
              </a:lvl1pPr>
            </a:lstStyle>
            <a:p>
              <a:r>
                <a:rPr lang="en-US" dirty="0"/>
                <a:t>@</a:t>
              </a:r>
              <a:r>
                <a:rPr lang="en-US" dirty="0" err="1"/>
                <a:t>truckingdotorg</a:t>
              </a:r>
              <a:endParaRPr lang="en-US" dirty="0"/>
            </a:p>
          </p:txBody>
        </p:sp>
        <p:pic>
          <p:nvPicPr>
            <p:cNvPr id="45" name="Graphic 44">
              <a:extLst>
                <a:ext uri="{FF2B5EF4-FFF2-40B4-BE49-F238E27FC236}">
                  <a16:creationId xmlns:a16="http://schemas.microsoft.com/office/drawing/2014/main" id="{7359D31B-5A45-EFF6-EC9E-822E7DFF7404}"/>
                </a:ext>
              </a:extLst>
            </p:cNvPr>
            <p:cNvPicPr>
              <a:picLocks noChangeAspect="1"/>
            </p:cNvPicPr>
            <p:nvPr userDrawn="1"/>
          </p:nvPicPr>
          <p:blipFill>
            <a:blip r:embed="rId5">
              <a:extLst>
                <a:ext uri="{96DAC541-7B7A-43D3-8B79-37D633B846F1}">
                  <asvg:svgBlip xmlns:asvg="http://schemas.microsoft.com/office/drawing/2016/SVG/main" r:embed="rId6"/>
                </a:ext>
              </a:extLst>
            </a:blip>
            <a:stretch>
              <a:fillRect/>
            </a:stretch>
          </p:blipFill>
          <p:spPr>
            <a:xfrm>
              <a:off x="2339571" y="192406"/>
              <a:ext cx="428453" cy="345936"/>
            </a:xfrm>
            <a:prstGeom prst="rect">
              <a:avLst/>
            </a:prstGeom>
          </p:spPr>
        </p:pic>
        <p:sp>
          <p:nvSpPr>
            <p:cNvPr id="46" name="Title 1">
              <a:extLst>
                <a:ext uri="{FF2B5EF4-FFF2-40B4-BE49-F238E27FC236}">
                  <a16:creationId xmlns:a16="http://schemas.microsoft.com/office/drawing/2014/main" id="{4123932A-7A61-675B-EA5E-FD2C96FB099B}"/>
                </a:ext>
              </a:extLst>
            </p:cNvPr>
            <p:cNvSpPr txBox="1">
              <a:spLocks/>
            </p:cNvSpPr>
            <p:nvPr userDrawn="1"/>
          </p:nvSpPr>
          <p:spPr>
            <a:xfrm>
              <a:off x="2718607" y="219378"/>
              <a:ext cx="1416831" cy="227841"/>
            </a:xfrm>
            <a:prstGeom prst="rect">
              <a:avLst/>
            </a:prstGeom>
          </p:spPr>
          <p:txBody>
            <a:bodyPr vert="horz" lIns="91440" tIns="45720" rIns="91440" bIns="45720" rtlCol="0" anchor="ctr">
              <a:noAutofit/>
            </a:bodyPr>
            <a:lstStyle>
              <a:lvl1pPr algn="l" defTabSz="685800" rtl="0" eaLnBrk="1" latinLnBrk="0" hangingPunct="1">
                <a:lnSpc>
                  <a:spcPct val="90000"/>
                </a:lnSpc>
                <a:spcBef>
                  <a:spcPct val="0"/>
                </a:spcBef>
                <a:buNone/>
                <a:defRPr sz="1200" b="1" i="0" kern="1200" baseline="0">
                  <a:solidFill>
                    <a:schemeClr val="bg1">
                      <a:lumMod val="50000"/>
                    </a:schemeClr>
                  </a:solidFill>
                  <a:latin typeface="Helvetica Neue" charset="0"/>
                  <a:ea typeface="Helvetica Neue" charset="0"/>
                  <a:cs typeface="Helvetica Neue" charset="0"/>
                </a:defRPr>
              </a:lvl1pPr>
            </a:lstStyle>
            <a:p>
              <a:r>
                <a:rPr lang="en-US" dirty="0"/>
                <a:t>@</a:t>
              </a:r>
              <a:r>
                <a:rPr lang="en-US" dirty="0" err="1"/>
                <a:t>truckingdotorg</a:t>
              </a:r>
              <a:endParaRPr lang="en-US" dirty="0"/>
            </a:p>
          </p:txBody>
        </p:sp>
        <p:pic>
          <p:nvPicPr>
            <p:cNvPr id="47" name="Graphic 46">
              <a:extLst>
                <a:ext uri="{FF2B5EF4-FFF2-40B4-BE49-F238E27FC236}">
                  <a16:creationId xmlns:a16="http://schemas.microsoft.com/office/drawing/2014/main" id="{3D7BC705-B13A-4AC4-2611-D87A2C1C1C52}"/>
                </a:ext>
              </a:extLst>
            </p:cNvPr>
            <p:cNvPicPr>
              <a:picLocks noChangeAspect="1"/>
            </p:cNvPicPr>
            <p:nvPr userDrawn="1"/>
          </p:nvPicPr>
          <p:blipFill>
            <a:blip r:embed="rId7">
              <a:extLst>
                <a:ext uri="{96DAC541-7B7A-43D3-8B79-37D633B846F1}">
                  <asvg:svgBlip xmlns:asvg="http://schemas.microsoft.com/office/drawing/2016/SVG/main" r:embed="rId8"/>
                </a:ext>
              </a:extLst>
            </a:blip>
            <a:stretch>
              <a:fillRect/>
            </a:stretch>
          </p:blipFill>
          <p:spPr>
            <a:xfrm>
              <a:off x="4382086" y="192406"/>
              <a:ext cx="428453" cy="345936"/>
            </a:xfrm>
            <a:prstGeom prst="rect">
              <a:avLst/>
            </a:prstGeom>
          </p:spPr>
        </p:pic>
        <p:sp>
          <p:nvSpPr>
            <p:cNvPr id="48" name="Title 1">
              <a:extLst>
                <a:ext uri="{FF2B5EF4-FFF2-40B4-BE49-F238E27FC236}">
                  <a16:creationId xmlns:a16="http://schemas.microsoft.com/office/drawing/2014/main" id="{12C44567-85B8-7B38-2A90-ADA30B2ECCC3}"/>
                </a:ext>
              </a:extLst>
            </p:cNvPr>
            <p:cNvSpPr txBox="1">
              <a:spLocks/>
            </p:cNvSpPr>
            <p:nvPr userDrawn="1"/>
          </p:nvSpPr>
          <p:spPr>
            <a:xfrm>
              <a:off x="4765936" y="219378"/>
              <a:ext cx="988378" cy="227841"/>
            </a:xfrm>
            <a:prstGeom prst="rect">
              <a:avLst/>
            </a:prstGeom>
          </p:spPr>
          <p:txBody>
            <a:bodyPr vert="horz" lIns="91440" tIns="45720" rIns="91440" bIns="45720" rtlCol="0" anchor="ctr">
              <a:noAutofit/>
            </a:bodyPr>
            <a:lstStyle>
              <a:lvl1pPr algn="l" defTabSz="685800" rtl="0" eaLnBrk="1" latinLnBrk="0" hangingPunct="1">
                <a:lnSpc>
                  <a:spcPct val="90000"/>
                </a:lnSpc>
                <a:spcBef>
                  <a:spcPct val="0"/>
                </a:spcBef>
                <a:buNone/>
                <a:defRPr sz="1200" b="1" i="0" kern="1200" baseline="0">
                  <a:solidFill>
                    <a:schemeClr val="bg1">
                      <a:lumMod val="50000"/>
                    </a:schemeClr>
                  </a:solidFill>
                  <a:latin typeface="Helvetica Neue" charset="0"/>
                  <a:ea typeface="Helvetica Neue" charset="0"/>
                  <a:cs typeface="Helvetica Neue" charset="0"/>
                </a:defRPr>
              </a:lvl1pPr>
            </a:lstStyle>
            <a:p>
              <a:r>
                <a:rPr lang="en-US" dirty="0"/>
                <a:t>@</a:t>
              </a:r>
              <a:r>
                <a:rPr lang="en-US" dirty="0" err="1"/>
                <a:t>atamedia</a:t>
              </a:r>
              <a:endParaRPr lang="en-US" dirty="0"/>
            </a:p>
          </p:txBody>
        </p:sp>
        <p:pic>
          <p:nvPicPr>
            <p:cNvPr id="49" name="Graphic 48">
              <a:extLst>
                <a:ext uri="{FF2B5EF4-FFF2-40B4-BE49-F238E27FC236}">
                  <a16:creationId xmlns:a16="http://schemas.microsoft.com/office/drawing/2014/main" id="{5A39BC5B-E127-58A2-D3B6-FDDE92800394}"/>
                </a:ext>
              </a:extLst>
            </p:cNvPr>
            <p:cNvPicPr>
              <a:picLocks noChangeAspect="1"/>
            </p:cNvPicPr>
            <p:nvPr userDrawn="1"/>
          </p:nvPicPr>
          <p:blipFill>
            <a:blip r:embed="rId9">
              <a:extLst>
                <a:ext uri="{96DAC541-7B7A-43D3-8B79-37D633B846F1}">
                  <asvg:svgBlip xmlns:asvg="http://schemas.microsoft.com/office/drawing/2016/SVG/main" r:embed="rId10"/>
                </a:ext>
              </a:extLst>
            </a:blip>
            <a:stretch>
              <a:fillRect/>
            </a:stretch>
          </p:blipFill>
          <p:spPr>
            <a:xfrm>
              <a:off x="6104484" y="192406"/>
              <a:ext cx="428453" cy="345936"/>
            </a:xfrm>
            <a:prstGeom prst="rect">
              <a:avLst/>
            </a:prstGeom>
          </p:spPr>
        </p:pic>
        <p:sp>
          <p:nvSpPr>
            <p:cNvPr id="50" name="Title 1">
              <a:extLst>
                <a:ext uri="{FF2B5EF4-FFF2-40B4-BE49-F238E27FC236}">
                  <a16:creationId xmlns:a16="http://schemas.microsoft.com/office/drawing/2014/main" id="{85970513-D711-3D40-80C4-DB2F8292B556}"/>
                </a:ext>
              </a:extLst>
            </p:cNvPr>
            <p:cNvSpPr txBox="1">
              <a:spLocks/>
            </p:cNvSpPr>
            <p:nvPr userDrawn="1"/>
          </p:nvSpPr>
          <p:spPr>
            <a:xfrm>
              <a:off x="6488332" y="219378"/>
              <a:ext cx="663317" cy="227841"/>
            </a:xfrm>
            <a:prstGeom prst="rect">
              <a:avLst/>
            </a:prstGeom>
          </p:spPr>
          <p:txBody>
            <a:bodyPr vert="horz" lIns="91440" tIns="45720" rIns="91440" bIns="45720" rtlCol="0" anchor="ctr">
              <a:noAutofit/>
            </a:bodyPr>
            <a:lstStyle>
              <a:lvl1pPr algn="l" defTabSz="685800" rtl="0" eaLnBrk="1" latinLnBrk="0" hangingPunct="1">
                <a:lnSpc>
                  <a:spcPct val="90000"/>
                </a:lnSpc>
                <a:spcBef>
                  <a:spcPct val="0"/>
                </a:spcBef>
                <a:buNone/>
                <a:defRPr sz="1200" b="1" i="0" kern="1200" baseline="0">
                  <a:solidFill>
                    <a:schemeClr val="bg1">
                      <a:lumMod val="50000"/>
                    </a:schemeClr>
                  </a:solidFill>
                  <a:latin typeface="Helvetica Neue" charset="0"/>
                  <a:ea typeface="Helvetica Neue" charset="0"/>
                  <a:cs typeface="Helvetica Neue" charset="0"/>
                </a:defRPr>
              </a:lvl1pPr>
            </a:lstStyle>
            <a:p>
              <a:r>
                <a:rPr lang="en-US" dirty="0"/>
                <a:t>@</a:t>
              </a:r>
              <a:r>
                <a:rPr lang="en-US" dirty="0" err="1"/>
                <a:t>ata</a:t>
              </a:r>
              <a:endParaRPr lang="en-US" dirty="0"/>
            </a:p>
          </p:txBody>
        </p:sp>
        <p:sp>
          <p:nvSpPr>
            <p:cNvPr id="51" name="Title 1">
              <a:extLst>
                <a:ext uri="{FF2B5EF4-FFF2-40B4-BE49-F238E27FC236}">
                  <a16:creationId xmlns:a16="http://schemas.microsoft.com/office/drawing/2014/main" id="{8B46B100-F78E-E499-61CF-8D6CFC756422}"/>
                </a:ext>
              </a:extLst>
            </p:cNvPr>
            <p:cNvSpPr txBox="1">
              <a:spLocks/>
            </p:cNvSpPr>
            <p:nvPr userDrawn="1"/>
          </p:nvSpPr>
          <p:spPr>
            <a:xfrm>
              <a:off x="7754628" y="219378"/>
              <a:ext cx="1416831" cy="227841"/>
            </a:xfrm>
            <a:prstGeom prst="rect">
              <a:avLst/>
            </a:prstGeom>
          </p:spPr>
          <p:txBody>
            <a:bodyPr vert="horz" lIns="91440" tIns="45720" rIns="91440" bIns="45720" rtlCol="0" anchor="ctr">
              <a:noAutofit/>
            </a:bodyPr>
            <a:lstStyle>
              <a:lvl1pPr algn="l" defTabSz="685800" rtl="0" eaLnBrk="1" latinLnBrk="0" hangingPunct="1">
                <a:lnSpc>
                  <a:spcPct val="90000"/>
                </a:lnSpc>
                <a:spcBef>
                  <a:spcPct val="0"/>
                </a:spcBef>
                <a:buNone/>
                <a:defRPr sz="1200" b="1" i="0" kern="1200" baseline="0">
                  <a:solidFill>
                    <a:schemeClr val="bg1">
                      <a:lumMod val="50000"/>
                    </a:schemeClr>
                  </a:solidFill>
                  <a:latin typeface="Helvetica Neue" charset="0"/>
                  <a:ea typeface="Helvetica Neue" charset="0"/>
                  <a:cs typeface="Helvetica Neue" charset="0"/>
                </a:defRPr>
              </a:lvl1pPr>
            </a:lstStyle>
            <a:p>
              <a:r>
                <a:rPr lang="en-US" dirty="0"/>
                <a:t>@</a:t>
              </a:r>
              <a:r>
                <a:rPr lang="en-US" dirty="0" err="1"/>
                <a:t>truckingdotorg</a:t>
              </a:r>
              <a:endParaRPr lang="en-US" dirty="0"/>
            </a:p>
          </p:txBody>
        </p:sp>
        <p:pic>
          <p:nvPicPr>
            <p:cNvPr id="52" name="Graphic 51">
              <a:extLst>
                <a:ext uri="{FF2B5EF4-FFF2-40B4-BE49-F238E27FC236}">
                  <a16:creationId xmlns:a16="http://schemas.microsoft.com/office/drawing/2014/main" id="{C9525E49-3105-6485-F162-236452C0F30C}"/>
                </a:ext>
              </a:extLst>
            </p:cNvPr>
            <p:cNvPicPr>
              <a:picLocks noChangeAspect="1"/>
            </p:cNvPicPr>
            <p:nvPr userDrawn="1"/>
          </p:nvPicPr>
          <p:blipFill>
            <a:blip r:embed="rId11">
              <a:extLst>
                <a:ext uri="{96DAC541-7B7A-43D3-8B79-37D633B846F1}">
                  <asvg:svgBlip xmlns:asvg="http://schemas.microsoft.com/office/drawing/2016/SVG/main" r:embed="rId12"/>
                </a:ext>
              </a:extLst>
            </a:blip>
            <a:stretch>
              <a:fillRect/>
            </a:stretch>
          </p:blipFill>
          <p:spPr>
            <a:xfrm>
              <a:off x="583056" y="225758"/>
              <a:ext cx="174156" cy="174156"/>
            </a:xfrm>
            <a:prstGeom prst="rect">
              <a:avLst/>
            </a:prstGeom>
          </p:spPr>
        </p:pic>
        <p:pic>
          <p:nvPicPr>
            <p:cNvPr id="53" name="Graphic 52">
              <a:extLst>
                <a:ext uri="{FF2B5EF4-FFF2-40B4-BE49-F238E27FC236}">
                  <a16:creationId xmlns:a16="http://schemas.microsoft.com/office/drawing/2014/main" id="{B305C906-9BD0-ECCA-19B1-D2DF7E29833B}"/>
                </a:ext>
              </a:extLst>
            </p:cNvPr>
            <p:cNvPicPr>
              <a:picLocks noChangeAspect="1"/>
            </p:cNvPicPr>
            <p:nvPr userDrawn="1"/>
          </p:nvPicPr>
          <p:blipFill>
            <a:blip r:embed="rId13">
              <a:extLst>
                <a:ext uri="{96DAC541-7B7A-43D3-8B79-37D633B846F1}">
                  <asvg:svgBlip xmlns:asvg="http://schemas.microsoft.com/office/drawing/2016/SVG/main" r:embed="rId14"/>
                </a:ext>
              </a:extLst>
            </a:blip>
            <a:stretch>
              <a:fillRect/>
            </a:stretch>
          </p:blipFill>
          <p:spPr>
            <a:xfrm>
              <a:off x="7376534" y="190861"/>
              <a:ext cx="428453" cy="345936"/>
            </a:xfrm>
            <a:prstGeom prst="rect">
              <a:avLst/>
            </a:prstGeom>
          </p:spPr>
        </p:pic>
        <p:pic>
          <p:nvPicPr>
            <p:cNvPr id="54" name="Graphic 53">
              <a:extLst>
                <a:ext uri="{FF2B5EF4-FFF2-40B4-BE49-F238E27FC236}">
                  <a16:creationId xmlns:a16="http://schemas.microsoft.com/office/drawing/2014/main" id="{F49998DC-252D-03DF-0405-E6A39A9BE545}"/>
                </a:ext>
              </a:extLst>
            </p:cNvPr>
            <p:cNvPicPr>
              <a:picLocks noChangeAspect="1"/>
            </p:cNvPicPr>
            <p:nvPr userDrawn="1"/>
          </p:nvPicPr>
          <p:blipFill>
            <a:blip r:embed="rId15">
              <a:extLst>
                <a:ext uri="{96DAC541-7B7A-43D3-8B79-37D633B846F1}">
                  <asvg:svgBlip xmlns:asvg="http://schemas.microsoft.com/office/drawing/2016/SVG/main" r:embed="rId16"/>
                </a:ext>
              </a:extLst>
            </a:blip>
            <a:stretch>
              <a:fillRect/>
            </a:stretch>
          </p:blipFill>
          <p:spPr>
            <a:xfrm>
              <a:off x="2488301" y="231515"/>
              <a:ext cx="142033" cy="142033"/>
            </a:xfrm>
            <a:prstGeom prst="rect">
              <a:avLst/>
            </a:prstGeom>
          </p:spPr>
        </p:pic>
        <p:pic>
          <p:nvPicPr>
            <p:cNvPr id="55" name="Graphic 54">
              <a:extLst>
                <a:ext uri="{FF2B5EF4-FFF2-40B4-BE49-F238E27FC236}">
                  <a16:creationId xmlns:a16="http://schemas.microsoft.com/office/drawing/2014/main" id="{2910640E-9967-02EC-E3AF-871AB299CBFA}"/>
                </a:ext>
              </a:extLst>
            </p:cNvPr>
            <p:cNvPicPr>
              <a:picLocks noChangeAspect="1"/>
            </p:cNvPicPr>
            <p:nvPr userDrawn="1"/>
          </p:nvPicPr>
          <p:blipFill>
            <a:blip r:embed="rId17">
              <a:extLst>
                <a:ext uri="{96DAC541-7B7A-43D3-8B79-37D633B846F1}">
                  <asvg:svgBlip xmlns:asvg="http://schemas.microsoft.com/office/drawing/2016/SVG/main" r:embed="rId18"/>
                </a:ext>
              </a:extLst>
            </a:blip>
            <a:stretch>
              <a:fillRect/>
            </a:stretch>
          </p:blipFill>
          <p:spPr>
            <a:xfrm>
              <a:off x="4517578" y="215137"/>
              <a:ext cx="182687" cy="182687"/>
            </a:xfrm>
            <a:prstGeom prst="rect">
              <a:avLst/>
            </a:prstGeom>
          </p:spPr>
        </p:pic>
        <p:pic>
          <p:nvPicPr>
            <p:cNvPr id="56" name="Graphic 55">
              <a:extLst>
                <a:ext uri="{FF2B5EF4-FFF2-40B4-BE49-F238E27FC236}">
                  <a16:creationId xmlns:a16="http://schemas.microsoft.com/office/drawing/2014/main" id="{8757197C-6172-5A61-9870-0860F7FA721F}"/>
                </a:ext>
              </a:extLst>
            </p:cNvPr>
            <p:cNvPicPr>
              <a:picLocks noChangeAspect="1"/>
            </p:cNvPicPr>
            <p:nvPr userDrawn="1"/>
          </p:nvPicPr>
          <p:blipFill>
            <a:blip r:embed="rId19">
              <a:extLst>
                <a:ext uri="{96DAC541-7B7A-43D3-8B79-37D633B846F1}">
                  <asvg:svgBlip xmlns:asvg="http://schemas.microsoft.com/office/drawing/2016/SVG/main" r:embed="rId20"/>
                </a:ext>
              </a:extLst>
            </a:blip>
            <a:stretch>
              <a:fillRect/>
            </a:stretch>
          </p:blipFill>
          <p:spPr>
            <a:xfrm>
              <a:off x="6250227" y="221712"/>
              <a:ext cx="166282" cy="166282"/>
            </a:xfrm>
            <a:prstGeom prst="rect">
              <a:avLst/>
            </a:prstGeom>
          </p:spPr>
        </p:pic>
        <p:pic>
          <p:nvPicPr>
            <p:cNvPr id="57" name="Graphic 56">
              <a:extLst>
                <a:ext uri="{FF2B5EF4-FFF2-40B4-BE49-F238E27FC236}">
                  <a16:creationId xmlns:a16="http://schemas.microsoft.com/office/drawing/2014/main" id="{EF4AC290-C97B-6E98-D01D-6B17CB3ACE83}"/>
                </a:ext>
              </a:extLst>
            </p:cNvPr>
            <p:cNvPicPr>
              <a:picLocks noChangeAspect="1"/>
            </p:cNvPicPr>
            <p:nvPr userDrawn="1"/>
          </p:nvPicPr>
          <p:blipFill>
            <a:blip r:embed="rId21">
              <a:extLst>
                <a:ext uri="{96DAC541-7B7A-43D3-8B79-37D633B846F1}">
                  <asvg:svgBlip xmlns:asvg="http://schemas.microsoft.com/office/drawing/2016/SVG/main" r:embed="rId22"/>
                </a:ext>
              </a:extLst>
            </a:blip>
            <a:stretch>
              <a:fillRect/>
            </a:stretch>
          </p:blipFill>
          <p:spPr>
            <a:xfrm>
              <a:off x="7525697" y="239607"/>
              <a:ext cx="149599" cy="149599"/>
            </a:xfrm>
            <a:prstGeom prst="rect">
              <a:avLst/>
            </a:prstGeom>
          </p:spPr>
        </p:pic>
      </p:gr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smtClean="0"/>
              <a:t>1/20/2026</a:t>
            </a:fld>
            <a:endParaRPr lang="en-US"/>
          </a:p>
        </p:txBody>
      </p:sp>
      <p:sp>
        <p:nvSpPr>
          <p:cNvPr id="5" name="Footer Placeholder 4"/>
          <p:cNvSpPr>
            <a:spLocks noGrp="1"/>
          </p:cNvSpPr>
          <p:nvPr>
            <p:ph type="ftr" sz="quarter" idx="11"/>
          </p:nvPr>
        </p:nvSpPr>
        <p:spPr/>
        <p:txBody>
          <a:bodyPr/>
          <a:lstStyle/>
          <a:p>
            <a:endParaRPr lang="en-US"/>
          </a:p>
        </p:txBody>
      </p:sp>
    </p:spTree>
    <p:extLst>
      <p:ext uri="{BB962C8B-B14F-4D97-AF65-F5344CB8AC3E}">
        <p14:creationId xmlns:p14="http://schemas.microsoft.com/office/powerpoint/2010/main" val="17406529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66942105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892" indent="0" algn="ctr">
              <a:buNone/>
              <a:defRPr sz="1500"/>
            </a:lvl2pPr>
            <a:lvl3pPr marL="685783" indent="0" algn="ctr">
              <a:buNone/>
              <a:defRPr sz="1350"/>
            </a:lvl3pPr>
            <a:lvl4pPr marL="1028675" indent="0" algn="ctr">
              <a:buNone/>
              <a:defRPr sz="1200"/>
            </a:lvl4pPr>
            <a:lvl5pPr marL="1371566" indent="0" algn="ctr">
              <a:buNone/>
              <a:defRPr sz="1200"/>
            </a:lvl5pPr>
            <a:lvl6pPr marL="1714457" indent="0" algn="ctr">
              <a:buNone/>
              <a:defRPr sz="1200"/>
            </a:lvl6pPr>
            <a:lvl7pPr marL="2057348" indent="0" algn="ctr">
              <a:buNone/>
              <a:defRPr sz="1200"/>
            </a:lvl7pPr>
            <a:lvl8pPr marL="2400240" indent="0" algn="ctr">
              <a:buNone/>
              <a:defRPr sz="1200"/>
            </a:lvl8pPr>
            <a:lvl9pPr marL="2743132" indent="0" algn="ctr">
              <a:buNone/>
              <a:defRPr sz="1200"/>
            </a:lvl9pPr>
          </a:lstStyle>
          <a:p>
            <a:r>
              <a:rPr lang="en-US"/>
              <a:t>Click to edit Master subtitle style</a:t>
            </a:r>
          </a:p>
        </p:txBody>
      </p:sp>
      <p:sp>
        <p:nvSpPr>
          <p:cNvPr id="4" name="Date Placeholder 3"/>
          <p:cNvSpPr>
            <a:spLocks noGrp="1"/>
          </p:cNvSpPr>
          <p:nvPr>
            <p:ph type="dt" sz="half" idx="10"/>
          </p:nvPr>
        </p:nvSpPr>
        <p:spPr/>
        <p:txBody>
          <a:bodyPr/>
          <a:lstStyle/>
          <a:p>
            <a:fld id="{C764DE79-268F-4C1A-8933-263129D2AF90}" type="datetimeFigureOut">
              <a:rPr lang="en-US" smtClean="0"/>
              <a:t>1/20/2026</a:t>
            </a:fld>
            <a:endParaRPr lang="en-US"/>
          </a:p>
        </p:txBody>
      </p:sp>
      <p:sp>
        <p:nvSpPr>
          <p:cNvPr id="5" name="Footer Placeholder 4"/>
          <p:cNvSpPr>
            <a:spLocks noGrp="1"/>
          </p:cNvSpPr>
          <p:nvPr>
            <p:ph type="ftr" sz="quarter" idx="11"/>
          </p:nvPr>
        </p:nvSpPr>
        <p:spPr/>
        <p:txBody>
          <a:bodyPr/>
          <a:lstStyle/>
          <a:p>
            <a:endParaRPr lang="en-US"/>
          </a:p>
        </p:txBody>
      </p:sp>
    </p:spTree>
    <p:extLst>
      <p:ext uri="{BB962C8B-B14F-4D97-AF65-F5344CB8AC3E}">
        <p14:creationId xmlns:p14="http://schemas.microsoft.com/office/powerpoint/2010/main" val="3424170762"/>
      </p:ext>
    </p:extLst>
  </p:cSld>
  <p:clrMapOvr>
    <a:masterClrMapping/>
  </p:clrMapOvr>
  <p:hf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74942502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smtClean="0"/>
              <a:t>1/20/2026</a:t>
            </a:fld>
            <a:endParaRPr lang="en-US"/>
          </a:p>
        </p:txBody>
      </p:sp>
      <p:sp>
        <p:nvSpPr>
          <p:cNvPr id="5" name="Footer Placeholder 4"/>
          <p:cNvSpPr>
            <a:spLocks noGrp="1"/>
          </p:cNvSpPr>
          <p:nvPr>
            <p:ph type="ftr" sz="quarter" idx="11"/>
          </p:nvPr>
        </p:nvSpPr>
        <p:spPr/>
        <p:txBody>
          <a:bodyPr/>
          <a:lstStyle/>
          <a:p>
            <a:endParaRPr lang="en-US"/>
          </a:p>
        </p:txBody>
      </p:sp>
    </p:spTree>
    <p:extLst>
      <p:ext uri="{BB962C8B-B14F-4D97-AF65-F5344CB8AC3E}">
        <p14:creationId xmlns:p14="http://schemas.microsoft.com/office/powerpoint/2010/main" val="26485973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5412502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892" indent="0" algn="ctr">
              <a:buNone/>
              <a:defRPr sz="1500"/>
            </a:lvl2pPr>
            <a:lvl3pPr marL="685783" indent="0" algn="ctr">
              <a:buNone/>
              <a:defRPr sz="1350"/>
            </a:lvl3pPr>
            <a:lvl4pPr marL="1028675" indent="0" algn="ctr">
              <a:buNone/>
              <a:defRPr sz="1200"/>
            </a:lvl4pPr>
            <a:lvl5pPr marL="1371566" indent="0" algn="ctr">
              <a:buNone/>
              <a:defRPr sz="1200"/>
            </a:lvl5pPr>
            <a:lvl6pPr marL="1714457" indent="0" algn="ctr">
              <a:buNone/>
              <a:defRPr sz="1200"/>
            </a:lvl6pPr>
            <a:lvl7pPr marL="2057348" indent="0" algn="ctr">
              <a:buNone/>
              <a:defRPr sz="1200"/>
            </a:lvl7pPr>
            <a:lvl8pPr marL="2400240" indent="0" algn="ctr">
              <a:buNone/>
              <a:defRPr sz="1200"/>
            </a:lvl8pPr>
            <a:lvl9pPr marL="2743132" indent="0" algn="ctr">
              <a:buNone/>
              <a:defRPr sz="1200"/>
            </a:lvl9pPr>
          </a:lstStyle>
          <a:p>
            <a:r>
              <a:rPr lang="en-US"/>
              <a:t>Click to edit Master subtitle style</a:t>
            </a:r>
          </a:p>
        </p:txBody>
      </p:sp>
      <p:sp>
        <p:nvSpPr>
          <p:cNvPr id="4" name="Date Placeholder 3"/>
          <p:cNvSpPr>
            <a:spLocks noGrp="1"/>
          </p:cNvSpPr>
          <p:nvPr>
            <p:ph type="dt" sz="half" idx="10"/>
          </p:nvPr>
        </p:nvSpPr>
        <p:spPr/>
        <p:txBody>
          <a:bodyPr/>
          <a:lstStyle/>
          <a:p>
            <a:fld id="{C764DE79-268F-4C1A-8933-263129D2AF90}" type="datetimeFigureOut">
              <a:rPr lang="en-US" smtClean="0"/>
              <a:t>1/20/2026</a:t>
            </a:fld>
            <a:endParaRPr lang="en-US"/>
          </a:p>
        </p:txBody>
      </p:sp>
      <p:sp>
        <p:nvSpPr>
          <p:cNvPr id="5" name="Footer Placeholder 4"/>
          <p:cNvSpPr>
            <a:spLocks noGrp="1"/>
          </p:cNvSpPr>
          <p:nvPr>
            <p:ph type="ftr" sz="quarter" idx="11"/>
          </p:nvPr>
        </p:nvSpPr>
        <p:spPr/>
        <p:txBody>
          <a:bodyPr/>
          <a:lstStyle/>
          <a:p>
            <a:endParaRPr lang="en-US"/>
          </a:p>
        </p:txBody>
      </p:sp>
    </p:spTree>
    <p:extLst>
      <p:ext uri="{BB962C8B-B14F-4D97-AF65-F5344CB8AC3E}">
        <p14:creationId xmlns:p14="http://schemas.microsoft.com/office/powerpoint/2010/main" val="4091014768"/>
      </p:ext>
    </p:extLst>
  </p:cSld>
  <p:clrMapOvr>
    <a:masterClrMapping/>
  </p:clrMapOvr>
  <p:hf hdr="0" ftr="0" dt="0"/>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8299385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smtClean="0"/>
              <a:t>1/20/2026</a:t>
            </a:fld>
            <a:endParaRPr lang="en-US"/>
          </a:p>
        </p:txBody>
      </p:sp>
      <p:sp>
        <p:nvSpPr>
          <p:cNvPr id="5" name="Footer Placeholder 4"/>
          <p:cNvSpPr>
            <a:spLocks noGrp="1"/>
          </p:cNvSpPr>
          <p:nvPr>
            <p:ph type="ftr" sz="quarter" idx="11"/>
          </p:nvPr>
        </p:nvSpPr>
        <p:spPr/>
        <p:txBody>
          <a:bodyPr/>
          <a:lstStyle/>
          <a:p>
            <a:endParaRPr lang="en-US"/>
          </a:p>
        </p:txBody>
      </p:sp>
    </p:spTree>
    <p:extLst>
      <p:ext uri="{BB962C8B-B14F-4D97-AF65-F5344CB8AC3E}">
        <p14:creationId xmlns:p14="http://schemas.microsoft.com/office/powerpoint/2010/main" val="394480246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14456249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892" indent="0" algn="ctr">
              <a:buNone/>
              <a:defRPr sz="1500"/>
            </a:lvl2pPr>
            <a:lvl3pPr marL="685783" indent="0" algn="ctr">
              <a:buNone/>
              <a:defRPr sz="1350"/>
            </a:lvl3pPr>
            <a:lvl4pPr marL="1028675" indent="0" algn="ctr">
              <a:buNone/>
              <a:defRPr sz="1200"/>
            </a:lvl4pPr>
            <a:lvl5pPr marL="1371566" indent="0" algn="ctr">
              <a:buNone/>
              <a:defRPr sz="1200"/>
            </a:lvl5pPr>
            <a:lvl6pPr marL="1714457" indent="0" algn="ctr">
              <a:buNone/>
              <a:defRPr sz="1200"/>
            </a:lvl6pPr>
            <a:lvl7pPr marL="2057348" indent="0" algn="ctr">
              <a:buNone/>
              <a:defRPr sz="1200"/>
            </a:lvl7pPr>
            <a:lvl8pPr marL="2400240" indent="0" algn="ctr">
              <a:buNone/>
              <a:defRPr sz="1200"/>
            </a:lvl8pPr>
            <a:lvl9pPr marL="2743132" indent="0" algn="ctr">
              <a:buNone/>
              <a:defRPr sz="1200"/>
            </a:lvl9pPr>
          </a:lstStyle>
          <a:p>
            <a:r>
              <a:rPr lang="en-US"/>
              <a:t>Click to edit Master subtitle style</a:t>
            </a:r>
          </a:p>
        </p:txBody>
      </p:sp>
      <p:sp>
        <p:nvSpPr>
          <p:cNvPr id="4" name="Date Placeholder 3"/>
          <p:cNvSpPr>
            <a:spLocks noGrp="1"/>
          </p:cNvSpPr>
          <p:nvPr>
            <p:ph type="dt" sz="half" idx="10"/>
          </p:nvPr>
        </p:nvSpPr>
        <p:spPr/>
        <p:txBody>
          <a:bodyPr/>
          <a:lstStyle/>
          <a:p>
            <a:fld id="{C764DE79-268F-4C1A-8933-263129D2AF90}" type="datetimeFigureOut">
              <a:rPr lang="en-US" smtClean="0"/>
              <a:t>1/20/2026</a:t>
            </a:fld>
            <a:endParaRPr lang="en-US"/>
          </a:p>
        </p:txBody>
      </p:sp>
      <p:sp>
        <p:nvSpPr>
          <p:cNvPr id="5" name="Footer Placeholder 4"/>
          <p:cNvSpPr>
            <a:spLocks noGrp="1"/>
          </p:cNvSpPr>
          <p:nvPr>
            <p:ph type="ftr" sz="quarter" idx="11"/>
          </p:nvPr>
        </p:nvSpPr>
        <p:spPr/>
        <p:txBody>
          <a:bodyPr/>
          <a:lstStyle/>
          <a:p>
            <a:endParaRPr lang="en-US"/>
          </a:p>
        </p:txBody>
      </p:sp>
    </p:spTree>
    <p:extLst>
      <p:ext uri="{BB962C8B-B14F-4D97-AF65-F5344CB8AC3E}">
        <p14:creationId xmlns:p14="http://schemas.microsoft.com/office/powerpoint/2010/main" val="2861916799"/>
      </p:ext>
    </p:extLst>
  </p:cSld>
  <p:clrMapOvr>
    <a:masterClrMapping/>
  </p:clrMapOvr>
  <p:hf hdr="0" ftr="0" dt="0"/>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1981190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slideLayout" Target="../slideLayouts/slideLayout11.xml"/><Relationship Id="rId1" Type="http://schemas.openxmlformats.org/officeDocument/2006/relationships/slideLayout" Target="../slideLayouts/slideLayout10.xml"/><Relationship Id="rId6" Type="http://schemas.openxmlformats.org/officeDocument/2006/relationships/image" Target="../media/image26.png"/><Relationship Id="rId5" Type="http://schemas.openxmlformats.org/officeDocument/2006/relationships/theme" Target="../theme/theme2.xml"/><Relationship Id="rId4" Type="http://schemas.openxmlformats.org/officeDocument/2006/relationships/slideLayout" Target="../slideLayouts/slideLayout13.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16.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image" Target="../media/image26.png"/><Relationship Id="rId5" Type="http://schemas.openxmlformats.org/officeDocument/2006/relationships/theme" Target="../theme/theme3.xml"/><Relationship Id="rId4" Type="http://schemas.openxmlformats.org/officeDocument/2006/relationships/slideLayout" Target="../slideLayouts/slideLayout17.xml"/></Relationships>
</file>

<file path=ppt/slideMasters/_rels/slideMaster4.xml.rels><?xml version="1.0" encoding="UTF-8" standalone="yes"?>
<Relationships xmlns="http://schemas.openxmlformats.org/package/2006/relationships"><Relationship Id="rId3" Type="http://schemas.openxmlformats.org/officeDocument/2006/relationships/slideLayout" Target="../slideLayouts/slideLayout20.xml"/><Relationship Id="rId2" Type="http://schemas.openxmlformats.org/officeDocument/2006/relationships/slideLayout" Target="../slideLayouts/slideLayout19.xml"/><Relationship Id="rId1" Type="http://schemas.openxmlformats.org/officeDocument/2006/relationships/slideLayout" Target="../slideLayouts/slideLayout18.xml"/><Relationship Id="rId6" Type="http://schemas.openxmlformats.org/officeDocument/2006/relationships/image" Target="../media/image26.png"/><Relationship Id="rId5" Type="http://schemas.openxmlformats.org/officeDocument/2006/relationships/theme" Target="../theme/theme4.xml"/><Relationship Id="rId4"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Right Triangle 6"/>
          <p:cNvSpPr>
            <a:spLocks noChangeAspect="1"/>
          </p:cNvSpPr>
          <p:nvPr userDrawn="1"/>
        </p:nvSpPr>
        <p:spPr>
          <a:xfrm>
            <a:off x="4184856" y="4759334"/>
            <a:ext cx="176608" cy="253746"/>
          </a:xfrm>
          <a:prstGeom prst="rtTriangle">
            <a:avLst/>
          </a:prstGeom>
          <a:solidFill>
            <a:srgbClr val="00499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013"/>
          </a:p>
        </p:txBody>
      </p:sp>
      <p:sp>
        <p:nvSpPr>
          <p:cNvPr id="8" name="Rectangle 7"/>
          <p:cNvSpPr>
            <a:spLocks noChangeAspect="1"/>
          </p:cNvSpPr>
          <p:nvPr userDrawn="1"/>
        </p:nvSpPr>
        <p:spPr>
          <a:xfrm flipH="1">
            <a:off x="0" y="4759334"/>
            <a:ext cx="4184855" cy="253746"/>
          </a:xfrm>
          <a:prstGeom prst="rect">
            <a:avLst/>
          </a:prstGeom>
          <a:solidFill>
            <a:srgbClr val="00499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013"/>
          </a:p>
        </p:txBody>
      </p:sp>
      <p:pic>
        <p:nvPicPr>
          <p:cNvPr id="9" name="Picture 8"/>
          <p:cNvPicPr>
            <a:picLocks noChangeAspect="1"/>
          </p:cNvPicPr>
          <p:nvPr userDrawn="1"/>
        </p:nvPicPr>
        <p:blipFill>
          <a:blip r:embed="rId11">
            <a:extLst>
              <a:ext uri="{28A0092B-C50C-407E-A947-70E740481C1C}">
                <a14:useLocalDpi xmlns:a14="http://schemas.microsoft.com/office/drawing/2010/main" val="0"/>
              </a:ext>
            </a:extLst>
          </a:blip>
          <a:stretch>
            <a:fillRect/>
          </a:stretch>
        </p:blipFill>
        <p:spPr>
          <a:xfrm>
            <a:off x="4342507" y="4714757"/>
            <a:ext cx="414131" cy="342900"/>
          </a:xfrm>
          <a:prstGeom prst="rect">
            <a:avLst/>
          </a:prstGeom>
        </p:spPr>
      </p:pic>
      <p:sp>
        <p:nvSpPr>
          <p:cNvPr id="4" name="TextBox 3"/>
          <p:cNvSpPr txBox="1"/>
          <p:nvPr userDrawn="1"/>
        </p:nvSpPr>
        <p:spPr>
          <a:xfrm>
            <a:off x="8443432" y="4759334"/>
            <a:ext cx="628650" cy="300082"/>
          </a:xfrm>
          <a:prstGeom prst="rect">
            <a:avLst/>
          </a:prstGeom>
          <a:noFill/>
        </p:spPr>
        <p:txBody>
          <a:bodyPr wrap="square" rtlCol="0">
            <a:spAutoFit/>
          </a:bodyPr>
          <a:lstStyle/>
          <a:p>
            <a:pPr algn="ctr"/>
            <a:fld id="{EEA97B07-F3C4-4F4D-8949-154FFCF198E0}" type="slidenum">
              <a:rPr lang="en-US" smtClean="0">
                <a:solidFill>
                  <a:schemeClr val="bg1">
                    <a:lumMod val="75000"/>
                  </a:schemeClr>
                </a:solidFill>
              </a:rPr>
              <a:pPr algn="ctr"/>
              <a:t>‹#›</a:t>
            </a:fld>
            <a:endParaRPr lang="en-US" dirty="0">
              <a:solidFill>
                <a:schemeClr val="bg1">
                  <a:lumMod val="75000"/>
                </a:schemeClr>
              </a:solidFill>
            </a:endParaRPr>
          </a:p>
        </p:txBody>
      </p:sp>
    </p:spTree>
    <p:extLst>
      <p:ext uri="{BB962C8B-B14F-4D97-AF65-F5344CB8AC3E}">
        <p14:creationId xmlns:p14="http://schemas.microsoft.com/office/powerpoint/2010/main" val="861502535"/>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70" r:id="rId3"/>
    <p:sldLayoutId id="2147483661" r:id="rId4"/>
    <p:sldLayoutId id="2147483662" r:id="rId5"/>
    <p:sldLayoutId id="2147483663" r:id="rId6"/>
    <p:sldLayoutId id="2147483664" r:id="rId7"/>
    <p:sldLayoutId id="2147483666" r:id="rId8"/>
    <p:sldLayoutId id="2147483669" r:id="rId9"/>
  </p:sldLayoutIdLst>
  <p:hf hdr="0" ftr="0" dt="0"/>
  <p:txStyles>
    <p:titleStyle>
      <a:lvl1pPr algn="l" defTabSz="685800" rtl="0" eaLnBrk="1" latinLnBrk="0" hangingPunct="1">
        <a:lnSpc>
          <a:spcPct val="90000"/>
        </a:lnSpc>
        <a:spcBef>
          <a:spcPct val="0"/>
        </a:spcBef>
        <a:buNone/>
        <a:defRPr sz="3000" b="1" i="0" kern="1200">
          <a:solidFill>
            <a:srgbClr val="004990"/>
          </a:solidFill>
          <a:latin typeface="Helvetica Neue" charset="0"/>
          <a:ea typeface="Helvetica Neue" charset="0"/>
          <a:cs typeface="Helvetica Neue" charset="0"/>
        </a:defRPr>
      </a:lvl1pPr>
    </p:titleStyle>
    <p:bodyStyle>
      <a:lvl1pPr marL="171450" indent="-171450" algn="l" defTabSz="685800" rtl="0" eaLnBrk="1" latinLnBrk="0" hangingPunct="1">
        <a:lnSpc>
          <a:spcPct val="90000"/>
        </a:lnSpc>
        <a:spcBef>
          <a:spcPts val="750"/>
        </a:spcBef>
        <a:buClr>
          <a:srgbClr val="BE2F37"/>
        </a:buClr>
        <a:buFont typeface="Arial" panose="020B0604020202020204" pitchFamily="34" charset="0"/>
        <a:buChar char="•"/>
        <a:defRPr sz="2000" kern="1200">
          <a:solidFill>
            <a:schemeClr val="tx1"/>
          </a:solidFill>
          <a:latin typeface="Helvetica Neue" charset="0"/>
          <a:ea typeface="Helvetica Neue" charset="0"/>
          <a:cs typeface="Helvetica Neue" charset="0"/>
        </a:defRPr>
      </a:lvl1pPr>
      <a:lvl2pPr marL="514350" indent="-171450" algn="l" defTabSz="685800" rtl="0" eaLnBrk="1" latinLnBrk="0" hangingPunct="1">
        <a:lnSpc>
          <a:spcPct val="90000"/>
        </a:lnSpc>
        <a:spcBef>
          <a:spcPts val="375"/>
        </a:spcBef>
        <a:buClr>
          <a:srgbClr val="BE2F37"/>
        </a:buClr>
        <a:buFont typeface="Arial" panose="020B0604020202020204" pitchFamily="34" charset="0"/>
        <a:buChar char="•"/>
        <a:defRPr sz="1800" kern="1200">
          <a:solidFill>
            <a:schemeClr val="tx1"/>
          </a:solidFill>
          <a:latin typeface="Helvetica Neue" charset="0"/>
          <a:ea typeface="Helvetica Neue" charset="0"/>
          <a:cs typeface="Helvetica Neue" charset="0"/>
        </a:defRPr>
      </a:lvl2pPr>
      <a:lvl3pPr marL="857250" indent="-171450" algn="l" defTabSz="685800" rtl="0" eaLnBrk="1" latinLnBrk="0" hangingPunct="1">
        <a:lnSpc>
          <a:spcPct val="90000"/>
        </a:lnSpc>
        <a:spcBef>
          <a:spcPts val="375"/>
        </a:spcBef>
        <a:buClr>
          <a:srgbClr val="BE2F37"/>
        </a:buClr>
        <a:buFont typeface="Arial" panose="020B0604020202020204" pitchFamily="34" charset="0"/>
        <a:buChar char="•"/>
        <a:defRPr sz="1500" kern="1200">
          <a:solidFill>
            <a:schemeClr val="tx1"/>
          </a:solidFill>
          <a:latin typeface="Helvetica Neue" charset="0"/>
          <a:ea typeface="Helvetica Neue" charset="0"/>
          <a:cs typeface="Helvetica Neue" charset="0"/>
        </a:defRPr>
      </a:lvl3pPr>
      <a:lvl4pPr marL="1200150" indent="-171450" algn="l" defTabSz="685800" rtl="0" eaLnBrk="1" latinLnBrk="0" hangingPunct="1">
        <a:lnSpc>
          <a:spcPct val="90000"/>
        </a:lnSpc>
        <a:spcBef>
          <a:spcPts val="375"/>
        </a:spcBef>
        <a:buClr>
          <a:srgbClr val="BE2F37"/>
        </a:buClr>
        <a:buFont typeface="Arial" panose="020B0604020202020204" pitchFamily="34" charset="0"/>
        <a:buChar char="•"/>
        <a:defRPr sz="1350" kern="1200">
          <a:solidFill>
            <a:schemeClr val="tx1"/>
          </a:solidFill>
          <a:latin typeface="Helvetica Neue" charset="0"/>
          <a:ea typeface="Helvetica Neue" charset="0"/>
          <a:cs typeface="Helvetica Neue" charset="0"/>
        </a:defRPr>
      </a:lvl4pPr>
      <a:lvl5pPr marL="1543050" indent="-171450" algn="l" defTabSz="685800" rtl="0" eaLnBrk="1" latinLnBrk="0" hangingPunct="1">
        <a:lnSpc>
          <a:spcPct val="90000"/>
        </a:lnSpc>
        <a:spcBef>
          <a:spcPts val="375"/>
        </a:spcBef>
        <a:buClr>
          <a:srgbClr val="BE2F37"/>
        </a:buClr>
        <a:buFont typeface="Arial" panose="020B0604020202020204" pitchFamily="34" charset="0"/>
        <a:buChar char="•"/>
        <a:defRPr sz="1350" kern="1200">
          <a:solidFill>
            <a:schemeClr val="tx1"/>
          </a:solidFill>
          <a:latin typeface="Helvetica Neue" charset="0"/>
          <a:ea typeface="Helvetica Neue" charset="0"/>
          <a:cs typeface="Helvetica Neue"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4767264"/>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C764DE79-268F-4C1A-8933-263129D2AF90}" type="datetimeFigureOut">
              <a:rPr lang="en-US" smtClean="0"/>
              <a:t>1/20/2026</a:t>
            </a:fld>
            <a:endParaRPr lang="en-US"/>
          </a:p>
        </p:txBody>
      </p:sp>
      <p:sp>
        <p:nvSpPr>
          <p:cNvPr id="5" name="Footer Placeholder 4"/>
          <p:cNvSpPr>
            <a:spLocks noGrp="1"/>
          </p:cNvSpPr>
          <p:nvPr>
            <p:ph type="ftr" sz="quarter" idx="3"/>
          </p:nvPr>
        </p:nvSpPr>
        <p:spPr>
          <a:xfrm>
            <a:off x="3028950" y="4767264"/>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7" name="Right Triangle 6"/>
          <p:cNvSpPr>
            <a:spLocks noChangeAspect="1"/>
          </p:cNvSpPr>
          <p:nvPr userDrawn="1"/>
        </p:nvSpPr>
        <p:spPr>
          <a:xfrm>
            <a:off x="4184856" y="4759334"/>
            <a:ext cx="176608" cy="253746"/>
          </a:xfrm>
          <a:prstGeom prst="rtTriangle">
            <a:avLst/>
          </a:prstGeom>
          <a:solidFill>
            <a:srgbClr val="00499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013"/>
          </a:p>
        </p:txBody>
      </p:sp>
      <p:sp>
        <p:nvSpPr>
          <p:cNvPr id="8" name="Rectangle 7"/>
          <p:cNvSpPr>
            <a:spLocks noChangeAspect="1"/>
          </p:cNvSpPr>
          <p:nvPr userDrawn="1"/>
        </p:nvSpPr>
        <p:spPr>
          <a:xfrm flipH="1">
            <a:off x="1" y="4759334"/>
            <a:ext cx="4184855" cy="253746"/>
          </a:xfrm>
          <a:prstGeom prst="rect">
            <a:avLst/>
          </a:prstGeom>
          <a:solidFill>
            <a:srgbClr val="00499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013"/>
          </a:p>
        </p:txBody>
      </p:sp>
      <p:pic>
        <p:nvPicPr>
          <p:cNvPr id="9" name="Picture 8"/>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4342508" y="4714757"/>
            <a:ext cx="414131" cy="342900"/>
          </a:xfrm>
          <a:prstGeom prst="rect">
            <a:avLst/>
          </a:prstGeom>
        </p:spPr>
      </p:pic>
      <p:sp>
        <p:nvSpPr>
          <p:cNvPr id="10" name="TextBox 9"/>
          <p:cNvSpPr txBox="1"/>
          <p:nvPr userDrawn="1"/>
        </p:nvSpPr>
        <p:spPr>
          <a:xfrm>
            <a:off x="8443432" y="4759334"/>
            <a:ext cx="628650" cy="369332"/>
          </a:xfrm>
          <a:prstGeom prst="rect">
            <a:avLst/>
          </a:prstGeom>
          <a:noFill/>
        </p:spPr>
        <p:txBody>
          <a:bodyPr wrap="square" rtlCol="0">
            <a:spAutoFit/>
          </a:bodyPr>
          <a:lstStyle/>
          <a:p>
            <a:pPr algn="ctr"/>
            <a:fld id="{EEA97B07-F3C4-4F4D-8949-154FFCF198E0}" type="slidenum">
              <a:rPr lang="en-US" sz="1800" smtClean="0">
                <a:solidFill>
                  <a:schemeClr val="bg1">
                    <a:lumMod val="75000"/>
                  </a:schemeClr>
                </a:solidFill>
              </a:rPr>
              <a:pPr algn="ctr"/>
              <a:t>‹#›</a:t>
            </a:fld>
            <a:endParaRPr lang="en-US" sz="1800">
              <a:solidFill>
                <a:schemeClr val="bg1">
                  <a:lumMod val="75000"/>
                </a:schemeClr>
              </a:solidFill>
            </a:endParaRPr>
          </a:p>
        </p:txBody>
      </p:sp>
    </p:spTree>
    <p:extLst>
      <p:ext uri="{BB962C8B-B14F-4D97-AF65-F5344CB8AC3E}">
        <p14:creationId xmlns:p14="http://schemas.microsoft.com/office/powerpoint/2010/main" val="3986285720"/>
      </p:ext>
    </p:extLst>
  </p:cSld>
  <p:clrMap bg1="lt1" tx1="dk1" bg2="lt2" tx2="dk2" accent1="accent1" accent2="accent2" accent3="accent3" accent4="accent4" accent5="accent5" accent6="accent6" hlink="hlink" folHlink="folHlink"/>
  <p:sldLayoutIdLst>
    <p:sldLayoutId id="2147483672" r:id="rId1"/>
    <p:sldLayoutId id="2147483673" r:id="rId2"/>
    <p:sldLayoutId id="2147483674" r:id="rId3"/>
    <p:sldLayoutId id="2147483675" r:id="rId4"/>
  </p:sldLayoutIdLst>
  <p:hf hdr="0" ftr="0" dt="0"/>
  <p:txStyles>
    <p:titleStyle>
      <a:lvl1pPr algn="l" defTabSz="514350" rtl="0" eaLnBrk="1" latinLnBrk="0" hangingPunct="1">
        <a:lnSpc>
          <a:spcPct val="90000"/>
        </a:lnSpc>
        <a:spcBef>
          <a:spcPct val="0"/>
        </a:spcBef>
        <a:buNone/>
        <a:defRPr sz="2475" kern="1200">
          <a:solidFill>
            <a:schemeClr val="tx1"/>
          </a:solidFill>
          <a:latin typeface="+mj-lt"/>
          <a:ea typeface="+mj-ea"/>
          <a:cs typeface="+mj-cs"/>
        </a:defRPr>
      </a:lvl1pPr>
    </p:titleStyle>
    <p:bodyStyle>
      <a:lvl1pPr marL="128588" indent="-128588" algn="l" defTabSz="514350" rtl="0" eaLnBrk="1" latinLnBrk="0" hangingPunct="1">
        <a:lnSpc>
          <a:spcPct val="90000"/>
        </a:lnSpc>
        <a:spcBef>
          <a:spcPts val="563"/>
        </a:spcBef>
        <a:buFont typeface="Arial" panose="020B0604020202020204" pitchFamily="34" charset="0"/>
        <a:buChar char="•"/>
        <a:defRPr sz="1575" kern="1200">
          <a:solidFill>
            <a:schemeClr val="tx1"/>
          </a:solidFill>
          <a:latin typeface="+mn-lt"/>
          <a:ea typeface="+mn-ea"/>
          <a:cs typeface="+mn-cs"/>
        </a:defRPr>
      </a:lvl1pPr>
      <a:lvl2pPr marL="385763" indent="-128588" algn="l" defTabSz="514350" rtl="0" eaLnBrk="1" latinLnBrk="0" hangingPunct="1">
        <a:lnSpc>
          <a:spcPct val="90000"/>
        </a:lnSpc>
        <a:spcBef>
          <a:spcPts val="281"/>
        </a:spcBef>
        <a:buFont typeface="Arial" panose="020B0604020202020204" pitchFamily="34" charset="0"/>
        <a:buChar char="•"/>
        <a:defRPr sz="1350" kern="1200">
          <a:solidFill>
            <a:schemeClr val="tx1"/>
          </a:solidFill>
          <a:latin typeface="+mn-lt"/>
          <a:ea typeface="+mn-ea"/>
          <a:cs typeface="+mn-cs"/>
        </a:defRPr>
      </a:lvl2pPr>
      <a:lvl3pPr marL="642938" indent="-128588" algn="l" defTabSz="514350" rtl="0" eaLnBrk="1" latinLnBrk="0" hangingPunct="1">
        <a:lnSpc>
          <a:spcPct val="90000"/>
        </a:lnSpc>
        <a:spcBef>
          <a:spcPts val="281"/>
        </a:spcBef>
        <a:buFont typeface="Arial" panose="020B0604020202020204" pitchFamily="34" charset="0"/>
        <a:buChar char="•"/>
        <a:defRPr sz="1125" kern="1200">
          <a:solidFill>
            <a:schemeClr val="tx1"/>
          </a:solidFill>
          <a:latin typeface="+mn-lt"/>
          <a:ea typeface="+mn-ea"/>
          <a:cs typeface="+mn-cs"/>
        </a:defRPr>
      </a:lvl3pPr>
      <a:lvl4pPr marL="9001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4pPr>
      <a:lvl5pPr marL="11572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5pPr>
      <a:lvl6pPr marL="141446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6pPr>
      <a:lvl7pPr marL="167163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7pPr>
      <a:lvl8pPr marL="19288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8pPr>
      <a:lvl9pPr marL="21859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9pPr>
    </p:bodyStyle>
    <p:otherStyle>
      <a:defPPr>
        <a:defRPr lang="en-US"/>
      </a:defPPr>
      <a:lvl1pPr marL="0" algn="l" defTabSz="514350" rtl="0" eaLnBrk="1" latinLnBrk="0" hangingPunct="1">
        <a:defRPr sz="1013" kern="1200">
          <a:solidFill>
            <a:schemeClr val="tx1"/>
          </a:solidFill>
          <a:latin typeface="+mn-lt"/>
          <a:ea typeface="+mn-ea"/>
          <a:cs typeface="+mn-cs"/>
        </a:defRPr>
      </a:lvl1pPr>
      <a:lvl2pPr marL="257175" algn="l" defTabSz="514350" rtl="0" eaLnBrk="1" latinLnBrk="0" hangingPunct="1">
        <a:defRPr sz="1013" kern="1200">
          <a:solidFill>
            <a:schemeClr val="tx1"/>
          </a:solidFill>
          <a:latin typeface="+mn-lt"/>
          <a:ea typeface="+mn-ea"/>
          <a:cs typeface="+mn-cs"/>
        </a:defRPr>
      </a:lvl2pPr>
      <a:lvl3pPr marL="514350" algn="l" defTabSz="514350" rtl="0" eaLnBrk="1" latinLnBrk="0" hangingPunct="1">
        <a:defRPr sz="1013" kern="1200">
          <a:solidFill>
            <a:schemeClr val="tx1"/>
          </a:solidFill>
          <a:latin typeface="+mn-lt"/>
          <a:ea typeface="+mn-ea"/>
          <a:cs typeface="+mn-cs"/>
        </a:defRPr>
      </a:lvl3pPr>
      <a:lvl4pPr marL="771525" algn="l" defTabSz="514350" rtl="0" eaLnBrk="1" latinLnBrk="0" hangingPunct="1">
        <a:defRPr sz="1013" kern="1200">
          <a:solidFill>
            <a:schemeClr val="tx1"/>
          </a:solidFill>
          <a:latin typeface="+mn-lt"/>
          <a:ea typeface="+mn-ea"/>
          <a:cs typeface="+mn-cs"/>
        </a:defRPr>
      </a:lvl4pPr>
      <a:lvl5pPr marL="1028700" algn="l" defTabSz="514350" rtl="0" eaLnBrk="1" latinLnBrk="0" hangingPunct="1">
        <a:defRPr sz="1013" kern="1200">
          <a:solidFill>
            <a:schemeClr val="tx1"/>
          </a:solidFill>
          <a:latin typeface="+mn-lt"/>
          <a:ea typeface="+mn-ea"/>
          <a:cs typeface="+mn-cs"/>
        </a:defRPr>
      </a:lvl5pPr>
      <a:lvl6pPr marL="1285875" algn="l" defTabSz="514350" rtl="0" eaLnBrk="1" latinLnBrk="0" hangingPunct="1">
        <a:defRPr sz="1013" kern="1200">
          <a:solidFill>
            <a:schemeClr val="tx1"/>
          </a:solidFill>
          <a:latin typeface="+mn-lt"/>
          <a:ea typeface="+mn-ea"/>
          <a:cs typeface="+mn-cs"/>
        </a:defRPr>
      </a:lvl6pPr>
      <a:lvl7pPr marL="1543050" algn="l" defTabSz="514350" rtl="0" eaLnBrk="1" latinLnBrk="0" hangingPunct="1">
        <a:defRPr sz="1013" kern="1200">
          <a:solidFill>
            <a:schemeClr val="tx1"/>
          </a:solidFill>
          <a:latin typeface="+mn-lt"/>
          <a:ea typeface="+mn-ea"/>
          <a:cs typeface="+mn-cs"/>
        </a:defRPr>
      </a:lvl7pPr>
      <a:lvl8pPr marL="1800225" algn="l" defTabSz="514350" rtl="0" eaLnBrk="1" latinLnBrk="0" hangingPunct="1">
        <a:defRPr sz="1013" kern="1200">
          <a:solidFill>
            <a:schemeClr val="tx1"/>
          </a:solidFill>
          <a:latin typeface="+mn-lt"/>
          <a:ea typeface="+mn-ea"/>
          <a:cs typeface="+mn-cs"/>
        </a:defRPr>
      </a:lvl8pPr>
      <a:lvl9pPr marL="2057400" algn="l" defTabSz="514350" rtl="0" eaLnBrk="1" latinLnBrk="0" hangingPunct="1">
        <a:defRPr sz="1013"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4767264"/>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C764DE79-268F-4C1A-8933-263129D2AF90}" type="datetimeFigureOut">
              <a:rPr lang="en-US" smtClean="0"/>
              <a:t>1/20/2026</a:t>
            </a:fld>
            <a:endParaRPr lang="en-US"/>
          </a:p>
        </p:txBody>
      </p:sp>
      <p:sp>
        <p:nvSpPr>
          <p:cNvPr id="5" name="Footer Placeholder 4"/>
          <p:cNvSpPr>
            <a:spLocks noGrp="1"/>
          </p:cNvSpPr>
          <p:nvPr>
            <p:ph type="ftr" sz="quarter" idx="3"/>
          </p:nvPr>
        </p:nvSpPr>
        <p:spPr>
          <a:xfrm>
            <a:off x="3028950" y="4767264"/>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7" name="Right Triangle 6"/>
          <p:cNvSpPr>
            <a:spLocks noChangeAspect="1"/>
          </p:cNvSpPr>
          <p:nvPr userDrawn="1"/>
        </p:nvSpPr>
        <p:spPr>
          <a:xfrm>
            <a:off x="4184856" y="4759334"/>
            <a:ext cx="176608" cy="253746"/>
          </a:xfrm>
          <a:prstGeom prst="rtTriangle">
            <a:avLst/>
          </a:prstGeom>
          <a:solidFill>
            <a:srgbClr val="00499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013"/>
          </a:p>
        </p:txBody>
      </p:sp>
      <p:sp>
        <p:nvSpPr>
          <p:cNvPr id="8" name="Rectangle 7"/>
          <p:cNvSpPr>
            <a:spLocks noChangeAspect="1"/>
          </p:cNvSpPr>
          <p:nvPr userDrawn="1"/>
        </p:nvSpPr>
        <p:spPr>
          <a:xfrm flipH="1">
            <a:off x="1" y="4759334"/>
            <a:ext cx="4184855" cy="253746"/>
          </a:xfrm>
          <a:prstGeom prst="rect">
            <a:avLst/>
          </a:prstGeom>
          <a:solidFill>
            <a:srgbClr val="00499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013"/>
          </a:p>
        </p:txBody>
      </p:sp>
      <p:pic>
        <p:nvPicPr>
          <p:cNvPr id="9" name="Picture 8"/>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4342508" y="4714757"/>
            <a:ext cx="414131" cy="342900"/>
          </a:xfrm>
          <a:prstGeom prst="rect">
            <a:avLst/>
          </a:prstGeom>
        </p:spPr>
      </p:pic>
      <p:sp>
        <p:nvSpPr>
          <p:cNvPr id="10" name="TextBox 9"/>
          <p:cNvSpPr txBox="1"/>
          <p:nvPr userDrawn="1"/>
        </p:nvSpPr>
        <p:spPr>
          <a:xfrm>
            <a:off x="8443432" y="4759334"/>
            <a:ext cx="628650" cy="369332"/>
          </a:xfrm>
          <a:prstGeom prst="rect">
            <a:avLst/>
          </a:prstGeom>
          <a:noFill/>
        </p:spPr>
        <p:txBody>
          <a:bodyPr wrap="square" rtlCol="0">
            <a:spAutoFit/>
          </a:bodyPr>
          <a:lstStyle/>
          <a:p>
            <a:pPr algn="ctr"/>
            <a:fld id="{EEA97B07-F3C4-4F4D-8949-154FFCF198E0}" type="slidenum">
              <a:rPr lang="en-US" sz="1800" smtClean="0">
                <a:solidFill>
                  <a:schemeClr val="bg1">
                    <a:lumMod val="75000"/>
                  </a:schemeClr>
                </a:solidFill>
              </a:rPr>
              <a:pPr algn="ctr"/>
              <a:t>‹#›</a:t>
            </a:fld>
            <a:endParaRPr lang="en-US" sz="1800">
              <a:solidFill>
                <a:schemeClr val="bg1">
                  <a:lumMod val="75000"/>
                </a:schemeClr>
              </a:solidFill>
            </a:endParaRPr>
          </a:p>
        </p:txBody>
      </p:sp>
    </p:spTree>
    <p:extLst>
      <p:ext uri="{BB962C8B-B14F-4D97-AF65-F5344CB8AC3E}">
        <p14:creationId xmlns:p14="http://schemas.microsoft.com/office/powerpoint/2010/main" val="1719046108"/>
      </p:ext>
    </p:extLst>
  </p:cSld>
  <p:clrMap bg1="lt1" tx1="dk1" bg2="lt2" tx2="dk2" accent1="accent1" accent2="accent2" accent3="accent3" accent4="accent4" accent5="accent5" accent6="accent6" hlink="hlink" folHlink="folHlink"/>
  <p:sldLayoutIdLst>
    <p:sldLayoutId id="2147483677" r:id="rId1"/>
    <p:sldLayoutId id="2147483678" r:id="rId2"/>
    <p:sldLayoutId id="2147483679" r:id="rId3"/>
    <p:sldLayoutId id="2147483680" r:id="rId4"/>
  </p:sldLayoutIdLst>
  <p:hf hdr="0" ftr="0" dt="0"/>
  <p:txStyles>
    <p:titleStyle>
      <a:lvl1pPr algn="l" defTabSz="514350" rtl="0" eaLnBrk="1" latinLnBrk="0" hangingPunct="1">
        <a:lnSpc>
          <a:spcPct val="90000"/>
        </a:lnSpc>
        <a:spcBef>
          <a:spcPct val="0"/>
        </a:spcBef>
        <a:buNone/>
        <a:defRPr sz="2475" kern="1200">
          <a:solidFill>
            <a:schemeClr val="tx1"/>
          </a:solidFill>
          <a:latin typeface="+mj-lt"/>
          <a:ea typeface="+mj-ea"/>
          <a:cs typeface="+mj-cs"/>
        </a:defRPr>
      </a:lvl1pPr>
    </p:titleStyle>
    <p:bodyStyle>
      <a:lvl1pPr marL="128588" indent="-128588" algn="l" defTabSz="514350" rtl="0" eaLnBrk="1" latinLnBrk="0" hangingPunct="1">
        <a:lnSpc>
          <a:spcPct val="90000"/>
        </a:lnSpc>
        <a:spcBef>
          <a:spcPts val="563"/>
        </a:spcBef>
        <a:buFont typeface="Arial" panose="020B0604020202020204" pitchFamily="34" charset="0"/>
        <a:buChar char="•"/>
        <a:defRPr sz="1575" kern="1200">
          <a:solidFill>
            <a:schemeClr val="tx1"/>
          </a:solidFill>
          <a:latin typeface="+mn-lt"/>
          <a:ea typeface="+mn-ea"/>
          <a:cs typeface="+mn-cs"/>
        </a:defRPr>
      </a:lvl1pPr>
      <a:lvl2pPr marL="385763" indent="-128588" algn="l" defTabSz="514350" rtl="0" eaLnBrk="1" latinLnBrk="0" hangingPunct="1">
        <a:lnSpc>
          <a:spcPct val="90000"/>
        </a:lnSpc>
        <a:spcBef>
          <a:spcPts val="281"/>
        </a:spcBef>
        <a:buFont typeface="Arial" panose="020B0604020202020204" pitchFamily="34" charset="0"/>
        <a:buChar char="•"/>
        <a:defRPr sz="1350" kern="1200">
          <a:solidFill>
            <a:schemeClr val="tx1"/>
          </a:solidFill>
          <a:latin typeface="+mn-lt"/>
          <a:ea typeface="+mn-ea"/>
          <a:cs typeface="+mn-cs"/>
        </a:defRPr>
      </a:lvl2pPr>
      <a:lvl3pPr marL="642938" indent="-128588" algn="l" defTabSz="514350" rtl="0" eaLnBrk="1" latinLnBrk="0" hangingPunct="1">
        <a:lnSpc>
          <a:spcPct val="90000"/>
        </a:lnSpc>
        <a:spcBef>
          <a:spcPts val="281"/>
        </a:spcBef>
        <a:buFont typeface="Arial" panose="020B0604020202020204" pitchFamily="34" charset="0"/>
        <a:buChar char="•"/>
        <a:defRPr sz="1125" kern="1200">
          <a:solidFill>
            <a:schemeClr val="tx1"/>
          </a:solidFill>
          <a:latin typeface="+mn-lt"/>
          <a:ea typeface="+mn-ea"/>
          <a:cs typeface="+mn-cs"/>
        </a:defRPr>
      </a:lvl3pPr>
      <a:lvl4pPr marL="9001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4pPr>
      <a:lvl5pPr marL="11572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5pPr>
      <a:lvl6pPr marL="141446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6pPr>
      <a:lvl7pPr marL="167163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7pPr>
      <a:lvl8pPr marL="19288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8pPr>
      <a:lvl9pPr marL="21859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9pPr>
    </p:bodyStyle>
    <p:otherStyle>
      <a:defPPr>
        <a:defRPr lang="en-US"/>
      </a:defPPr>
      <a:lvl1pPr marL="0" algn="l" defTabSz="514350" rtl="0" eaLnBrk="1" latinLnBrk="0" hangingPunct="1">
        <a:defRPr sz="1013" kern="1200">
          <a:solidFill>
            <a:schemeClr val="tx1"/>
          </a:solidFill>
          <a:latin typeface="+mn-lt"/>
          <a:ea typeface="+mn-ea"/>
          <a:cs typeface="+mn-cs"/>
        </a:defRPr>
      </a:lvl1pPr>
      <a:lvl2pPr marL="257175" algn="l" defTabSz="514350" rtl="0" eaLnBrk="1" latinLnBrk="0" hangingPunct="1">
        <a:defRPr sz="1013" kern="1200">
          <a:solidFill>
            <a:schemeClr val="tx1"/>
          </a:solidFill>
          <a:latin typeface="+mn-lt"/>
          <a:ea typeface="+mn-ea"/>
          <a:cs typeface="+mn-cs"/>
        </a:defRPr>
      </a:lvl2pPr>
      <a:lvl3pPr marL="514350" algn="l" defTabSz="514350" rtl="0" eaLnBrk="1" latinLnBrk="0" hangingPunct="1">
        <a:defRPr sz="1013" kern="1200">
          <a:solidFill>
            <a:schemeClr val="tx1"/>
          </a:solidFill>
          <a:latin typeface="+mn-lt"/>
          <a:ea typeface="+mn-ea"/>
          <a:cs typeface="+mn-cs"/>
        </a:defRPr>
      </a:lvl3pPr>
      <a:lvl4pPr marL="771525" algn="l" defTabSz="514350" rtl="0" eaLnBrk="1" latinLnBrk="0" hangingPunct="1">
        <a:defRPr sz="1013" kern="1200">
          <a:solidFill>
            <a:schemeClr val="tx1"/>
          </a:solidFill>
          <a:latin typeface="+mn-lt"/>
          <a:ea typeface="+mn-ea"/>
          <a:cs typeface="+mn-cs"/>
        </a:defRPr>
      </a:lvl4pPr>
      <a:lvl5pPr marL="1028700" algn="l" defTabSz="514350" rtl="0" eaLnBrk="1" latinLnBrk="0" hangingPunct="1">
        <a:defRPr sz="1013" kern="1200">
          <a:solidFill>
            <a:schemeClr val="tx1"/>
          </a:solidFill>
          <a:latin typeface="+mn-lt"/>
          <a:ea typeface="+mn-ea"/>
          <a:cs typeface="+mn-cs"/>
        </a:defRPr>
      </a:lvl5pPr>
      <a:lvl6pPr marL="1285875" algn="l" defTabSz="514350" rtl="0" eaLnBrk="1" latinLnBrk="0" hangingPunct="1">
        <a:defRPr sz="1013" kern="1200">
          <a:solidFill>
            <a:schemeClr val="tx1"/>
          </a:solidFill>
          <a:latin typeface="+mn-lt"/>
          <a:ea typeface="+mn-ea"/>
          <a:cs typeface="+mn-cs"/>
        </a:defRPr>
      </a:lvl6pPr>
      <a:lvl7pPr marL="1543050" algn="l" defTabSz="514350" rtl="0" eaLnBrk="1" latinLnBrk="0" hangingPunct="1">
        <a:defRPr sz="1013" kern="1200">
          <a:solidFill>
            <a:schemeClr val="tx1"/>
          </a:solidFill>
          <a:latin typeface="+mn-lt"/>
          <a:ea typeface="+mn-ea"/>
          <a:cs typeface="+mn-cs"/>
        </a:defRPr>
      </a:lvl7pPr>
      <a:lvl8pPr marL="1800225" algn="l" defTabSz="514350" rtl="0" eaLnBrk="1" latinLnBrk="0" hangingPunct="1">
        <a:defRPr sz="1013" kern="1200">
          <a:solidFill>
            <a:schemeClr val="tx1"/>
          </a:solidFill>
          <a:latin typeface="+mn-lt"/>
          <a:ea typeface="+mn-ea"/>
          <a:cs typeface="+mn-cs"/>
        </a:defRPr>
      </a:lvl8pPr>
      <a:lvl9pPr marL="2057400" algn="l" defTabSz="514350" rtl="0" eaLnBrk="1" latinLnBrk="0" hangingPunct="1">
        <a:defRPr sz="1013"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4767264"/>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C764DE79-268F-4C1A-8933-263129D2AF90}" type="datetimeFigureOut">
              <a:rPr lang="en-US" smtClean="0"/>
              <a:t>1/20/2026</a:t>
            </a:fld>
            <a:endParaRPr lang="en-US"/>
          </a:p>
        </p:txBody>
      </p:sp>
      <p:sp>
        <p:nvSpPr>
          <p:cNvPr id="5" name="Footer Placeholder 4"/>
          <p:cNvSpPr>
            <a:spLocks noGrp="1"/>
          </p:cNvSpPr>
          <p:nvPr>
            <p:ph type="ftr" sz="quarter" idx="3"/>
          </p:nvPr>
        </p:nvSpPr>
        <p:spPr>
          <a:xfrm>
            <a:off x="3028950" y="4767264"/>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7" name="Right Triangle 6"/>
          <p:cNvSpPr>
            <a:spLocks noChangeAspect="1"/>
          </p:cNvSpPr>
          <p:nvPr userDrawn="1"/>
        </p:nvSpPr>
        <p:spPr>
          <a:xfrm>
            <a:off x="4184856" y="4759334"/>
            <a:ext cx="176608" cy="253746"/>
          </a:xfrm>
          <a:prstGeom prst="rtTriangle">
            <a:avLst/>
          </a:prstGeom>
          <a:solidFill>
            <a:srgbClr val="00499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013"/>
          </a:p>
        </p:txBody>
      </p:sp>
      <p:sp>
        <p:nvSpPr>
          <p:cNvPr id="8" name="Rectangle 7"/>
          <p:cNvSpPr>
            <a:spLocks noChangeAspect="1"/>
          </p:cNvSpPr>
          <p:nvPr userDrawn="1"/>
        </p:nvSpPr>
        <p:spPr>
          <a:xfrm flipH="1">
            <a:off x="1" y="4759334"/>
            <a:ext cx="4184855" cy="253746"/>
          </a:xfrm>
          <a:prstGeom prst="rect">
            <a:avLst/>
          </a:prstGeom>
          <a:solidFill>
            <a:srgbClr val="00499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013"/>
          </a:p>
        </p:txBody>
      </p:sp>
      <p:pic>
        <p:nvPicPr>
          <p:cNvPr id="9" name="Picture 8"/>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4342508" y="4714757"/>
            <a:ext cx="414131" cy="342900"/>
          </a:xfrm>
          <a:prstGeom prst="rect">
            <a:avLst/>
          </a:prstGeom>
        </p:spPr>
      </p:pic>
      <p:sp>
        <p:nvSpPr>
          <p:cNvPr id="10" name="TextBox 9"/>
          <p:cNvSpPr txBox="1"/>
          <p:nvPr userDrawn="1"/>
        </p:nvSpPr>
        <p:spPr>
          <a:xfrm>
            <a:off x="8443432" y="4759334"/>
            <a:ext cx="628650" cy="369332"/>
          </a:xfrm>
          <a:prstGeom prst="rect">
            <a:avLst/>
          </a:prstGeom>
          <a:noFill/>
        </p:spPr>
        <p:txBody>
          <a:bodyPr wrap="square" rtlCol="0">
            <a:spAutoFit/>
          </a:bodyPr>
          <a:lstStyle/>
          <a:p>
            <a:pPr algn="ctr"/>
            <a:fld id="{EEA97B07-F3C4-4F4D-8949-154FFCF198E0}" type="slidenum">
              <a:rPr lang="en-US" sz="1800" smtClean="0">
                <a:solidFill>
                  <a:schemeClr val="bg1">
                    <a:lumMod val="75000"/>
                  </a:schemeClr>
                </a:solidFill>
              </a:rPr>
              <a:pPr algn="ctr"/>
              <a:t>‹#›</a:t>
            </a:fld>
            <a:endParaRPr lang="en-US" sz="1800">
              <a:solidFill>
                <a:schemeClr val="bg1">
                  <a:lumMod val="75000"/>
                </a:schemeClr>
              </a:solidFill>
            </a:endParaRPr>
          </a:p>
        </p:txBody>
      </p:sp>
    </p:spTree>
    <p:extLst>
      <p:ext uri="{BB962C8B-B14F-4D97-AF65-F5344CB8AC3E}">
        <p14:creationId xmlns:p14="http://schemas.microsoft.com/office/powerpoint/2010/main" val="2834387660"/>
      </p:ext>
    </p:extLst>
  </p:cSld>
  <p:clrMap bg1="lt1" tx1="dk1" bg2="lt2" tx2="dk2" accent1="accent1" accent2="accent2" accent3="accent3" accent4="accent4" accent5="accent5" accent6="accent6" hlink="hlink" folHlink="folHlink"/>
  <p:sldLayoutIdLst>
    <p:sldLayoutId id="2147483682" r:id="rId1"/>
    <p:sldLayoutId id="2147483683" r:id="rId2"/>
    <p:sldLayoutId id="2147483684" r:id="rId3"/>
    <p:sldLayoutId id="2147483685" r:id="rId4"/>
  </p:sldLayoutIdLst>
  <p:hf hdr="0" ftr="0" dt="0"/>
  <p:txStyles>
    <p:titleStyle>
      <a:lvl1pPr algn="l" defTabSz="514350" rtl="0" eaLnBrk="1" latinLnBrk="0" hangingPunct="1">
        <a:lnSpc>
          <a:spcPct val="90000"/>
        </a:lnSpc>
        <a:spcBef>
          <a:spcPct val="0"/>
        </a:spcBef>
        <a:buNone/>
        <a:defRPr sz="2475" kern="1200">
          <a:solidFill>
            <a:schemeClr val="tx1"/>
          </a:solidFill>
          <a:latin typeface="+mj-lt"/>
          <a:ea typeface="+mj-ea"/>
          <a:cs typeface="+mj-cs"/>
        </a:defRPr>
      </a:lvl1pPr>
    </p:titleStyle>
    <p:bodyStyle>
      <a:lvl1pPr marL="128588" indent="-128588" algn="l" defTabSz="514350" rtl="0" eaLnBrk="1" latinLnBrk="0" hangingPunct="1">
        <a:lnSpc>
          <a:spcPct val="90000"/>
        </a:lnSpc>
        <a:spcBef>
          <a:spcPts val="563"/>
        </a:spcBef>
        <a:buFont typeface="Arial" panose="020B0604020202020204" pitchFamily="34" charset="0"/>
        <a:buChar char="•"/>
        <a:defRPr sz="1575" kern="1200">
          <a:solidFill>
            <a:schemeClr val="tx1"/>
          </a:solidFill>
          <a:latin typeface="+mn-lt"/>
          <a:ea typeface="+mn-ea"/>
          <a:cs typeface="+mn-cs"/>
        </a:defRPr>
      </a:lvl1pPr>
      <a:lvl2pPr marL="385763" indent="-128588" algn="l" defTabSz="514350" rtl="0" eaLnBrk="1" latinLnBrk="0" hangingPunct="1">
        <a:lnSpc>
          <a:spcPct val="90000"/>
        </a:lnSpc>
        <a:spcBef>
          <a:spcPts val="281"/>
        </a:spcBef>
        <a:buFont typeface="Arial" panose="020B0604020202020204" pitchFamily="34" charset="0"/>
        <a:buChar char="•"/>
        <a:defRPr sz="1350" kern="1200">
          <a:solidFill>
            <a:schemeClr val="tx1"/>
          </a:solidFill>
          <a:latin typeface="+mn-lt"/>
          <a:ea typeface="+mn-ea"/>
          <a:cs typeface="+mn-cs"/>
        </a:defRPr>
      </a:lvl2pPr>
      <a:lvl3pPr marL="642938" indent="-128588" algn="l" defTabSz="514350" rtl="0" eaLnBrk="1" latinLnBrk="0" hangingPunct="1">
        <a:lnSpc>
          <a:spcPct val="90000"/>
        </a:lnSpc>
        <a:spcBef>
          <a:spcPts val="281"/>
        </a:spcBef>
        <a:buFont typeface="Arial" panose="020B0604020202020204" pitchFamily="34" charset="0"/>
        <a:buChar char="•"/>
        <a:defRPr sz="1125" kern="1200">
          <a:solidFill>
            <a:schemeClr val="tx1"/>
          </a:solidFill>
          <a:latin typeface="+mn-lt"/>
          <a:ea typeface="+mn-ea"/>
          <a:cs typeface="+mn-cs"/>
        </a:defRPr>
      </a:lvl3pPr>
      <a:lvl4pPr marL="9001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4pPr>
      <a:lvl5pPr marL="11572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5pPr>
      <a:lvl6pPr marL="141446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6pPr>
      <a:lvl7pPr marL="167163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7pPr>
      <a:lvl8pPr marL="19288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8pPr>
      <a:lvl9pPr marL="21859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9pPr>
    </p:bodyStyle>
    <p:otherStyle>
      <a:defPPr>
        <a:defRPr lang="en-US"/>
      </a:defPPr>
      <a:lvl1pPr marL="0" algn="l" defTabSz="514350" rtl="0" eaLnBrk="1" latinLnBrk="0" hangingPunct="1">
        <a:defRPr sz="1013" kern="1200">
          <a:solidFill>
            <a:schemeClr val="tx1"/>
          </a:solidFill>
          <a:latin typeface="+mn-lt"/>
          <a:ea typeface="+mn-ea"/>
          <a:cs typeface="+mn-cs"/>
        </a:defRPr>
      </a:lvl1pPr>
      <a:lvl2pPr marL="257175" algn="l" defTabSz="514350" rtl="0" eaLnBrk="1" latinLnBrk="0" hangingPunct="1">
        <a:defRPr sz="1013" kern="1200">
          <a:solidFill>
            <a:schemeClr val="tx1"/>
          </a:solidFill>
          <a:latin typeface="+mn-lt"/>
          <a:ea typeface="+mn-ea"/>
          <a:cs typeface="+mn-cs"/>
        </a:defRPr>
      </a:lvl2pPr>
      <a:lvl3pPr marL="514350" algn="l" defTabSz="514350" rtl="0" eaLnBrk="1" latinLnBrk="0" hangingPunct="1">
        <a:defRPr sz="1013" kern="1200">
          <a:solidFill>
            <a:schemeClr val="tx1"/>
          </a:solidFill>
          <a:latin typeface="+mn-lt"/>
          <a:ea typeface="+mn-ea"/>
          <a:cs typeface="+mn-cs"/>
        </a:defRPr>
      </a:lvl3pPr>
      <a:lvl4pPr marL="771525" algn="l" defTabSz="514350" rtl="0" eaLnBrk="1" latinLnBrk="0" hangingPunct="1">
        <a:defRPr sz="1013" kern="1200">
          <a:solidFill>
            <a:schemeClr val="tx1"/>
          </a:solidFill>
          <a:latin typeface="+mn-lt"/>
          <a:ea typeface="+mn-ea"/>
          <a:cs typeface="+mn-cs"/>
        </a:defRPr>
      </a:lvl4pPr>
      <a:lvl5pPr marL="1028700" algn="l" defTabSz="514350" rtl="0" eaLnBrk="1" latinLnBrk="0" hangingPunct="1">
        <a:defRPr sz="1013" kern="1200">
          <a:solidFill>
            <a:schemeClr val="tx1"/>
          </a:solidFill>
          <a:latin typeface="+mn-lt"/>
          <a:ea typeface="+mn-ea"/>
          <a:cs typeface="+mn-cs"/>
        </a:defRPr>
      </a:lvl5pPr>
      <a:lvl6pPr marL="1285875" algn="l" defTabSz="514350" rtl="0" eaLnBrk="1" latinLnBrk="0" hangingPunct="1">
        <a:defRPr sz="1013" kern="1200">
          <a:solidFill>
            <a:schemeClr val="tx1"/>
          </a:solidFill>
          <a:latin typeface="+mn-lt"/>
          <a:ea typeface="+mn-ea"/>
          <a:cs typeface="+mn-cs"/>
        </a:defRPr>
      </a:lvl6pPr>
      <a:lvl7pPr marL="1543050" algn="l" defTabSz="514350" rtl="0" eaLnBrk="1" latinLnBrk="0" hangingPunct="1">
        <a:defRPr sz="1013" kern="1200">
          <a:solidFill>
            <a:schemeClr val="tx1"/>
          </a:solidFill>
          <a:latin typeface="+mn-lt"/>
          <a:ea typeface="+mn-ea"/>
          <a:cs typeface="+mn-cs"/>
        </a:defRPr>
      </a:lvl7pPr>
      <a:lvl8pPr marL="1800225" algn="l" defTabSz="514350" rtl="0" eaLnBrk="1" latinLnBrk="0" hangingPunct="1">
        <a:defRPr sz="1013" kern="1200">
          <a:solidFill>
            <a:schemeClr val="tx1"/>
          </a:solidFill>
          <a:latin typeface="+mn-lt"/>
          <a:ea typeface="+mn-ea"/>
          <a:cs typeface="+mn-cs"/>
        </a:defRPr>
      </a:lvl8pPr>
      <a:lvl9pPr marL="2057400" algn="l" defTabSz="514350" rtl="0" eaLnBrk="1" latinLnBrk="0" hangingPunct="1">
        <a:defRPr sz="1013"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mailto:jlynch@trucking.org" TargetMode="Externa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em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0.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7.xml"/><Relationship Id="rId6" Type="http://schemas.openxmlformats.org/officeDocument/2006/relationships/image" Target="../media/image38.png"/><Relationship Id="rId5" Type="http://schemas.openxmlformats.org/officeDocument/2006/relationships/image" Target="../media/image37.png"/><Relationship Id="rId4" Type="http://schemas.openxmlformats.org/officeDocument/2006/relationships/image" Target="../media/image36.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40.svg"/><Relationship Id="rId7" Type="http://schemas.openxmlformats.org/officeDocument/2006/relationships/image" Target="../media/image44.svg"/><Relationship Id="rId2" Type="http://schemas.openxmlformats.org/officeDocument/2006/relationships/image" Target="../media/image39.png"/><Relationship Id="rId1" Type="http://schemas.openxmlformats.org/officeDocument/2006/relationships/slideLayout" Target="../slideLayouts/slideLayout11.xml"/><Relationship Id="rId6" Type="http://schemas.openxmlformats.org/officeDocument/2006/relationships/image" Target="../media/image43.png"/><Relationship Id="rId5" Type="http://schemas.openxmlformats.org/officeDocument/2006/relationships/image" Target="../media/image42.svg"/><Relationship Id="rId4" Type="http://schemas.openxmlformats.org/officeDocument/2006/relationships/image" Target="../media/image41.png"/></Relationships>
</file>

<file path=ppt/slides/_rels/slide14.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xml"/><Relationship Id="rId1" Type="http://schemas.openxmlformats.org/officeDocument/2006/relationships/slideLayout" Target="../slideLayouts/slideLayout10.xml"/><Relationship Id="rId4" Type="http://schemas.openxmlformats.org/officeDocument/2006/relationships/chart" Target="../charts/char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6.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2.xml"/><Relationship Id="rId1" Type="http://schemas.openxmlformats.org/officeDocument/2006/relationships/slideLayout" Target="../slideLayouts/slideLayout10.xml"/></Relationships>
</file>

<file path=ppt/slides/_rels/slide17.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3.xml"/><Relationship Id="rId1" Type="http://schemas.openxmlformats.org/officeDocument/2006/relationships/slideLayout" Target="../slideLayouts/slideLayout10.xml"/></Relationships>
</file>

<file path=ppt/slides/_rels/slide18.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notesSlide" Target="../notesSlides/notesSlide4.xml"/><Relationship Id="rId1" Type="http://schemas.openxmlformats.org/officeDocument/2006/relationships/slideLayout" Target="../slideLayouts/slideLayout10.xml"/><Relationship Id="rId5" Type="http://schemas.openxmlformats.org/officeDocument/2006/relationships/chart" Target="../charts/chart7.xml"/><Relationship Id="rId4" Type="http://schemas.openxmlformats.org/officeDocument/2006/relationships/chart" Target="../charts/chart6.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6.xml"/><Relationship Id="rId1" Type="http://schemas.openxmlformats.org/officeDocument/2006/relationships/slideLayout" Target="../slideLayouts/slideLayout11.xml"/></Relationships>
</file>

<file path=ppt/slides/_rels/slide21.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7.xml"/><Relationship Id="rId1" Type="http://schemas.openxmlformats.org/officeDocument/2006/relationships/slideLayout" Target="../slideLayouts/slideLayout10.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23.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8.xml"/><Relationship Id="rId1" Type="http://schemas.openxmlformats.org/officeDocument/2006/relationships/slideLayout" Target="../slideLayouts/slideLayout19.xml"/></Relationships>
</file>

<file path=ppt/slides/_rels/slide24.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9.xml"/><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26.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10.xml"/><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3" Type="http://schemas.openxmlformats.org/officeDocument/2006/relationships/chart" Target="../charts/chart9.xml"/><Relationship Id="rId2" Type="http://schemas.openxmlformats.org/officeDocument/2006/relationships/notesSlide" Target="../notesSlides/notesSlide11.xml"/><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29.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2.xml"/><Relationship Id="rId1" Type="http://schemas.openxmlformats.org/officeDocument/2006/relationships/slideLayout" Target="../slideLayouts/slideLayout10.xml"/></Relationships>
</file>

<file path=ppt/slides/_rels/slide30.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13.xml"/><Relationship Id="rId1" Type="http://schemas.openxmlformats.org/officeDocument/2006/relationships/slideLayout" Target="../slideLayouts/slideLayout11.xml"/></Relationships>
</file>

<file path=ppt/slides/_rels/slide31.xml.rels><?xml version="1.0" encoding="UTF-8" standalone="yes"?>
<Relationships xmlns="http://schemas.openxmlformats.org/package/2006/relationships"><Relationship Id="rId3" Type="http://schemas.openxmlformats.org/officeDocument/2006/relationships/chart" Target="../charts/chart11.xml"/><Relationship Id="rId2" Type="http://schemas.openxmlformats.org/officeDocument/2006/relationships/notesSlide" Target="../notesSlides/notesSlide14.xml"/><Relationship Id="rId1" Type="http://schemas.openxmlformats.org/officeDocument/2006/relationships/slideLayout" Target="../slideLayouts/slideLayout10.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1.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1.xml"/></Relationships>
</file>

<file path=ppt/slides/_rels/slide34.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5.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5628285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C73E6E-6265-CFDB-3EC7-0E25D5AAE14B}"/>
              </a:ext>
            </a:extLst>
          </p:cNvPr>
          <p:cNvSpPr>
            <a:spLocks noGrp="1"/>
          </p:cNvSpPr>
          <p:nvPr>
            <p:ph type="ctrTitle"/>
          </p:nvPr>
        </p:nvSpPr>
        <p:spPr/>
        <p:txBody>
          <a:bodyPr/>
          <a:lstStyle/>
          <a:p>
            <a:r>
              <a:rPr lang="en-US" dirty="0"/>
              <a:t>Inside Washington: Federal Policy Shifts Shaping the Trucking Industry</a:t>
            </a:r>
          </a:p>
        </p:txBody>
      </p:sp>
      <p:sp>
        <p:nvSpPr>
          <p:cNvPr id="3" name="Subtitle 2">
            <a:extLst>
              <a:ext uri="{FF2B5EF4-FFF2-40B4-BE49-F238E27FC236}">
                <a16:creationId xmlns:a16="http://schemas.microsoft.com/office/drawing/2014/main" id="{48C5D0B8-9F32-5925-6939-1B3F94D5CD69}"/>
              </a:ext>
            </a:extLst>
          </p:cNvPr>
          <p:cNvSpPr>
            <a:spLocks noGrp="1"/>
          </p:cNvSpPr>
          <p:nvPr>
            <p:ph type="subTitle" idx="1"/>
          </p:nvPr>
        </p:nvSpPr>
        <p:spPr/>
        <p:txBody>
          <a:bodyPr/>
          <a:lstStyle/>
          <a:p>
            <a:r>
              <a:rPr lang="en-US" dirty="0"/>
              <a:t>John Lynch, Senior Vice President, Federation Relations </a:t>
            </a:r>
          </a:p>
          <a:p>
            <a:r>
              <a:rPr lang="en-US" dirty="0">
                <a:hlinkClick r:id="rId2"/>
              </a:rPr>
              <a:t>jlynch@trucking.org</a:t>
            </a:r>
            <a:r>
              <a:rPr lang="en-US" dirty="0"/>
              <a:t> </a:t>
            </a:r>
          </a:p>
        </p:txBody>
      </p:sp>
    </p:spTree>
    <p:extLst>
      <p:ext uri="{BB962C8B-B14F-4D97-AF65-F5344CB8AC3E}">
        <p14:creationId xmlns:p14="http://schemas.microsoft.com/office/powerpoint/2010/main" val="33967506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118076-D9AD-037D-85D1-295BF0B80CB3}"/>
              </a:ext>
            </a:extLst>
          </p:cNvPr>
          <p:cNvSpPr>
            <a:spLocks noGrp="1"/>
          </p:cNvSpPr>
          <p:nvPr>
            <p:ph type="title"/>
          </p:nvPr>
        </p:nvSpPr>
        <p:spPr>
          <a:xfrm>
            <a:off x="628650" y="273844"/>
            <a:ext cx="6553200" cy="994172"/>
          </a:xfrm>
        </p:spPr>
        <p:txBody>
          <a:bodyPr>
            <a:normAutofit/>
          </a:bodyPr>
          <a:lstStyle/>
          <a:p>
            <a:pPr algn="ctr"/>
            <a:r>
              <a:rPr lang="en-US" sz="2400" b="0" dirty="0"/>
              <a:t>“</a:t>
            </a:r>
            <a:r>
              <a:rPr lang="en-US" sz="2400" b="0" i="1" dirty="0"/>
              <a:t>All politics is local</a:t>
            </a:r>
            <a:r>
              <a:rPr lang="en-US" sz="2400" b="0" dirty="0"/>
              <a:t>” – Tip O’Neill</a:t>
            </a:r>
          </a:p>
        </p:txBody>
      </p:sp>
      <p:pic>
        <p:nvPicPr>
          <p:cNvPr id="4" name="Content Placeholder 3">
            <a:extLst>
              <a:ext uri="{FF2B5EF4-FFF2-40B4-BE49-F238E27FC236}">
                <a16:creationId xmlns:a16="http://schemas.microsoft.com/office/drawing/2014/main" id="{F956D269-9C18-E08B-3FB8-11CF75E6AFD6}"/>
              </a:ext>
            </a:extLst>
          </p:cNvPr>
          <p:cNvPicPr>
            <a:picLocks noGrp="1" noChangeAspect="1"/>
          </p:cNvPicPr>
          <p:nvPr>
            <p:ph idx="1"/>
          </p:nvPr>
        </p:nvPicPr>
        <p:blipFill>
          <a:blip r:embed="rId2"/>
          <a:stretch>
            <a:fillRect/>
          </a:stretch>
        </p:blipFill>
        <p:spPr>
          <a:xfrm>
            <a:off x="2100531" y="1106092"/>
            <a:ext cx="4766993" cy="2484834"/>
          </a:xfrm>
          <a:prstGeom prst="rect">
            <a:avLst/>
          </a:prstGeom>
        </p:spPr>
      </p:pic>
      <p:sp>
        <p:nvSpPr>
          <p:cNvPr id="5" name="TextBox 4">
            <a:extLst>
              <a:ext uri="{FF2B5EF4-FFF2-40B4-BE49-F238E27FC236}">
                <a16:creationId xmlns:a16="http://schemas.microsoft.com/office/drawing/2014/main" id="{C09371BE-1F4D-5117-36B8-64692E8C0BFD}"/>
              </a:ext>
            </a:extLst>
          </p:cNvPr>
          <p:cNvSpPr txBox="1"/>
          <p:nvPr/>
        </p:nvSpPr>
        <p:spPr>
          <a:xfrm>
            <a:off x="1485900" y="3718009"/>
            <a:ext cx="6553200" cy="830997"/>
          </a:xfrm>
          <a:prstGeom prst="rect">
            <a:avLst/>
          </a:prstGeom>
          <a:noFill/>
        </p:spPr>
        <p:txBody>
          <a:bodyPr wrap="square" rtlCol="0">
            <a:spAutoFit/>
          </a:bodyPr>
          <a:lstStyle/>
          <a:p>
            <a:r>
              <a:rPr lang="en-US" sz="2400" b="0" i="0" dirty="0">
                <a:solidFill>
                  <a:srgbClr val="BE2F37"/>
                </a:solidFill>
                <a:effectLst/>
                <a:latin typeface="Helvetica Neue"/>
              </a:rPr>
              <a:t>"</a:t>
            </a:r>
            <a:r>
              <a:rPr lang="en-US" sz="2400" b="0" i="1" dirty="0">
                <a:solidFill>
                  <a:srgbClr val="BE2F37"/>
                </a:solidFill>
                <a:effectLst/>
                <a:latin typeface="Helvetica Neue"/>
              </a:rPr>
              <a:t>That's politics. After 6:00 we can be friends. but before 6 it's politics.</a:t>
            </a:r>
            <a:r>
              <a:rPr lang="en-US" sz="2400" b="0" i="0" dirty="0">
                <a:solidFill>
                  <a:srgbClr val="BE2F37"/>
                </a:solidFill>
                <a:effectLst/>
                <a:latin typeface="Helvetica Neue"/>
              </a:rPr>
              <a:t> – Ronald Reagan </a:t>
            </a:r>
            <a:endParaRPr lang="en-US" sz="2400" dirty="0">
              <a:solidFill>
                <a:srgbClr val="BE2F37"/>
              </a:solidFill>
              <a:latin typeface="Helvetica Neue"/>
            </a:endParaRPr>
          </a:p>
        </p:txBody>
      </p:sp>
    </p:spTree>
    <p:extLst>
      <p:ext uri="{BB962C8B-B14F-4D97-AF65-F5344CB8AC3E}">
        <p14:creationId xmlns:p14="http://schemas.microsoft.com/office/powerpoint/2010/main" val="21699188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B7A2A8-89A0-3F8D-9F84-8CE0984CCA7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7935F11-E3DB-EC8A-361D-6F82D6A66DB5}"/>
              </a:ext>
            </a:extLst>
          </p:cNvPr>
          <p:cNvSpPr>
            <a:spLocks noGrp="1"/>
          </p:cNvSpPr>
          <p:nvPr>
            <p:ph type="title"/>
          </p:nvPr>
        </p:nvSpPr>
        <p:spPr>
          <a:xfrm>
            <a:off x="628650" y="273844"/>
            <a:ext cx="7886700" cy="994172"/>
          </a:xfrm>
        </p:spPr>
        <p:txBody>
          <a:bodyPr anchor="ctr">
            <a:normAutofit/>
          </a:bodyPr>
          <a:lstStyle/>
          <a:p>
            <a:pPr algn="ctr"/>
            <a:r>
              <a:rPr lang="en-US" dirty="0"/>
              <a:t>U.S. House of Representatives </a:t>
            </a:r>
          </a:p>
        </p:txBody>
      </p:sp>
      <p:pic>
        <p:nvPicPr>
          <p:cNvPr id="4" name="Content Placeholder 3">
            <a:extLst>
              <a:ext uri="{FF2B5EF4-FFF2-40B4-BE49-F238E27FC236}">
                <a16:creationId xmlns:a16="http://schemas.microsoft.com/office/drawing/2014/main" id="{FC253CB8-0667-29E4-5B04-3EC42F9E8068}"/>
              </a:ext>
            </a:extLst>
          </p:cNvPr>
          <p:cNvPicPr>
            <a:picLocks noGrp="1" noChangeAspect="1"/>
          </p:cNvPicPr>
          <p:nvPr>
            <p:ph idx="1"/>
          </p:nvPr>
        </p:nvPicPr>
        <p:blipFill>
          <a:blip r:embed="rId2"/>
          <a:stretch>
            <a:fillRect/>
          </a:stretch>
        </p:blipFill>
        <p:spPr>
          <a:xfrm>
            <a:off x="170153" y="1196419"/>
            <a:ext cx="4150668" cy="3037181"/>
          </a:xfrm>
          <a:prstGeom prst="rect">
            <a:avLst/>
          </a:prstGeom>
          <a:noFill/>
        </p:spPr>
      </p:pic>
      <p:sp>
        <p:nvSpPr>
          <p:cNvPr id="5" name="TextBox 4">
            <a:extLst>
              <a:ext uri="{FF2B5EF4-FFF2-40B4-BE49-F238E27FC236}">
                <a16:creationId xmlns:a16="http://schemas.microsoft.com/office/drawing/2014/main" id="{44634EE4-F729-3815-0207-A3949247DE65}"/>
              </a:ext>
            </a:extLst>
          </p:cNvPr>
          <p:cNvSpPr txBox="1"/>
          <p:nvPr/>
        </p:nvSpPr>
        <p:spPr>
          <a:xfrm>
            <a:off x="4672800" y="1232922"/>
            <a:ext cx="4150668" cy="3070071"/>
          </a:xfrm>
          <a:prstGeom prst="rect">
            <a:avLst/>
          </a:prstGeom>
          <a:noFill/>
        </p:spPr>
        <p:txBody>
          <a:bodyPr wrap="square">
            <a:spAutoFit/>
          </a:bodyPr>
          <a:lstStyle/>
          <a:p>
            <a:pPr marL="285750" lvl="0" indent="-285750">
              <a:buFont typeface="Arial" panose="020B0604020202020204" pitchFamily="34" charset="0"/>
              <a:buChar char="•"/>
              <a:defRPr/>
            </a:pPr>
            <a:r>
              <a:rPr lang="en-US" sz="1800" b="1" i="1" dirty="0">
                <a:solidFill>
                  <a:prstClr val="black"/>
                </a:solidFill>
              </a:rPr>
              <a:t>House majority – 218 seats</a:t>
            </a:r>
          </a:p>
          <a:p>
            <a:pPr lvl="0">
              <a:defRPr/>
            </a:pPr>
            <a:endParaRPr lang="en-US" sz="1800" b="1" i="1" dirty="0">
              <a:solidFill>
                <a:prstClr val="black"/>
              </a:solidFill>
            </a:endParaRPr>
          </a:p>
          <a:p>
            <a:pPr marL="285750" lvl="0" indent="-285750">
              <a:buFont typeface="Arial" panose="020B0604020202020204" pitchFamily="34" charset="0"/>
              <a:buChar char="•"/>
              <a:defRPr/>
            </a:pPr>
            <a:r>
              <a:rPr lang="en-US" sz="1800" b="1" i="1" dirty="0">
                <a:solidFill>
                  <a:prstClr val="black"/>
                </a:solidFill>
              </a:rPr>
              <a:t>375 seats already decided – gerrymandered districts</a:t>
            </a:r>
          </a:p>
          <a:p>
            <a:pPr lvl="0">
              <a:defRPr/>
            </a:pPr>
            <a:endParaRPr lang="en-US" sz="1800" b="1" i="1" dirty="0">
              <a:solidFill>
                <a:prstClr val="black"/>
              </a:solidFill>
              <a:latin typeface="nyt-imperial"/>
            </a:endParaRPr>
          </a:p>
          <a:p>
            <a:pPr marL="285750" lvl="0" indent="-285750">
              <a:buFont typeface="Arial" panose="020B0604020202020204" pitchFamily="34" charset="0"/>
              <a:buChar char="•"/>
              <a:defRPr/>
            </a:pPr>
            <a:r>
              <a:rPr lang="en-US" sz="1800" b="1" i="1" dirty="0">
                <a:solidFill>
                  <a:prstClr val="black"/>
                </a:solidFill>
              </a:rPr>
              <a:t>Charlie Cook: “Just 18 tossup races — four held by Democrats and 14 by Republicans…”</a:t>
            </a:r>
          </a:p>
          <a:p>
            <a:pPr marL="285750" lvl="0" indent="-285750">
              <a:buFont typeface="Arial" panose="020B0604020202020204" pitchFamily="34" charset="0"/>
              <a:buChar char="•"/>
              <a:defRPr/>
            </a:pPr>
            <a:endParaRPr lang="en-US" sz="1800" b="1" i="1" dirty="0">
              <a:solidFill>
                <a:prstClr val="black"/>
              </a:solidFill>
            </a:endParaRPr>
          </a:p>
          <a:p>
            <a:pPr marL="285750" lvl="0" indent="-285750">
              <a:buFont typeface="Arial" panose="020B0604020202020204" pitchFamily="34" charset="0"/>
              <a:buChar char="•"/>
              <a:defRPr/>
            </a:pPr>
            <a:r>
              <a:rPr lang="en-US" sz="1800" b="1" i="1" dirty="0">
                <a:solidFill>
                  <a:prstClr val="black"/>
                </a:solidFill>
              </a:rPr>
              <a:t>Over 10% of House members retiring </a:t>
            </a:r>
          </a:p>
          <a:p>
            <a:pPr marL="285750" lvl="0" indent="-285750">
              <a:buFont typeface="Arial" panose="020B0604020202020204" pitchFamily="34" charset="0"/>
              <a:buChar char="•"/>
              <a:defRPr/>
            </a:pPr>
            <a:endParaRPr lang="en-US" i="1" dirty="0">
              <a:solidFill>
                <a:prstClr val="black"/>
              </a:solidFill>
            </a:endParaRPr>
          </a:p>
        </p:txBody>
      </p:sp>
    </p:spTree>
    <p:extLst>
      <p:ext uri="{BB962C8B-B14F-4D97-AF65-F5344CB8AC3E}">
        <p14:creationId xmlns:p14="http://schemas.microsoft.com/office/powerpoint/2010/main" val="35666683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67005F-5EA6-613A-56C4-3C0C89C51B15}"/>
              </a:ext>
            </a:extLst>
          </p:cNvPr>
          <p:cNvSpPr>
            <a:spLocks noGrp="1"/>
          </p:cNvSpPr>
          <p:nvPr>
            <p:ph type="title"/>
          </p:nvPr>
        </p:nvSpPr>
        <p:spPr/>
        <p:txBody>
          <a:bodyPr/>
          <a:lstStyle/>
          <a:p>
            <a:r>
              <a:rPr lang="en-US" dirty="0"/>
              <a:t>U.S. House of Representatives - Midterms</a:t>
            </a:r>
          </a:p>
        </p:txBody>
      </p:sp>
      <p:pic>
        <p:nvPicPr>
          <p:cNvPr id="4" name="Content Placeholder 3">
            <a:extLst>
              <a:ext uri="{FF2B5EF4-FFF2-40B4-BE49-F238E27FC236}">
                <a16:creationId xmlns:a16="http://schemas.microsoft.com/office/drawing/2014/main" id="{6DFB1B9D-68FD-DA29-549F-D09048ECD339}"/>
              </a:ext>
            </a:extLst>
          </p:cNvPr>
          <p:cNvPicPr>
            <a:picLocks noGrp="1" noChangeAspect="1"/>
          </p:cNvPicPr>
          <p:nvPr>
            <p:ph idx="1"/>
          </p:nvPr>
        </p:nvPicPr>
        <p:blipFill>
          <a:blip r:embed="rId2"/>
          <a:stretch>
            <a:fillRect/>
          </a:stretch>
        </p:blipFill>
        <p:spPr>
          <a:xfrm>
            <a:off x="341643" y="1053213"/>
            <a:ext cx="3767201" cy="3604512"/>
          </a:xfrm>
          <a:prstGeom prst="rect">
            <a:avLst/>
          </a:prstGeom>
        </p:spPr>
      </p:pic>
      <p:sp>
        <p:nvSpPr>
          <p:cNvPr id="6" name="TextBox 5">
            <a:extLst>
              <a:ext uri="{FF2B5EF4-FFF2-40B4-BE49-F238E27FC236}">
                <a16:creationId xmlns:a16="http://schemas.microsoft.com/office/drawing/2014/main" id="{B0F67139-EB73-8B7F-7AD1-9800CDEA71E6}"/>
              </a:ext>
            </a:extLst>
          </p:cNvPr>
          <p:cNvSpPr txBox="1"/>
          <p:nvPr/>
        </p:nvSpPr>
        <p:spPr>
          <a:xfrm>
            <a:off x="4108844" y="981213"/>
            <a:ext cx="4311912" cy="3585597"/>
          </a:xfrm>
          <a:prstGeom prst="rect">
            <a:avLst/>
          </a:prstGeom>
          <a:noFill/>
        </p:spPr>
        <p:txBody>
          <a:bodyPr wrap="square">
            <a:spAutoFit/>
          </a:bodyPr>
          <a:lstStyle/>
          <a:p>
            <a:pPr marR="0" lvl="0" algn="l" defTabSz="685800" rtl="0" eaLnBrk="1" fontAlgn="auto" latinLnBrk="0" hangingPunct="1">
              <a:lnSpc>
                <a:spcPct val="100000"/>
              </a:lnSpc>
              <a:spcBef>
                <a:spcPts val="0"/>
              </a:spcBef>
              <a:spcAft>
                <a:spcPts val="0"/>
              </a:spcAft>
              <a:buClrTx/>
              <a:buSzTx/>
              <a:tabLst/>
              <a:defRPr/>
            </a:pPr>
            <a:endParaRPr kumimoji="0" lang="en-US" sz="1350" b="0" i="1"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1" i="1" u="none" strike="noStrike" kern="1200" cap="none" spc="0" normalizeH="0" baseline="0" noProof="0" dirty="0">
                <a:ln>
                  <a:noFill/>
                </a:ln>
                <a:solidFill>
                  <a:prstClr val="black"/>
                </a:solidFill>
                <a:effectLst/>
                <a:uLnTx/>
                <a:uFillTx/>
                <a:latin typeface="Calibri" panose="020F0502020204030204"/>
                <a:ea typeface="+mn-ea"/>
                <a:cs typeface="+mn-cs"/>
              </a:rPr>
              <a:t>20 midterm elections since 1946.</a:t>
            </a:r>
          </a:p>
          <a:p>
            <a:pPr marR="0" lvl="0" algn="l" defTabSz="685800" rtl="0" eaLnBrk="1" fontAlgn="auto" latinLnBrk="0" hangingPunct="1">
              <a:lnSpc>
                <a:spcPct val="100000"/>
              </a:lnSpc>
              <a:spcBef>
                <a:spcPts val="0"/>
              </a:spcBef>
              <a:spcAft>
                <a:spcPts val="0"/>
              </a:spcAft>
              <a:buClrTx/>
              <a:buSzTx/>
              <a:tabLst/>
              <a:defRPr/>
            </a:pPr>
            <a:endParaRPr kumimoji="0" lang="en-US" sz="1600" b="1" i="1"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1" i="1" u="none" strike="noStrike" kern="1200" cap="none" spc="0" normalizeH="0" baseline="0" noProof="0" dirty="0">
                <a:ln>
                  <a:noFill/>
                </a:ln>
                <a:solidFill>
                  <a:prstClr val="black"/>
                </a:solidFill>
                <a:effectLst/>
                <a:uLnTx/>
                <a:uFillTx/>
                <a:latin typeface="Calibri" panose="020F0502020204030204"/>
                <a:ea typeface="+mn-ea"/>
                <a:cs typeface="+mn-cs"/>
              </a:rPr>
              <a:t>President’s party lost House seats in 18 of those elections</a:t>
            </a:r>
            <a:r>
              <a:rPr lang="en-US" sz="1600" b="1" i="1" dirty="0">
                <a:solidFill>
                  <a:prstClr val="black"/>
                </a:solidFill>
                <a:latin typeface="Calibri" panose="020F0502020204030204"/>
              </a:rPr>
              <a:t> or 90% in past 80 years. </a:t>
            </a:r>
            <a:endParaRPr kumimoji="0" lang="en-US" sz="1600" b="1" i="1" u="none" strike="noStrike" kern="1200" cap="none" spc="0" normalizeH="0" baseline="0" noProof="0" dirty="0">
              <a:ln>
                <a:noFill/>
              </a:ln>
              <a:solidFill>
                <a:prstClr val="black"/>
              </a:solidFill>
              <a:effectLst/>
              <a:uLnTx/>
              <a:uFillTx/>
              <a:latin typeface="Calibri" panose="020F0502020204030204"/>
              <a:ea typeface="+mn-ea"/>
              <a:cs typeface="+mn-cs"/>
            </a:endParaRPr>
          </a:p>
          <a:p>
            <a:pPr marR="0" lvl="0" algn="l" defTabSz="685800" rtl="0" eaLnBrk="1" fontAlgn="auto" latinLnBrk="0" hangingPunct="1">
              <a:lnSpc>
                <a:spcPct val="100000"/>
              </a:lnSpc>
              <a:spcBef>
                <a:spcPts val="0"/>
              </a:spcBef>
              <a:spcAft>
                <a:spcPts val="0"/>
              </a:spcAft>
              <a:buClrTx/>
              <a:buSzTx/>
              <a:tabLst/>
              <a:defRPr/>
            </a:pPr>
            <a:endParaRPr kumimoji="0" lang="en-US" sz="1600" b="1" i="1"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1" i="1" u="none" strike="noStrike" kern="1200" cap="none" spc="0" normalizeH="0" baseline="0" noProof="0" dirty="0">
                <a:ln>
                  <a:noFill/>
                </a:ln>
                <a:solidFill>
                  <a:prstClr val="black"/>
                </a:solidFill>
                <a:effectLst/>
                <a:uLnTx/>
                <a:uFillTx/>
                <a:latin typeface="Calibri" panose="020F0502020204030204"/>
                <a:ea typeface="+mn-ea"/>
                <a:cs typeface="+mn-cs"/>
              </a:rPr>
              <a:t>“All the presidents since Harry S. Truman whose job approval was below 50% in the month before a midterm election lost seats in the House. All of them.”*</a:t>
            </a:r>
          </a:p>
          <a:p>
            <a:pPr marR="0" lvl="0" algn="l" defTabSz="685800" rtl="0" eaLnBrk="1" fontAlgn="auto" latinLnBrk="0" hangingPunct="1">
              <a:lnSpc>
                <a:spcPct val="100000"/>
              </a:lnSpc>
              <a:spcBef>
                <a:spcPts val="0"/>
              </a:spcBef>
              <a:spcAft>
                <a:spcPts val="0"/>
              </a:spcAft>
              <a:buClrTx/>
              <a:buSzTx/>
              <a:tabLst/>
              <a:defRPr/>
            </a:pPr>
            <a:r>
              <a:rPr kumimoji="0" lang="en-US" sz="1600" b="1" i="1" u="none" strike="noStrike" kern="1200" cap="none" spc="0" normalizeH="0" baseline="0" noProof="0" dirty="0">
                <a:ln>
                  <a:noFill/>
                </a:ln>
                <a:solidFill>
                  <a:prstClr val="black"/>
                </a:solidFill>
                <a:effectLst/>
                <a:uLnTx/>
                <a:uFillTx/>
                <a:latin typeface="Calibri" panose="020F0502020204030204"/>
                <a:ea typeface="+mn-ea"/>
                <a:cs typeface="+mn-cs"/>
              </a:rPr>
              <a:t> </a:t>
            </a:r>
          </a:p>
          <a:p>
            <a:pPr marL="285750" marR="0" lvl="0" indent="-285750" algn="l"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1" i="1" u="none" strike="noStrike" kern="1200" cap="none" spc="0" normalizeH="0" baseline="0" noProof="0" dirty="0">
                <a:ln>
                  <a:noFill/>
                </a:ln>
                <a:solidFill>
                  <a:prstClr val="black"/>
                </a:solidFill>
                <a:effectLst/>
                <a:uLnTx/>
                <a:uFillTx/>
                <a:latin typeface="Calibri" panose="020F0502020204030204"/>
                <a:ea typeface="+mn-ea"/>
                <a:cs typeface="+mn-cs"/>
              </a:rPr>
              <a:t>Forty-seven current representatives </a:t>
            </a:r>
            <a:r>
              <a:rPr lang="en-US" sz="1600" b="1" i="1" dirty="0">
                <a:solidFill>
                  <a:prstClr val="black"/>
                </a:solidFill>
                <a:latin typeface="Calibri" panose="020F0502020204030204"/>
              </a:rPr>
              <a:t>retiring </a:t>
            </a:r>
            <a:r>
              <a:rPr kumimoji="0" lang="en-US" sz="1600" b="1" i="1" u="none" strike="noStrike" kern="1200" cap="none" spc="0" normalizeH="0" baseline="0" noProof="0" dirty="0">
                <a:ln>
                  <a:noFill/>
                </a:ln>
                <a:solidFill>
                  <a:prstClr val="black"/>
                </a:solidFill>
                <a:effectLst/>
                <a:uLnTx/>
                <a:uFillTx/>
                <a:latin typeface="Calibri" panose="020F0502020204030204"/>
                <a:ea typeface="+mn-ea"/>
                <a:cs typeface="+mn-cs"/>
              </a:rPr>
              <a:t>— 21 Dems &amp; 26 Rep</a:t>
            </a:r>
            <a:r>
              <a:rPr lang="en-US" sz="1600" b="1" i="1" dirty="0">
                <a:solidFill>
                  <a:prstClr val="black"/>
                </a:solidFill>
                <a:latin typeface="Calibri" panose="020F0502020204030204"/>
              </a:rPr>
              <a:t>s. </a:t>
            </a:r>
            <a:endParaRPr kumimoji="0" lang="en-US" sz="1600" b="1" i="1"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350" b="0" i="1" u="none" strike="noStrike" kern="1200" cap="none" spc="0" normalizeH="0" baseline="0" noProof="0" dirty="0">
              <a:ln>
                <a:noFill/>
              </a:ln>
              <a:solidFill>
                <a:prstClr val="black"/>
              </a:solidFill>
              <a:effectLst/>
              <a:uLnTx/>
              <a:uFillTx/>
              <a:latin typeface="Calibri" panose="020F0502020204030204"/>
              <a:ea typeface="+mn-ea"/>
              <a:cs typeface="+mn-cs"/>
            </a:endParaRPr>
          </a:p>
          <a:p>
            <a:pPr lvl="5">
              <a:defRPr/>
            </a:pPr>
            <a:r>
              <a:rPr kumimoji="0" lang="en-US" sz="800" b="0" i="1" u="none" strike="noStrike" kern="1200" cap="none" spc="0" normalizeH="0" baseline="0" noProof="0" dirty="0">
                <a:ln>
                  <a:noFill/>
                </a:ln>
                <a:solidFill>
                  <a:prstClr val="black"/>
                </a:solidFill>
                <a:effectLst/>
                <a:uLnTx/>
                <a:uFillTx/>
                <a:latin typeface="Calibri" panose="020F0502020204030204"/>
                <a:ea typeface="+mn-ea"/>
                <a:cs typeface="+mn-cs"/>
              </a:rPr>
              <a:t>	Courtesy of Robert Strong, Senior Fellow, UVA </a:t>
            </a:r>
          </a:p>
        </p:txBody>
      </p:sp>
    </p:spTree>
    <p:extLst>
      <p:ext uri="{BB962C8B-B14F-4D97-AF65-F5344CB8AC3E}">
        <p14:creationId xmlns:p14="http://schemas.microsoft.com/office/powerpoint/2010/main" val="2317024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4AC4DD-1AD5-ABDD-1512-E875193B51C0}"/>
              </a:ext>
            </a:extLst>
          </p:cNvPr>
          <p:cNvSpPr>
            <a:spLocks noGrp="1"/>
          </p:cNvSpPr>
          <p:nvPr>
            <p:ph type="title"/>
          </p:nvPr>
        </p:nvSpPr>
        <p:spPr/>
        <p:txBody>
          <a:bodyPr/>
          <a:lstStyle/>
          <a:p>
            <a:pPr algn="ctr"/>
            <a:r>
              <a:rPr lang="en-US" dirty="0"/>
              <a:t>U.S. Senate</a:t>
            </a:r>
          </a:p>
        </p:txBody>
      </p:sp>
      <p:pic>
        <p:nvPicPr>
          <p:cNvPr id="4" name="Content Placeholder 3">
            <a:extLst>
              <a:ext uri="{FF2B5EF4-FFF2-40B4-BE49-F238E27FC236}">
                <a16:creationId xmlns:a16="http://schemas.microsoft.com/office/drawing/2014/main" id="{CE9FEED3-9172-8A67-1782-CC991D2B0418}"/>
              </a:ext>
            </a:extLst>
          </p:cNvPr>
          <p:cNvPicPr>
            <a:picLocks noGrp="1" noChangeAspect="1"/>
          </p:cNvPicPr>
          <p:nvPr>
            <p:ph idx="1"/>
          </p:nvPr>
        </p:nvPicPr>
        <p:blipFill>
          <a:blip r:embed="rId2"/>
          <a:stretch>
            <a:fillRect/>
          </a:stretch>
        </p:blipFill>
        <p:spPr>
          <a:xfrm>
            <a:off x="2463549" y="1197213"/>
            <a:ext cx="4491651" cy="3262312"/>
          </a:xfrm>
          <a:prstGeom prst="rect">
            <a:avLst/>
          </a:prstGeom>
        </p:spPr>
      </p:pic>
    </p:spTree>
    <p:extLst>
      <p:ext uri="{BB962C8B-B14F-4D97-AF65-F5344CB8AC3E}">
        <p14:creationId xmlns:p14="http://schemas.microsoft.com/office/powerpoint/2010/main" val="21622661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5D6F39-5F89-966C-A5EC-ECA61CC83A30}"/>
              </a:ext>
            </a:extLst>
          </p:cNvPr>
          <p:cNvSpPr>
            <a:spLocks noGrp="1"/>
          </p:cNvSpPr>
          <p:nvPr>
            <p:ph type="title"/>
          </p:nvPr>
        </p:nvSpPr>
        <p:spPr/>
        <p:txBody>
          <a:bodyPr/>
          <a:lstStyle/>
          <a:p>
            <a:pPr algn="ctr"/>
            <a:r>
              <a:rPr lang="en-US" dirty="0"/>
              <a:t>U.S. Senate - Midterms</a:t>
            </a:r>
          </a:p>
        </p:txBody>
      </p:sp>
      <p:pic>
        <p:nvPicPr>
          <p:cNvPr id="6" name="Content Placeholder 5">
            <a:extLst>
              <a:ext uri="{FF2B5EF4-FFF2-40B4-BE49-F238E27FC236}">
                <a16:creationId xmlns:a16="http://schemas.microsoft.com/office/drawing/2014/main" id="{C77A7293-B961-7A84-27B7-B1B75D12D158}"/>
              </a:ext>
            </a:extLst>
          </p:cNvPr>
          <p:cNvPicPr>
            <a:picLocks noGrp="1" noChangeAspect="1"/>
          </p:cNvPicPr>
          <p:nvPr>
            <p:ph sz="half" idx="1"/>
          </p:nvPr>
        </p:nvPicPr>
        <p:blipFill>
          <a:blip r:embed="rId2"/>
          <a:stretch>
            <a:fillRect/>
          </a:stretch>
        </p:blipFill>
        <p:spPr>
          <a:xfrm>
            <a:off x="748800" y="1137601"/>
            <a:ext cx="3237085" cy="3494725"/>
          </a:xfrm>
          <a:prstGeom prst="rect">
            <a:avLst/>
          </a:prstGeom>
        </p:spPr>
      </p:pic>
      <p:pic>
        <p:nvPicPr>
          <p:cNvPr id="7" name="Content Placeholder 6">
            <a:extLst>
              <a:ext uri="{FF2B5EF4-FFF2-40B4-BE49-F238E27FC236}">
                <a16:creationId xmlns:a16="http://schemas.microsoft.com/office/drawing/2014/main" id="{33F16ACD-0435-6805-A4FF-1400DE28BD56}"/>
              </a:ext>
            </a:extLst>
          </p:cNvPr>
          <p:cNvPicPr>
            <a:picLocks noGrp="1" noChangeAspect="1"/>
          </p:cNvPicPr>
          <p:nvPr>
            <p:ph sz="half" idx="2"/>
          </p:nvPr>
        </p:nvPicPr>
        <p:blipFill>
          <a:blip r:embed="rId3"/>
          <a:stretch>
            <a:fillRect/>
          </a:stretch>
        </p:blipFill>
        <p:spPr>
          <a:xfrm>
            <a:off x="4629150" y="1137601"/>
            <a:ext cx="3886200" cy="3494724"/>
          </a:xfrm>
          <a:prstGeom prst="rect">
            <a:avLst/>
          </a:prstGeom>
        </p:spPr>
      </p:pic>
    </p:spTree>
    <p:extLst>
      <p:ext uri="{BB962C8B-B14F-4D97-AF65-F5344CB8AC3E}">
        <p14:creationId xmlns:p14="http://schemas.microsoft.com/office/powerpoint/2010/main" val="7596295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D0B3E87A-EA01-10CC-E758-AC491B4A91A8}"/>
              </a:ext>
            </a:extLst>
          </p:cNvPr>
          <p:cNvSpPr>
            <a:spLocks noGrp="1"/>
          </p:cNvSpPr>
          <p:nvPr>
            <p:ph type="title"/>
          </p:nvPr>
        </p:nvSpPr>
        <p:spPr/>
        <p:txBody>
          <a:bodyPr/>
          <a:lstStyle/>
          <a:p>
            <a:r>
              <a:rPr lang="en-US" dirty="0"/>
              <a:t>ATA Mission Statement</a:t>
            </a:r>
          </a:p>
        </p:txBody>
      </p:sp>
      <p:sp>
        <p:nvSpPr>
          <p:cNvPr id="10" name="Content Placeholder 9">
            <a:extLst>
              <a:ext uri="{FF2B5EF4-FFF2-40B4-BE49-F238E27FC236}">
                <a16:creationId xmlns:a16="http://schemas.microsoft.com/office/drawing/2014/main" id="{9CBAB7A9-4F6D-3328-4D69-A55E09D09197}"/>
              </a:ext>
            </a:extLst>
          </p:cNvPr>
          <p:cNvSpPr>
            <a:spLocks noGrp="1"/>
          </p:cNvSpPr>
          <p:nvPr>
            <p:ph idx="1"/>
          </p:nvPr>
        </p:nvSpPr>
        <p:spPr/>
        <p:txBody>
          <a:bodyPr/>
          <a:lstStyle/>
          <a:p>
            <a:pPr marL="0" indent="0">
              <a:buNone/>
            </a:pPr>
            <a:r>
              <a:rPr lang="en-US" i="1" spc="350" dirty="0">
                <a:latin typeface="Aptos" panose="020B0004020202020204" pitchFamily="34" charset="0"/>
              </a:rPr>
              <a:t>The American Trucking Associations’ (ATA) mission is to be the unified voice for the trucking industry, advocating for policies that improve </a:t>
            </a:r>
            <a:r>
              <a:rPr lang="en-US" b="1" i="1" spc="350" dirty="0">
                <a:effectLst/>
                <a:latin typeface="Aptos" panose="020B0004020202020204" pitchFamily="34" charset="0"/>
              </a:rPr>
              <a:t>safety, security, environmental sustainability, and profitability</a:t>
            </a:r>
            <a:r>
              <a:rPr lang="en-US" i="1" spc="350" dirty="0">
                <a:latin typeface="Aptos" panose="020B0004020202020204" pitchFamily="34" charset="0"/>
              </a:rPr>
              <a:t>, while also advancing the industry's image, efficiency, and competitiveness through research, education, and advocacy with policymakers</a:t>
            </a:r>
            <a:r>
              <a:rPr lang="en-US" b="0" i="1" spc="350" dirty="0">
                <a:solidFill>
                  <a:srgbClr val="0A0A0A"/>
                </a:solidFill>
                <a:effectLst/>
                <a:latin typeface="Aptos" panose="020B0004020202020204" pitchFamily="34" charset="0"/>
              </a:rPr>
              <a:t>. </a:t>
            </a:r>
            <a:endParaRPr lang="en-US" i="1" spc="350" dirty="0">
              <a:latin typeface="Aptos" panose="020B0004020202020204" pitchFamily="34" charset="0"/>
            </a:endParaRPr>
          </a:p>
        </p:txBody>
      </p:sp>
    </p:spTree>
    <p:extLst>
      <p:ext uri="{BB962C8B-B14F-4D97-AF65-F5344CB8AC3E}">
        <p14:creationId xmlns:p14="http://schemas.microsoft.com/office/powerpoint/2010/main" val="34183992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DAFBAE-94E6-5EA3-3A7B-964367DD80BC}"/>
              </a:ext>
            </a:extLst>
          </p:cNvPr>
          <p:cNvSpPr>
            <a:spLocks noGrp="1"/>
          </p:cNvSpPr>
          <p:nvPr>
            <p:ph type="title"/>
          </p:nvPr>
        </p:nvSpPr>
        <p:spPr/>
        <p:txBody>
          <a:bodyPr>
            <a:normAutofit/>
          </a:bodyPr>
          <a:lstStyle/>
          <a:p>
            <a:br>
              <a:rPr lang="en-US" sz="2800" dirty="0">
                <a:latin typeface="Times New Roman" panose="02020603050405020304" pitchFamily="18" charset="0"/>
                <a:cs typeface="Times New Roman" panose="02020603050405020304" pitchFamily="18" charset="0"/>
              </a:rPr>
            </a:br>
            <a:r>
              <a:rPr lang="en-US" sz="2800" b="1" dirty="0">
                <a:solidFill>
                  <a:srgbClr val="FF0000"/>
                </a:solidFill>
                <a:latin typeface="Times New Roman" panose="02020603050405020304" pitchFamily="18" charset="0"/>
                <a:cs typeface="Times New Roman" panose="02020603050405020304" pitchFamily="18" charset="0"/>
              </a:rPr>
              <a:t>ATA’s 2025 Victory List </a:t>
            </a:r>
            <a:endParaRPr lang="en-US" sz="1300" b="1" i="1" dirty="0">
              <a:solidFill>
                <a:srgbClr val="FF0000"/>
              </a:solidFill>
            </a:endParaRPr>
          </a:p>
        </p:txBody>
      </p:sp>
      <p:sp>
        <p:nvSpPr>
          <p:cNvPr id="17" name="Content Placeholder 16">
            <a:extLst>
              <a:ext uri="{FF2B5EF4-FFF2-40B4-BE49-F238E27FC236}">
                <a16:creationId xmlns:a16="http://schemas.microsoft.com/office/drawing/2014/main" id="{5612A6E8-BF8B-BABC-C323-B0389E8F9175}"/>
              </a:ext>
            </a:extLst>
          </p:cNvPr>
          <p:cNvSpPr>
            <a:spLocks noGrp="1"/>
          </p:cNvSpPr>
          <p:nvPr>
            <p:ph idx="1"/>
          </p:nvPr>
        </p:nvSpPr>
        <p:spPr>
          <a:xfrm>
            <a:off x="628650" y="1200150"/>
            <a:ext cx="7886700" cy="3432573"/>
          </a:xfrm>
        </p:spPr>
        <p:txBody>
          <a:bodyPr/>
          <a:lstStyle/>
          <a:p>
            <a:r>
              <a:rPr lang="en-US" sz="1600" dirty="0"/>
              <a:t>ATA Testified 9x before Congressional Committees </a:t>
            </a:r>
          </a:p>
          <a:p>
            <a:r>
              <a:rPr lang="en-US" sz="1600" dirty="0"/>
              <a:t>Participated in 2 White House Bill Signing Ceremonies; </a:t>
            </a:r>
          </a:p>
          <a:p>
            <a:r>
              <a:rPr lang="en-US" sz="1600" dirty="0"/>
              <a:t>Congress preempts CA Electric Vehicle mandate;</a:t>
            </a:r>
          </a:p>
          <a:p>
            <a:r>
              <a:rPr lang="en-US" sz="1600" dirty="0"/>
              <a:t>EPA repeal of Greenhouse Gas Phase 3 rule;</a:t>
            </a:r>
          </a:p>
          <a:p>
            <a:r>
              <a:rPr lang="en-US" sz="1600" dirty="0"/>
              <a:t>Working with US DOT to c</a:t>
            </a:r>
            <a:r>
              <a:rPr lang="en-US" sz="1600" i="0" dirty="0">
                <a:effectLst/>
              </a:rPr>
              <a:t>lose loopholes &amp; strengthen oversight on driver qualification, training, licensing, ELD certification reform;</a:t>
            </a:r>
          </a:p>
          <a:p>
            <a:r>
              <a:rPr lang="en-US" sz="1600" dirty="0"/>
              <a:t>DOL rescission of Biden Administration Independent Contractor rule;</a:t>
            </a:r>
          </a:p>
          <a:p>
            <a:r>
              <a:rPr lang="en-US" sz="1600" dirty="0"/>
              <a:t>“One Big, Beautiful Bill” </a:t>
            </a:r>
          </a:p>
          <a:p>
            <a:r>
              <a:rPr lang="en-US" sz="1600" dirty="0"/>
              <a:t>Combatting Organized Retail Crime Act (CORCA);</a:t>
            </a:r>
          </a:p>
          <a:p>
            <a:r>
              <a:rPr lang="en-US" sz="1600" dirty="0"/>
              <a:t>$200m new truck parking grants;</a:t>
            </a:r>
          </a:p>
          <a:p>
            <a:r>
              <a:rPr lang="en-US" sz="1600" dirty="0"/>
              <a:t>Predatory Towing Study.  </a:t>
            </a:r>
          </a:p>
          <a:p>
            <a:endParaRPr lang="en-US" dirty="0">
              <a:solidFill>
                <a:srgbClr val="333232"/>
              </a:solidFill>
              <a:latin typeface="Helvetica Neue LT Std"/>
            </a:endParaRPr>
          </a:p>
          <a:p>
            <a:endParaRPr lang="en-US" dirty="0">
              <a:solidFill>
                <a:srgbClr val="333232"/>
              </a:solidFill>
              <a:latin typeface="Helvetica Neue LT Std"/>
            </a:endParaRPr>
          </a:p>
          <a:p>
            <a:endParaRPr lang="en-US" dirty="0"/>
          </a:p>
        </p:txBody>
      </p:sp>
    </p:spTree>
    <p:extLst>
      <p:ext uri="{BB962C8B-B14F-4D97-AF65-F5344CB8AC3E}">
        <p14:creationId xmlns:p14="http://schemas.microsoft.com/office/powerpoint/2010/main" val="33271621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78AB05-EC90-6066-F065-CE7DCEB15199}"/>
              </a:ext>
            </a:extLst>
          </p:cNvPr>
          <p:cNvSpPr>
            <a:spLocks noGrp="1"/>
          </p:cNvSpPr>
          <p:nvPr>
            <p:ph type="title"/>
          </p:nvPr>
        </p:nvSpPr>
        <p:spPr/>
        <p:txBody>
          <a:bodyPr>
            <a:noAutofit/>
          </a:bodyPr>
          <a:lstStyle/>
          <a:p>
            <a:r>
              <a:rPr lang="en-US" sz="2400" dirty="0"/>
              <a:t>2026 Legislative Look Ahead:</a:t>
            </a:r>
            <a:br>
              <a:rPr lang="en-US" sz="2400" dirty="0"/>
            </a:br>
            <a:r>
              <a:rPr lang="en-US" sz="2400" dirty="0"/>
              <a:t>Lawsuit Abuse, Cargo Theft, Surface Transportation Reauthorization</a:t>
            </a:r>
          </a:p>
        </p:txBody>
      </p:sp>
      <p:pic>
        <p:nvPicPr>
          <p:cNvPr id="11" name="Content Placeholder 10">
            <a:extLst>
              <a:ext uri="{FF2B5EF4-FFF2-40B4-BE49-F238E27FC236}">
                <a16:creationId xmlns:a16="http://schemas.microsoft.com/office/drawing/2014/main" id="{B0734F41-F3D7-773A-AC77-818AC4E9E114}"/>
              </a:ext>
            </a:extLst>
          </p:cNvPr>
          <p:cNvPicPr>
            <a:picLocks noGrp="1" noChangeAspect="1"/>
          </p:cNvPicPr>
          <p:nvPr>
            <p:ph idx="1"/>
          </p:nvPr>
        </p:nvPicPr>
        <p:blipFill>
          <a:blip r:embed="rId2"/>
          <a:stretch>
            <a:fillRect/>
          </a:stretch>
        </p:blipFill>
        <p:spPr>
          <a:xfrm>
            <a:off x="842320" y="1427277"/>
            <a:ext cx="7459360" cy="3147783"/>
          </a:xfrm>
        </p:spPr>
      </p:pic>
    </p:spTree>
    <p:extLst>
      <p:ext uri="{BB962C8B-B14F-4D97-AF65-F5344CB8AC3E}">
        <p14:creationId xmlns:p14="http://schemas.microsoft.com/office/powerpoint/2010/main" val="158738226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A481BE-BFBF-A8F1-5EBA-50298D26B105}"/>
              </a:ext>
            </a:extLst>
          </p:cNvPr>
          <p:cNvSpPr>
            <a:spLocks noGrp="1"/>
          </p:cNvSpPr>
          <p:nvPr>
            <p:ph type="title"/>
          </p:nvPr>
        </p:nvSpPr>
        <p:spPr>
          <a:xfrm>
            <a:off x="628650" y="273844"/>
            <a:ext cx="7886700" cy="640556"/>
          </a:xfrm>
        </p:spPr>
        <p:txBody>
          <a:bodyPr/>
          <a:lstStyle/>
          <a:p>
            <a:r>
              <a:rPr lang="en-US" dirty="0"/>
              <a:t>2026 Regulatory Issues</a:t>
            </a:r>
          </a:p>
        </p:txBody>
      </p:sp>
      <p:sp>
        <p:nvSpPr>
          <p:cNvPr id="3" name="Content Placeholder 2">
            <a:extLst>
              <a:ext uri="{FF2B5EF4-FFF2-40B4-BE49-F238E27FC236}">
                <a16:creationId xmlns:a16="http://schemas.microsoft.com/office/drawing/2014/main" id="{0A22C7D2-DAA5-C176-929F-BD62FF249F1A}"/>
              </a:ext>
            </a:extLst>
          </p:cNvPr>
          <p:cNvSpPr>
            <a:spLocks noGrp="1"/>
          </p:cNvSpPr>
          <p:nvPr>
            <p:ph sz="half" idx="1"/>
          </p:nvPr>
        </p:nvSpPr>
        <p:spPr>
          <a:xfrm>
            <a:off x="628650" y="1014111"/>
            <a:ext cx="3886200" cy="3618612"/>
          </a:xfrm>
        </p:spPr>
        <p:txBody>
          <a:bodyPr>
            <a:normAutofit/>
          </a:bodyPr>
          <a:lstStyle/>
          <a:p>
            <a:r>
              <a:rPr lang="en-US" dirty="0"/>
              <a:t>ELP Enforcement</a:t>
            </a:r>
          </a:p>
          <a:p>
            <a:pPr marL="0" indent="0">
              <a:buNone/>
            </a:pPr>
            <a:endParaRPr lang="en-US" dirty="0"/>
          </a:p>
          <a:p>
            <a:r>
              <a:rPr lang="en-US" dirty="0"/>
              <a:t>CDL Mills Crackdown</a:t>
            </a:r>
          </a:p>
          <a:p>
            <a:pPr marL="0" indent="0">
              <a:buNone/>
            </a:pPr>
            <a:endParaRPr lang="en-US" dirty="0"/>
          </a:p>
          <a:p>
            <a:r>
              <a:rPr lang="en-US" dirty="0"/>
              <a:t>ELDT Uniformity </a:t>
            </a:r>
          </a:p>
          <a:p>
            <a:pPr marL="0" indent="0">
              <a:buNone/>
            </a:pPr>
            <a:endParaRPr lang="en-US" dirty="0"/>
          </a:p>
          <a:p>
            <a:r>
              <a:rPr lang="en-US" dirty="0"/>
              <a:t>ELD Certification Reform </a:t>
            </a:r>
          </a:p>
          <a:p>
            <a:pPr marL="0" indent="0">
              <a:buNone/>
            </a:pPr>
            <a:endParaRPr lang="en-US" dirty="0"/>
          </a:p>
          <a:p>
            <a:r>
              <a:rPr lang="en-US" dirty="0"/>
              <a:t>Non-Domiciled CDL Final Rule</a:t>
            </a:r>
          </a:p>
          <a:p>
            <a:endParaRPr lang="en-US" dirty="0"/>
          </a:p>
          <a:p>
            <a:endParaRPr lang="en-US" dirty="0"/>
          </a:p>
          <a:p>
            <a:pPr marL="0" indent="0">
              <a:buNone/>
            </a:pPr>
            <a:endParaRPr lang="en-US" dirty="0"/>
          </a:p>
        </p:txBody>
      </p:sp>
      <p:pic>
        <p:nvPicPr>
          <p:cNvPr id="12" name="Content Placeholder 11">
            <a:extLst>
              <a:ext uri="{FF2B5EF4-FFF2-40B4-BE49-F238E27FC236}">
                <a16:creationId xmlns:a16="http://schemas.microsoft.com/office/drawing/2014/main" id="{B951EE03-0A18-6C0D-E1E0-86A718D5B8E1}"/>
              </a:ext>
            </a:extLst>
          </p:cNvPr>
          <p:cNvPicPr>
            <a:picLocks noGrp="1" noChangeAspect="1"/>
          </p:cNvPicPr>
          <p:nvPr>
            <p:ph sz="half" idx="2"/>
          </p:nvPr>
        </p:nvPicPr>
        <p:blipFill>
          <a:blip r:embed="rId2"/>
          <a:stretch>
            <a:fillRect/>
          </a:stretch>
        </p:blipFill>
        <p:spPr>
          <a:xfrm>
            <a:off x="4775489" y="3070938"/>
            <a:ext cx="3474982" cy="1504289"/>
          </a:xfrm>
          <a:prstGeom prst="rect">
            <a:avLst/>
          </a:prstGeom>
        </p:spPr>
      </p:pic>
      <p:pic>
        <p:nvPicPr>
          <p:cNvPr id="4" name="Picture 3">
            <a:extLst>
              <a:ext uri="{FF2B5EF4-FFF2-40B4-BE49-F238E27FC236}">
                <a16:creationId xmlns:a16="http://schemas.microsoft.com/office/drawing/2014/main" id="{BF2C33F5-DD0D-340C-7D98-4D51F95C7B00}"/>
              </a:ext>
            </a:extLst>
          </p:cNvPr>
          <p:cNvPicPr>
            <a:picLocks noChangeAspect="1"/>
          </p:cNvPicPr>
          <p:nvPr/>
        </p:nvPicPr>
        <p:blipFill>
          <a:blip r:embed="rId3"/>
          <a:stretch>
            <a:fillRect/>
          </a:stretch>
        </p:blipFill>
        <p:spPr>
          <a:xfrm>
            <a:off x="4762500" y="1014111"/>
            <a:ext cx="1609050" cy="923180"/>
          </a:xfrm>
          <a:prstGeom prst="rect">
            <a:avLst/>
          </a:prstGeom>
        </p:spPr>
      </p:pic>
      <p:pic>
        <p:nvPicPr>
          <p:cNvPr id="5" name="Picture 4">
            <a:extLst>
              <a:ext uri="{FF2B5EF4-FFF2-40B4-BE49-F238E27FC236}">
                <a16:creationId xmlns:a16="http://schemas.microsoft.com/office/drawing/2014/main" id="{3DD697F1-4EAE-18D5-B94F-DA67B57FF815}"/>
              </a:ext>
            </a:extLst>
          </p:cNvPr>
          <p:cNvPicPr>
            <a:picLocks noChangeAspect="1"/>
          </p:cNvPicPr>
          <p:nvPr/>
        </p:nvPicPr>
        <p:blipFill>
          <a:blip r:embed="rId4"/>
          <a:srcRect t="1" b="5860"/>
          <a:stretch>
            <a:fillRect/>
          </a:stretch>
        </p:blipFill>
        <p:spPr>
          <a:xfrm>
            <a:off x="6384537" y="1806030"/>
            <a:ext cx="1779531" cy="1288507"/>
          </a:xfrm>
          <a:prstGeom prst="rect">
            <a:avLst/>
          </a:prstGeom>
        </p:spPr>
      </p:pic>
      <p:pic>
        <p:nvPicPr>
          <p:cNvPr id="6" name="Picture 5">
            <a:extLst>
              <a:ext uri="{FF2B5EF4-FFF2-40B4-BE49-F238E27FC236}">
                <a16:creationId xmlns:a16="http://schemas.microsoft.com/office/drawing/2014/main" id="{C3A82EA6-A151-8D58-6B0C-8D9B8FD0E7B2}"/>
              </a:ext>
            </a:extLst>
          </p:cNvPr>
          <p:cNvPicPr>
            <a:picLocks noChangeAspect="1"/>
          </p:cNvPicPr>
          <p:nvPr/>
        </p:nvPicPr>
        <p:blipFill>
          <a:blip r:embed="rId5"/>
          <a:stretch>
            <a:fillRect/>
          </a:stretch>
        </p:blipFill>
        <p:spPr>
          <a:xfrm>
            <a:off x="6384538" y="1014111"/>
            <a:ext cx="1779531" cy="899581"/>
          </a:xfrm>
          <a:prstGeom prst="rect">
            <a:avLst/>
          </a:prstGeom>
        </p:spPr>
      </p:pic>
      <p:pic>
        <p:nvPicPr>
          <p:cNvPr id="10" name="Picture 9">
            <a:extLst>
              <a:ext uri="{FF2B5EF4-FFF2-40B4-BE49-F238E27FC236}">
                <a16:creationId xmlns:a16="http://schemas.microsoft.com/office/drawing/2014/main" id="{B1F307D6-7786-F972-6DC2-CBB3C53F5146}"/>
              </a:ext>
            </a:extLst>
          </p:cNvPr>
          <p:cNvPicPr>
            <a:picLocks noChangeAspect="1"/>
          </p:cNvPicPr>
          <p:nvPr/>
        </p:nvPicPr>
        <p:blipFill>
          <a:blip r:embed="rId6"/>
          <a:stretch>
            <a:fillRect/>
          </a:stretch>
        </p:blipFill>
        <p:spPr>
          <a:xfrm>
            <a:off x="4775489" y="1913692"/>
            <a:ext cx="1596061" cy="1157246"/>
          </a:xfrm>
          <a:prstGeom prst="rect">
            <a:avLst/>
          </a:prstGeom>
        </p:spPr>
      </p:pic>
    </p:spTree>
    <p:extLst>
      <p:ext uri="{BB962C8B-B14F-4D97-AF65-F5344CB8AC3E}">
        <p14:creationId xmlns:p14="http://schemas.microsoft.com/office/powerpoint/2010/main" val="189871844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9E14AE-B6AB-1210-36A1-38C18A2A6B9F}"/>
              </a:ext>
            </a:extLst>
          </p:cNvPr>
          <p:cNvSpPr>
            <a:spLocks noGrp="1"/>
          </p:cNvSpPr>
          <p:nvPr>
            <p:ph type="title"/>
          </p:nvPr>
        </p:nvSpPr>
        <p:spPr/>
        <p:txBody>
          <a:bodyPr/>
          <a:lstStyle/>
          <a:p>
            <a:r>
              <a:rPr lang="en-US" dirty="0"/>
              <a:t>Economic News </a:t>
            </a:r>
          </a:p>
        </p:txBody>
      </p:sp>
    </p:spTree>
    <p:extLst>
      <p:ext uri="{BB962C8B-B14F-4D97-AF65-F5344CB8AC3E}">
        <p14:creationId xmlns:p14="http://schemas.microsoft.com/office/powerpoint/2010/main" val="1160020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2">
            <a:extLst>
              <a:ext uri="{FF2B5EF4-FFF2-40B4-BE49-F238E27FC236}">
                <a16:creationId xmlns:a16="http://schemas.microsoft.com/office/drawing/2014/main" id="{D10E5106-C81B-078A-F650-82760A327B0F}"/>
              </a:ext>
            </a:extLst>
          </p:cNvPr>
          <p:cNvSpPr txBox="1">
            <a:spLocks/>
          </p:cNvSpPr>
          <p:nvPr/>
        </p:nvSpPr>
        <p:spPr>
          <a:xfrm>
            <a:off x="1092232" y="2973334"/>
            <a:ext cx="1878674" cy="507831"/>
          </a:xfrm>
          <a:prstGeom prst="rect">
            <a:avLst/>
          </a:prstGeom>
        </p:spPr>
        <p:txBody>
          <a:bodyPr wrap="square">
            <a:spAutoFit/>
          </a:bodyPr>
          <a:lstStyle>
            <a:lvl1pPr marL="0" indent="0" algn="l" defTabSz="457189" rtl="0" eaLnBrk="1" latinLnBrk="0" hangingPunct="1">
              <a:spcBef>
                <a:spcPct val="20000"/>
              </a:spcBef>
              <a:buClr>
                <a:schemeClr val="accent1"/>
              </a:buClr>
              <a:buSzPct val="130000"/>
              <a:buFont typeface="Arial"/>
              <a:buNone/>
              <a:defRPr sz="1800" kern="1200">
                <a:solidFill>
                  <a:schemeClr val="bg1"/>
                </a:solidFill>
                <a:latin typeface="+mn-lt"/>
                <a:ea typeface="+mn-ea"/>
                <a:cs typeface="+mn-cs"/>
              </a:defRPr>
            </a:lvl1pPr>
            <a:lvl2pPr marL="742932" indent="-285744" algn="l" defTabSz="457189" rtl="0" eaLnBrk="1" latinLnBrk="0" hangingPunct="1">
              <a:spcBef>
                <a:spcPct val="20000"/>
              </a:spcBef>
              <a:buClr>
                <a:schemeClr val="accent4">
                  <a:lumMod val="60000"/>
                  <a:lumOff val="40000"/>
                </a:schemeClr>
              </a:buClr>
              <a:buFont typeface="Arial"/>
              <a:buChar char="–"/>
              <a:defRPr sz="2400" kern="1200">
                <a:solidFill>
                  <a:schemeClr val="tx1"/>
                </a:solidFill>
                <a:latin typeface="+mn-lt"/>
                <a:ea typeface="+mn-ea"/>
                <a:cs typeface="+mn-cs"/>
              </a:defRPr>
            </a:lvl2pPr>
            <a:lvl3pPr marL="1142971" indent="-228594" algn="l" defTabSz="457189" rtl="0" eaLnBrk="1" latinLnBrk="0" hangingPunct="1">
              <a:spcBef>
                <a:spcPct val="20000"/>
              </a:spcBef>
              <a:buClr>
                <a:schemeClr val="accent3"/>
              </a:buClr>
              <a:buSzPct val="125000"/>
              <a:buFont typeface="Arial"/>
              <a:buChar char="•"/>
              <a:defRPr sz="2000" kern="1200">
                <a:solidFill>
                  <a:schemeClr val="tx1"/>
                </a:solidFill>
                <a:latin typeface="+mn-lt"/>
                <a:ea typeface="+mn-ea"/>
                <a:cs typeface="+mn-cs"/>
              </a:defRPr>
            </a:lvl3pPr>
            <a:lvl4pPr marL="1371566" indent="0" algn="l" defTabSz="457189" rtl="0" eaLnBrk="1" latinLnBrk="0" hangingPunct="1">
              <a:spcBef>
                <a:spcPct val="20000"/>
              </a:spcBef>
              <a:buFont typeface="Arial"/>
              <a:buNone/>
              <a:defRPr sz="1800" kern="1200">
                <a:solidFill>
                  <a:schemeClr val="tx1"/>
                </a:solidFill>
                <a:latin typeface="+mn-lt"/>
                <a:ea typeface="+mn-ea"/>
                <a:cs typeface="+mn-cs"/>
              </a:defRPr>
            </a:lvl4pPr>
            <a:lvl5pPr marL="2057349" indent="-228594" algn="l" defTabSz="457189" rtl="0" eaLnBrk="1" latinLnBrk="0" hangingPunct="1">
              <a:spcBef>
                <a:spcPct val="20000"/>
              </a:spcBef>
              <a:buFont typeface="Arial"/>
              <a:buChar char="»"/>
              <a:defRPr sz="1800" kern="1200">
                <a:solidFill>
                  <a:schemeClr val="tx1"/>
                </a:solidFill>
                <a:latin typeface="+mn-lt"/>
                <a:ea typeface="+mn-ea"/>
                <a:cs typeface="+mn-cs"/>
              </a:defRPr>
            </a:lvl5pPr>
            <a:lvl6pPr marL="2514537" indent="-228594" algn="l" defTabSz="457189" rtl="0" eaLnBrk="1" latinLnBrk="0" hangingPunct="1">
              <a:spcBef>
                <a:spcPct val="20000"/>
              </a:spcBef>
              <a:buFont typeface="Arial"/>
              <a:buChar char="•"/>
              <a:defRPr sz="2000" kern="1200">
                <a:solidFill>
                  <a:schemeClr val="tx1"/>
                </a:solidFill>
                <a:latin typeface="+mn-lt"/>
                <a:ea typeface="+mn-ea"/>
                <a:cs typeface="+mn-cs"/>
              </a:defRPr>
            </a:lvl6pPr>
            <a:lvl7pPr marL="2971726" indent="-228594" algn="l" defTabSz="457189" rtl="0" eaLnBrk="1" latinLnBrk="0" hangingPunct="1">
              <a:spcBef>
                <a:spcPct val="20000"/>
              </a:spcBef>
              <a:buFont typeface="Arial"/>
              <a:buChar char="•"/>
              <a:defRPr sz="2000" kern="1200">
                <a:solidFill>
                  <a:schemeClr val="tx1"/>
                </a:solidFill>
                <a:latin typeface="+mn-lt"/>
                <a:ea typeface="+mn-ea"/>
                <a:cs typeface="+mn-cs"/>
              </a:defRPr>
            </a:lvl7pPr>
            <a:lvl8pPr marL="3428914" indent="-228594" algn="l" defTabSz="457189" rtl="0" eaLnBrk="1" latinLnBrk="0" hangingPunct="1">
              <a:spcBef>
                <a:spcPct val="20000"/>
              </a:spcBef>
              <a:buFont typeface="Arial"/>
              <a:buChar char="•"/>
              <a:defRPr sz="2000" kern="1200">
                <a:solidFill>
                  <a:schemeClr val="tx1"/>
                </a:solidFill>
                <a:latin typeface="+mn-lt"/>
                <a:ea typeface="+mn-ea"/>
                <a:cs typeface="+mn-cs"/>
              </a:defRPr>
            </a:lvl8pPr>
            <a:lvl9pPr marL="3886103" indent="-228594" algn="l" defTabSz="457189" rtl="0" eaLnBrk="1" latinLnBrk="0" hangingPunct="1">
              <a:spcBef>
                <a:spcPct val="20000"/>
              </a:spcBef>
              <a:buFont typeface="Arial"/>
              <a:buChar char="•"/>
              <a:defRPr sz="2000" kern="1200">
                <a:solidFill>
                  <a:schemeClr val="tx1"/>
                </a:solidFill>
                <a:latin typeface="+mn-lt"/>
                <a:ea typeface="+mn-ea"/>
                <a:cs typeface="+mn-cs"/>
              </a:defRPr>
            </a:lvl9pPr>
          </a:lstStyle>
          <a:p>
            <a:pPr defTabSz="685783">
              <a:buClr>
                <a:srgbClr val="1D9A78"/>
              </a:buClr>
            </a:pPr>
            <a:r>
              <a:rPr lang="en-US" sz="1350" b="1">
                <a:solidFill>
                  <a:srgbClr val="00498F"/>
                </a:solidFill>
                <a:latin typeface="Tahoma" panose="020B0604030504040204" pitchFamily="34" charset="0"/>
                <a:ea typeface="Tahoma" panose="020B0604030504040204" pitchFamily="34" charset="0"/>
                <a:cs typeface="Tahoma" panose="020B0604030504040204" pitchFamily="34" charset="0"/>
              </a:rPr>
              <a:t>Factory &amp; Industrial</a:t>
            </a:r>
          </a:p>
        </p:txBody>
      </p:sp>
      <p:sp>
        <p:nvSpPr>
          <p:cNvPr id="3" name="Title 1">
            <a:extLst>
              <a:ext uri="{FF2B5EF4-FFF2-40B4-BE49-F238E27FC236}">
                <a16:creationId xmlns:a16="http://schemas.microsoft.com/office/drawing/2014/main" id="{13BB6D7F-F355-751C-2E20-D3F49F5DA310}"/>
              </a:ext>
            </a:extLst>
          </p:cNvPr>
          <p:cNvSpPr txBox="1">
            <a:spLocks/>
          </p:cNvSpPr>
          <p:nvPr/>
        </p:nvSpPr>
        <p:spPr>
          <a:xfrm>
            <a:off x="322040" y="331292"/>
            <a:ext cx="8499920" cy="567042"/>
          </a:xfrm>
          <a:prstGeom prst="rect">
            <a:avLst/>
          </a:prstGeom>
        </p:spPr>
        <p:txBody>
          <a:bodyPr vert="horz" lIns="68580" tIns="34290" rIns="68580" bIns="3429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defTabSz="685800">
              <a:defRPr/>
            </a:pPr>
            <a:r>
              <a:rPr lang="en-US" sz="3150" b="1">
                <a:solidFill>
                  <a:srgbClr val="00498F"/>
                </a:solidFill>
                <a:latin typeface="Tahoma" panose="020B0604030504040204" pitchFamily="34" charset="0"/>
                <a:ea typeface="Tahoma" panose="020B0604030504040204" pitchFamily="34" charset="0"/>
                <a:cs typeface="Tahoma" panose="020B0604030504040204" pitchFamily="34" charset="0"/>
              </a:rPr>
              <a:t>THREE BIG SOURCES OF TRUCK FREIGHT</a:t>
            </a:r>
          </a:p>
        </p:txBody>
      </p:sp>
      <p:sp>
        <p:nvSpPr>
          <p:cNvPr id="4" name="Text Placeholder 2">
            <a:extLst>
              <a:ext uri="{FF2B5EF4-FFF2-40B4-BE49-F238E27FC236}">
                <a16:creationId xmlns:a16="http://schemas.microsoft.com/office/drawing/2014/main" id="{F13F8D84-7DCE-C820-F971-EA7C69AE79FA}"/>
              </a:ext>
            </a:extLst>
          </p:cNvPr>
          <p:cNvSpPr txBox="1">
            <a:spLocks/>
          </p:cNvSpPr>
          <p:nvPr/>
        </p:nvSpPr>
        <p:spPr>
          <a:xfrm>
            <a:off x="3565182" y="2983722"/>
            <a:ext cx="1987893" cy="466281"/>
          </a:xfrm>
          <a:prstGeom prst="rect">
            <a:avLst/>
          </a:prstGeom>
        </p:spPr>
        <p:txBody>
          <a:bodyPr wrap="square">
            <a:spAutoFit/>
          </a:bodyPr>
          <a:lstStyle>
            <a:lvl1pPr marL="0" indent="0" algn="l" defTabSz="457189" rtl="0" eaLnBrk="1" latinLnBrk="0" hangingPunct="1">
              <a:spcBef>
                <a:spcPct val="20000"/>
              </a:spcBef>
              <a:buClr>
                <a:schemeClr val="accent1"/>
              </a:buClr>
              <a:buSzPct val="130000"/>
              <a:buFont typeface="Arial"/>
              <a:buNone/>
              <a:defRPr sz="1800" kern="1200">
                <a:solidFill>
                  <a:schemeClr val="bg1"/>
                </a:solidFill>
                <a:latin typeface="+mn-lt"/>
                <a:ea typeface="+mn-ea"/>
                <a:cs typeface="+mn-cs"/>
              </a:defRPr>
            </a:lvl1pPr>
            <a:lvl2pPr marL="742932" indent="-285744" algn="l" defTabSz="457189" rtl="0" eaLnBrk="1" latinLnBrk="0" hangingPunct="1">
              <a:spcBef>
                <a:spcPct val="20000"/>
              </a:spcBef>
              <a:buClr>
                <a:schemeClr val="accent4">
                  <a:lumMod val="60000"/>
                  <a:lumOff val="40000"/>
                </a:schemeClr>
              </a:buClr>
              <a:buFont typeface="Arial"/>
              <a:buChar char="–"/>
              <a:defRPr sz="2400" kern="1200">
                <a:solidFill>
                  <a:schemeClr val="tx1"/>
                </a:solidFill>
                <a:latin typeface="+mn-lt"/>
                <a:ea typeface="+mn-ea"/>
                <a:cs typeface="+mn-cs"/>
              </a:defRPr>
            </a:lvl2pPr>
            <a:lvl3pPr marL="1142971" indent="-228594" algn="l" defTabSz="457189" rtl="0" eaLnBrk="1" latinLnBrk="0" hangingPunct="1">
              <a:spcBef>
                <a:spcPct val="20000"/>
              </a:spcBef>
              <a:buClr>
                <a:schemeClr val="accent3"/>
              </a:buClr>
              <a:buSzPct val="125000"/>
              <a:buFont typeface="Arial"/>
              <a:buChar char="•"/>
              <a:defRPr sz="2000" kern="1200">
                <a:solidFill>
                  <a:schemeClr val="tx1"/>
                </a:solidFill>
                <a:latin typeface="+mn-lt"/>
                <a:ea typeface="+mn-ea"/>
                <a:cs typeface="+mn-cs"/>
              </a:defRPr>
            </a:lvl3pPr>
            <a:lvl4pPr marL="1371566" indent="0" algn="l" defTabSz="457189" rtl="0" eaLnBrk="1" latinLnBrk="0" hangingPunct="1">
              <a:spcBef>
                <a:spcPct val="20000"/>
              </a:spcBef>
              <a:buFont typeface="Arial"/>
              <a:buNone/>
              <a:defRPr sz="1800" kern="1200">
                <a:solidFill>
                  <a:schemeClr val="tx1"/>
                </a:solidFill>
                <a:latin typeface="+mn-lt"/>
                <a:ea typeface="+mn-ea"/>
                <a:cs typeface="+mn-cs"/>
              </a:defRPr>
            </a:lvl4pPr>
            <a:lvl5pPr marL="2057349" indent="-228594" algn="l" defTabSz="457189" rtl="0" eaLnBrk="1" latinLnBrk="0" hangingPunct="1">
              <a:spcBef>
                <a:spcPct val="20000"/>
              </a:spcBef>
              <a:buFont typeface="Arial"/>
              <a:buChar char="»"/>
              <a:defRPr sz="1800" kern="1200">
                <a:solidFill>
                  <a:schemeClr val="tx1"/>
                </a:solidFill>
                <a:latin typeface="+mn-lt"/>
                <a:ea typeface="+mn-ea"/>
                <a:cs typeface="+mn-cs"/>
              </a:defRPr>
            </a:lvl5pPr>
            <a:lvl6pPr marL="2514537" indent="-228594" algn="l" defTabSz="457189" rtl="0" eaLnBrk="1" latinLnBrk="0" hangingPunct="1">
              <a:spcBef>
                <a:spcPct val="20000"/>
              </a:spcBef>
              <a:buFont typeface="Arial"/>
              <a:buChar char="•"/>
              <a:defRPr sz="2000" kern="1200">
                <a:solidFill>
                  <a:schemeClr val="tx1"/>
                </a:solidFill>
                <a:latin typeface="+mn-lt"/>
                <a:ea typeface="+mn-ea"/>
                <a:cs typeface="+mn-cs"/>
              </a:defRPr>
            </a:lvl6pPr>
            <a:lvl7pPr marL="2971726" indent="-228594" algn="l" defTabSz="457189" rtl="0" eaLnBrk="1" latinLnBrk="0" hangingPunct="1">
              <a:spcBef>
                <a:spcPct val="20000"/>
              </a:spcBef>
              <a:buFont typeface="Arial"/>
              <a:buChar char="•"/>
              <a:defRPr sz="2000" kern="1200">
                <a:solidFill>
                  <a:schemeClr val="tx1"/>
                </a:solidFill>
                <a:latin typeface="+mn-lt"/>
                <a:ea typeface="+mn-ea"/>
                <a:cs typeface="+mn-cs"/>
              </a:defRPr>
            </a:lvl7pPr>
            <a:lvl8pPr marL="3428914" indent="-228594" algn="l" defTabSz="457189" rtl="0" eaLnBrk="1" latinLnBrk="0" hangingPunct="1">
              <a:spcBef>
                <a:spcPct val="20000"/>
              </a:spcBef>
              <a:buFont typeface="Arial"/>
              <a:buChar char="•"/>
              <a:defRPr sz="2000" kern="1200">
                <a:solidFill>
                  <a:schemeClr val="tx1"/>
                </a:solidFill>
                <a:latin typeface="+mn-lt"/>
                <a:ea typeface="+mn-ea"/>
                <a:cs typeface="+mn-cs"/>
              </a:defRPr>
            </a:lvl8pPr>
            <a:lvl9pPr marL="3886103" indent="-228594" algn="l" defTabSz="457189" rtl="0" eaLnBrk="1" latinLnBrk="0" hangingPunct="1">
              <a:spcBef>
                <a:spcPct val="20000"/>
              </a:spcBef>
              <a:buFont typeface="Arial"/>
              <a:buChar char="•"/>
              <a:defRPr sz="2000" kern="1200">
                <a:solidFill>
                  <a:schemeClr val="tx1"/>
                </a:solidFill>
                <a:latin typeface="+mn-lt"/>
                <a:ea typeface="+mn-ea"/>
                <a:cs typeface="+mn-cs"/>
              </a:defRPr>
            </a:lvl9pPr>
          </a:lstStyle>
          <a:p>
            <a:pPr algn="ctr" defTabSz="342892">
              <a:lnSpc>
                <a:spcPct val="90000"/>
              </a:lnSpc>
              <a:buClr>
                <a:srgbClr val="E86D1F"/>
              </a:buClr>
              <a:defRPr/>
            </a:pPr>
            <a:r>
              <a:rPr lang="en-US" sz="1350" b="1">
                <a:solidFill>
                  <a:srgbClr val="00498F"/>
                </a:solidFill>
                <a:latin typeface="Tahoma" panose="020B0604030504040204" pitchFamily="34" charset="0"/>
                <a:ea typeface="Tahoma" panose="020B0604030504040204" pitchFamily="34" charset="0"/>
                <a:cs typeface="Tahoma" panose="020B0604030504040204" pitchFamily="34" charset="0"/>
              </a:rPr>
              <a:t>Household Consumption/Retail</a:t>
            </a:r>
          </a:p>
        </p:txBody>
      </p:sp>
      <p:sp>
        <p:nvSpPr>
          <p:cNvPr id="5" name="Text Placeholder 2">
            <a:extLst>
              <a:ext uri="{FF2B5EF4-FFF2-40B4-BE49-F238E27FC236}">
                <a16:creationId xmlns:a16="http://schemas.microsoft.com/office/drawing/2014/main" id="{0A3FB7F6-08FA-504A-14C4-99C40FBD955F}"/>
              </a:ext>
            </a:extLst>
          </p:cNvPr>
          <p:cNvSpPr txBox="1">
            <a:spLocks/>
          </p:cNvSpPr>
          <p:nvPr/>
        </p:nvSpPr>
        <p:spPr>
          <a:xfrm>
            <a:off x="6356932" y="2994110"/>
            <a:ext cx="1607943" cy="653256"/>
          </a:xfrm>
          <a:prstGeom prst="rect">
            <a:avLst/>
          </a:prstGeom>
        </p:spPr>
        <p:txBody>
          <a:bodyPr wrap="square">
            <a:spAutoFit/>
          </a:bodyPr>
          <a:lstStyle>
            <a:lvl1pPr marL="0" indent="0" algn="l" defTabSz="457189" rtl="0" eaLnBrk="1" latinLnBrk="0" hangingPunct="1">
              <a:spcBef>
                <a:spcPct val="20000"/>
              </a:spcBef>
              <a:buClr>
                <a:schemeClr val="accent1"/>
              </a:buClr>
              <a:buSzPct val="130000"/>
              <a:buFont typeface="Arial"/>
              <a:buNone/>
              <a:defRPr sz="1800" kern="1200">
                <a:solidFill>
                  <a:schemeClr val="bg1"/>
                </a:solidFill>
                <a:latin typeface="+mn-lt"/>
                <a:ea typeface="+mn-ea"/>
                <a:cs typeface="+mn-cs"/>
              </a:defRPr>
            </a:lvl1pPr>
            <a:lvl2pPr marL="742932" indent="-285744" algn="l" defTabSz="457189" rtl="0" eaLnBrk="1" latinLnBrk="0" hangingPunct="1">
              <a:spcBef>
                <a:spcPct val="20000"/>
              </a:spcBef>
              <a:buClr>
                <a:schemeClr val="accent4">
                  <a:lumMod val="60000"/>
                  <a:lumOff val="40000"/>
                </a:schemeClr>
              </a:buClr>
              <a:buFont typeface="Arial"/>
              <a:buChar char="–"/>
              <a:defRPr sz="2400" kern="1200">
                <a:solidFill>
                  <a:schemeClr val="tx1"/>
                </a:solidFill>
                <a:latin typeface="+mn-lt"/>
                <a:ea typeface="+mn-ea"/>
                <a:cs typeface="+mn-cs"/>
              </a:defRPr>
            </a:lvl2pPr>
            <a:lvl3pPr marL="1142971" indent="-228594" algn="l" defTabSz="457189" rtl="0" eaLnBrk="1" latinLnBrk="0" hangingPunct="1">
              <a:spcBef>
                <a:spcPct val="20000"/>
              </a:spcBef>
              <a:buClr>
                <a:schemeClr val="accent3"/>
              </a:buClr>
              <a:buSzPct val="125000"/>
              <a:buFont typeface="Arial"/>
              <a:buChar char="•"/>
              <a:defRPr sz="2000" kern="1200">
                <a:solidFill>
                  <a:schemeClr val="tx1"/>
                </a:solidFill>
                <a:latin typeface="+mn-lt"/>
                <a:ea typeface="+mn-ea"/>
                <a:cs typeface="+mn-cs"/>
              </a:defRPr>
            </a:lvl3pPr>
            <a:lvl4pPr marL="1371566" indent="0" algn="l" defTabSz="457189" rtl="0" eaLnBrk="1" latinLnBrk="0" hangingPunct="1">
              <a:spcBef>
                <a:spcPct val="20000"/>
              </a:spcBef>
              <a:buFont typeface="Arial"/>
              <a:buNone/>
              <a:defRPr sz="1800" kern="1200">
                <a:solidFill>
                  <a:schemeClr val="tx1"/>
                </a:solidFill>
                <a:latin typeface="+mn-lt"/>
                <a:ea typeface="+mn-ea"/>
                <a:cs typeface="+mn-cs"/>
              </a:defRPr>
            </a:lvl4pPr>
            <a:lvl5pPr marL="2057349" indent="-228594" algn="l" defTabSz="457189" rtl="0" eaLnBrk="1" latinLnBrk="0" hangingPunct="1">
              <a:spcBef>
                <a:spcPct val="20000"/>
              </a:spcBef>
              <a:buFont typeface="Arial"/>
              <a:buChar char="»"/>
              <a:defRPr sz="1800" kern="1200">
                <a:solidFill>
                  <a:schemeClr val="tx1"/>
                </a:solidFill>
                <a:latin typeface="+mn-lt"/>
                <a:ea typeface="+mn-ea"/>
                <a:cs typeface="+mn-cs"/>
              </a:defRPr>
            </a:lvl5pPr>
            <a:lvl6pPr marL="2514537" indent="-228594" algn="l" defTabSz="457189" rtl="0" eaLnBrk="1" latinLnBrk="0" hangingPunct="1">
              <a:spcBef>
                <a:spcPct val="20000"/>
              </a:spcBef>
              <a:buFont typeface="Arial"/>
              <a:buChar char="•"/>
              <a:defRPr sz="2000" kern="1200">
                <a:solidFill>
                  <a:schemeClr val="tx1"/>
                </a:solidFill>
                <a:latin typeface="+mn-lt"/>
                <a:ea typeface="+mn-ea"/>
                <a:cs typeface="+mn-cs"/>
              </a:defRPr>
            </a:lvl6pPr>
            <a:lvl7pPr marL="2971726" indent="-228594" algn="l" defTabSz="457189" rtl="0" eaLnBrk="1" latinLnBrk="0" hangingPunct="1">
              <a:spcBef>
                <a:spcPct val="20000"/>
              </a:spcBef>
              <a:buFont typeface="Arial"/>
              <a:buChar char="•"/>
              <a:defRPr sz="2000" kern="1200">
                <a:solidFill>
                  <a:schemeClr val="tx1"/>
                </a:solidFill>
                <a:latin typeface="+mn-lt"/>
                <a:ea typeface="+mn-ea"/>
                <a:cs typeface="+mn-cs"/>
              </a:defRPr>
            </a:lvl7pPr>
            <a:lvl8pPr marL="3428914" indent="-228594" algn="l" defTabSz="457189" rtl="0" eaLnBrk="1" latinLnBrk="0" hangingPunct="1">
              <a:spcBef>
                <a:spcPct val="20000"/>
              </a:spcBef>
              <a:buFont typeface="Arial"/>
              <a:buChar char="•"/>
              <a:defRPr sz="2000" kern="1200">
                <a:solidFill>
                  <a:schemeClr val="tx1"/>
                </a:solidFill>
                <a:latin typeface="+mn-lt"/>
                <a:ea typeface="+mn-ea"/>
                <a:cs typeface="+mn-cs"/>
              </a:defRPr>
            </a:lvl8pPr>
            <a:lvl9pPr marL="3886103" indent="-228594" algn="l" defTabSz="457189" rtl="0" eaLnBrk="1" latinLnBrk="0" hangingPunct="1">
              <a:spcBef>
                <a:spcPct val="20000"/>
              </a:spcBef>
              <a:buFont typeface="Arial"/>
              <a:buChar char="•"/>
              <a:defRPr sz="2000" kern="1200">
                <a:solidFill>
                  <a:schemeClr val="tx1"/>
                </a:solidFill>
                <a:latin typeface="+mn-lt"/>
                <a:ea typeface="+mn-ea"/>
                <a:cs typeface="+mn-cs"/>
              </a:defRPr>
            </a:lvl9pPr>
          </a:lstStyle>
          <a:p>
            <a:pPr algn="ctr" defTabSz="342892">
              <a:lnSpc>
                <a:spcPct val="90000"/>
              </a:lnSpc>
              <a:buClr>
                <a:srgbClr val="E86D1F"/>
              </a:buClr>
              <a:defRPr/>
            </a:pPr>
            <a:r>
              <a:rPr lang="en-US" sz="1350" b="1">
                <a:solidFill>
                  <a:srgbClr val="00498F"/>
                </a:solidFill>
                <a:latin typeface="Tahoma" panose="020B0604030504040204" pitchFamily="34" charset="0"/>
                <a:ea typeface="Tahoma" panose="020B0604030504040204" pitchFamily="34" charset="0"/>
                <a:cs typeface="Tahoma" panose="020B0604030504040204" pitchFamily="34" charset="0"/>
              </a:rPr>
              <a:t>Construction: Home &amp; Non-residential</a:t>
            </a:r>
          </a:p>
        </p:txBody>
      </p:sp>
      <p:pic>
        <p:nvPicPr>
          <p:cNvPr id="6" name="Graphic 5" descr="Factory outline">
            <a:extLst>
              <a:ext uri="{FF2B5EF4-FFF2-40B4-BE49-F238E27FC236}">
                <a16:creationId xmlns:a16="http://schemas.microsoft.com/office/drawing/2014/main" id="{B10AAFC4-5BF5-E872-DC6B-D95CD1E627D3}"/>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431875" y="1492705"/>
            <a:ext cx="1199388" cy="1199388"/>
          </a:xfrm>
          <a:prstGeom prst="rect">
            <a:avLst/>
          </a:prstGeom>
        </p:spPr>
      </p:pic>
      <p:pic>
        <p:nvPicPr>
          <p:cNvPr id="7" name="Graphic 6" descr="Register outline">
            <a:extLst>
              <a:ext uri="{FF2B5EF4-FFF2-40B4-BE49-F238E27FC236}">
                <a16:creationId xmlns:a16="http://schemas.microsoft.com/office/drawing/2014/main" id="{0D3AE374-4B87-CA93-CB18-1034104F103A}"/>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3959959" y="1492707"/>
            <a:ext cx="1199386" cy="1199386"/>
          </a:xfrm>
          <a:prstGeom prst="rect">
            <a:avLst/>
          </a:prstGeom>
        </p:spPr>
      </p:pic>
      <p:pic>
        <p:nvPicPr>
          <p:cNvPr id="8" name="Graphic 7" descr="Cement truck with solid fill">
            <a:extLst>
              <a:ext uri="{FF2B5EF4-FFF2-40B4-BE49-F238E27FC236}">
                <a16:creationId xmlns:a16="http://schemas.microsoft.com/office/drawing/2014/main" id="{E1D3F7E3-02F1-61EC-D8DE-45C31ACDDF9D}"/>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6488041" y="1496147"/>
            <a:ext cx="1199387" cy="1199387"/>
          </a:xfrm>
          <a:prstGeom prst="rect">
            <a:avLst/>
          </a:prstGeom>
        </p:spPr>
      </p:pic>
    </p:spTree>
    <p:extLst>
      <p:ext uri="{BB962C8B-B14F-4D97-AF65-F5344CB8AC3E}">
        <p14:creationId xmlns:p14="http://schemas.microsoft.com/office/powerpoint/2010/main" val="32859307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099F9F-16F1-C978-F518-3D13F252EA5C}"/>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1A0A35A5-49F6-E7D5-4793-D88EE7C2D3E4}"/>
              </a:ext>
            </a:extLst>
          </p:cNvPr>
          <p:cNvSpPr>
            <a:spLocks noGrp="1"/>
          </p:cNvSpPr>
          <p:nvPr>
            <p:ph type="title"/>
          </p:nvPr>
        </p:nvSpPr>
        <p:spPr>
          <a:xfrm>
            <a:off x="156541" y="116877"/>
            <a:ext cx="8920223" cy="692498"/>
          </a:xfrm>
        </p:spPr>
        <p:txBody>
          <a:bodyPr>
            <a:noAutofit/>
          </a:bodyPr>
          <a:lstStyle/>
          <a:p>
            <a:r>
              <a:rPr lang="en-US" sz="3150" b="1">
                <a:solidFill>
                  <a:srgbClr val="00498F"/>
                </a:solidFill>
                <a:latin typeface="Tahoma" panose="020B0604030504040204" pitchFamily="34" charset="0"/>
                <a:ea typeface="Tahoma" panose="020B0604030504040204" pitchFamily="34" charset="0"/>
                <a:cs typeface="Tahoma" panose="020B0604030504040204" pitchFamily="34" charset="0"/>
              </a:rPr>
              <a:t>CONSUMER SPENDING – GOODS VS EXPERIENCES</a:t>
            </a:r>
          </a:p>
        </p:txBody>
      </p:sp>
      <p:sp>
        <p:nvSpPr>
          <p:cNvPr id="9" name="TextBox 8">
            <a:extLst>
              <a:ext uri="{FF2B5EF4-FFF2-40B4-BE49-F238E27FC236}">
                <a16:creationId xmlns:a16="http://schemas.microsoft.com/office/drawing/2014/main" id="{12F0EB13-52C0-0E68-B322-CCE2884B0612}"/>
              </a:ext>
            </a:extLst>
          </p:cNvPr>
          <p:cNvSpPr txBox="1"/>
          <p:nvPr/>
        </p:nvSpPr>
        <p:spPr>
          <a:xfrm>
            <a:off x="109477" y="4361078"/>
            <a:ext cx="2349939" cy="276999"/>
          </a:xfrm>
          <a:prstGeom prst="rect">
            <a:avLst/>
          </a:prstGeom>
          <a:noFill/>
        </p:spPr>
        <p:txBody>
          <a:bodyPr wrap="none" rtlCol="0">
            <a:spAutoFit/>
          </a:bodyPr>
          <a:lstStyle/>
          <a:p>
            <a:pPr>
              <a:defRPr/>
            </a:pPr>
            <a:r>
              <a:rPr lang="en-US" sz="1200" dirty="0">
                <a:solidFill>
                  <a:srgbClr val="404040"/>
                </a:solidFill>
                <a:latin typeface="Arial" panose="020B0604020202020204" pitchFamily="34" charset="0"/>
                <a:cs typeface="Arial" panose="020B0604020202020204" pitchFamily="34" charset="0"/>
              </a:rPr>
              <a:t>Sources: BEA, ATA, S&amp;P Markit</a:t>
            </a:r>
          </a:p>
        </p:txBody>
      </p:sp>
      <p:graphicFrame>
        <p:nvGraphicFramePr>
          <p:cNvPr id="3" name="Content Placeholder 7">
            <a:extLst>
              <a:ext uri="{FF2B5EF4-FFF2-40B4-BE49-F238E27FC236}">
                <a16:creationId xmlns:a16="http://schemas.microsoft.com/office/drawing/2014/main" id="{D3465B44-CCAC-A042-BF90-952DE839334C}"/>
              </a:ext>
            </a:extLst>
          </p:cNvPr>
          <p:cNvGraphicFramePr>
            <a:graphicFrameLocks/>
          </p:cNvGraphicFramePr>
          <p:nvPr/>
        </p:nvGraphicFramePr>
        <p:xfrm>
          <a:off x="156542" y="940563"/>
          <a:ext cx="4368394" cy="3416284"/>
        </p:xfrm>
        <a:graphic>
          <a:graphicData uri="http://schemas.openxmlformats.org/drawingml/2006/chart">
            <c:chart xmlns:c="http://schemas.openxmlformats.org/drawingml/2006/chart" xmlns:r="http://schemas.openxmlformats.org/officeDocument/2006/relationships" r:id="rId3"/>
          </a:graphicData>
        </a:graphic>
      </p:graphicFrame>
      <p:sp>
        <p:nvSpPr>
          <p:cNvPr id="6" name="TextBox 5">
            <a:extLst>
              <a:ext uri="{FF2B5EF4-FFF2-40B4-BE49-F238E27FC236}">
                <a16:creationId xmlns:a16="http://schemas.microsoft.com/office/drawing/2014/main" id="{0B67434F-47C7-FFC4-CCFD-FCC64856D372}"/>
              </a:ext>
            </a:extLst>
          </p:cNvPr>
          <p:cNvSpPr txBox="1"/>
          <p:nvPr/>
        </p:nvSpPr>
        <p:spPr>
          <a:xfrm>
            <a:off x="5378345" y="4337994"/>
            <a:ext cx="3478966" cy="300082"/>
          </a:xfrm>
          <a:prstGeom prst="rect">
            <a:avLst/>
          </a:prstGeom>
          <a:noFill/>
        </p:spPr>
        <p:txBody>
          <a:bodyPr wrap="none" rtlCol="0">
            <a:spAutoFit/>
          </a:bodyPr>
          <a:lstStyle>
            <a:defPPr>
              <a:defRPr lang="en-US"/>
            </a:defPPr>
            <a:lvl1pPr>
              <a:defRPr>
                <a:solidFill>
                  <a:srgbClr val="404040"/>
                </a:solidFill>
              </a:defRPr>
            </a:lvl1pPr>
          </a:lstStyle>
          <a:p>
            <a:r>
              <a:rPr lang="en-US" dirty="0">
                <a:latin typeface="Calibri" panose="020F0502020204030204"/>
              </a:rPr>
              <a:t>Forecast as of 1/7/2026 and subject to change.</a:t>
            </a:r>
          </a:p>
        </p:txBody>
      </p:sp>
      <p:graphicFrame>
        <p:nvGraphicFramePr>
          <p:cNvPr id="12" name="Content Placeholder 7">
            <a:extLst>
              <a:ext uri="{FF2B5EF4-FFF2-40B4-BE49-F238E27FC236}">
                <a16:creationId xmlns:a16="http://schemas.microsoft.com/office/drawing/2014/main" id="{9F2554C3-67F6-AF4C-7957-32474D99B033}"/>
              </a:ext>
            </a:extLst>
          </p:cNvPr>
          <p:cNvGraphicFramePr>
            <a:graphicFrameLocks/>
          </p:cNvGraphicFramePr>
          <p:nvPr/>
        </p:nvGraphicFramePr>
        <p:xfrm>
          <a:off x="4572000" y="874060"/>
          <a:ext cx="4572001" cy="3347381"/>
        </p:xfrm>
        <a:graphic>
          <a:graphicData uri="http://schemas.openxmlformats.org/drawingml/2006/chart">
            <c:chart xmlns:c="http://schemas.openxmlformats.org/drawingml/2006/chart" xmlns:r="http://schemas.openxmlformats.org/officeDocument/2006/relationships" r:id="rId4"/>
          </a:graphicData>
        </a:graphic>
      </p:graphicFrame>
      <p:sp>
        <p:nvSpPr>
          <p:cNvPr id="2" name="TextBox 1">
            <a:extLst>
              <a:ext uri="{FF2B5EF4-FFF2-40B4-BE49-F238E27FC236}">
                <a16:creationId xmlns:a16="http://schemas.microsoft.com/office/drawing/2014/main" id="{0F233A5F-66FE-CCBF-EF19-1D85113D5F8B}"/>
              </a:ext>
            </a:extLst>
          </p:cNvPr>
          <p:cNvSpPr txBox="1"/>
          <p:nvPr/>
        </p:nvSpPr>
        <p:spPr>
          <a:xfrm>
            <a:off x="1429351" y="1479524"/>
            <a:ext cx="3256118" cy="715581"/>
          </a:xfrm>
          <a:prstGeom prst="rect">
            <a:avLst/>
          </a:prstGeom>
          <a:noFill/>
        </p:spPr>
        <p:txBody>
          <a:bodyPr wrap="square" rtlCol="0">
            <a:spAutoFit/>
          </a:bodyPr>
          <a:lstStyle/>
          <a:p>
            <a:r>
              <a:rPr lang="en-US" b="1" i="1" dirty="0">
                <a:solidFill>
                  <a:srgbClr val="0070C0"/>
                </a:solidFill>
                <a:latin typeface="Calibri" panose="020F0502020204030204"/>
              </a:rPr>
              <a:t>“K” Shaped Economy: Top 20% of earners now account for roughly two-thirds of all consumer spending. </a:t>
            </a:r>
          </a:p>
        </p:txBody>
      </p:sp>
    </p:spTree>
    <p:extLst>
      <p:ext uri="{BB962C8B-B14F-4D97-AF65-F5344CB8AC3E}">
        <p14:creationId xmlns:p14="http://schemas.microsoft.com/office/powerpoint/2010/main" val="124734145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8B318B-9542-D444-62EF-61FCD6B91FF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EDAA0FF-1D86-8796-D0AC-C897AD1D7E56}"/>
              </a:ext>
            </a:extLst>
          </p:cNvPr>
          <p:cNvSpPr txBox="1">
            <a:spLocks/>
          </p:cNvSpPr>
          <p:nvPr/>
        </p:nvSpPr>
        <p:spPr>
          <a:xfrm>
            <a:off x="139304" y="55960"/>
            <a:ext cx="8886825" cy="745331"/>
          </a:xfrm>
          <a:prstGeom prst="rect">
            <a:avLst/>
          </a:prstGeom>
        </p:spPr>
        <p:txBody>
          <a:bodyPr>
            <a:normAutofit fontScale="97500"/>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defTabSz="514350"/>
            <a:r>
              <a:rPr lang="en-US" sz="3150" b="1" dirty="0">
                <a:solidFill>
                  <a:srgbClr val="00498F"/>
                </a:solidFill>
                <a:latin typeface="Tahoma" panose="020B0604030504040204" pitchFamily="34" charset="0"/>
                <a:ea typeface="Tahoma" panose="020B0604030504040204" pitchFamily="34" charset="0"/>
                <a:cs typeface="Tahoma" panose="020B0604030504040204" pitchFamily="34" charset="0"/>
              </a:rPr>
              <a:t>Macro Economy Supports &amp; Headwinds</a:t>
            </a:r>
          </a:p>
        </p:txBody>
      </p:sp>
      <p:cxnSp>
        <p:nvCxnSpPr>
          <p:cNvPr id="4" name="Straight Connector 3">
            <a:extLst>
              <a:ext uri="{FF2B5EF4-FFF2-40B4-BE49-F238E27FC236}">
                <a16:creationId xmlns:a16="http://schemas.microsoft.com/office/drawing/2014/main" id="{B252BA14-098A-45A3-8D7D-59B060C80747}"/>
              </a:ext>
            </a:extLst>
          </p:cNvPr>
          <p:cNvCxnSpPr/>
          <p:nvPr/>
        </p:nvCxnSpPr>
        <p:spPr>
          <a:xfrm>
            <a:off x="638270" y="2627768"/>
            <a:ext cx="7991946"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5" name="Arrow: Right 4">
            <a:extLst>
              <a:ext uri="{FF2B5EF4-FFF2-40B4-BE49-F238E27FC236}">
                <a16:creationId xmlns:a16="http://schemas.microsoft.com/office/drawing/2014/main" id="{667A3C91-1449-13CF-E6A0-94573239BAF2}"/>
              </a:ext>
            </a:extLst>
          </p:cNvPr>
          <p:cNvSpPr/>
          <p:nvPr/>
        </p:nvSpPr>
        <p:spPr>
          <a:xfrm rot="16200000">
            <a:off x="1298608" y="996478"/>
            <a:ext cx="1792586" cy="1436103"/>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6" name="Arrow: Right 5">
            <a:extLst>
              <a:ext uri="{FF2B5EF4-FFF2-40B4-BE49-F238E27FC236}">
                <a16:creationId xmlns:a16="http://schemas.microsoft.com/office/drawing/2014/main" id="{F6FCC8A0-E822-0471-44F5-391B9009BFBB}"/>
              </a:ext>
            </a:extLst>
          </p:cNvPr>
          <p:cNvSpPr/>
          <p:nvPr/>
        </p:nvSpPr>
        <p:spPr>
          <a:xfrm rot="16200000">
            <a:off x="3019898" y="1004951"/>
            <a:ext cx="1792586" cy="1436103"/>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7" name="Arrow: Right 6">
            <a:extLst>
              <a:ext uri="{FF2B5EF4-FFF2-40B4-BE49-F238E27FC236}">
                <a16:creationId xmlns:a16="http://schemas.microsoft.com/office/drawing/2014/main" id="{65F049AA-ACBF-176F-BA62-EC751AA0AF77}"/>
              </a:ext>
            </a:extLst>
          </p:cNvPr>
          <p:cNvSpPr/>
          <p:nvPr/>
        </p:nvSpPr>
        <p:spPr>
          <a:xfrm rot="5400000">
            <a:off x="5592215" y="2814484"/>
            <a:ext cx="1792586" cy="1436103"/>
          </a:xfrm>
          <a:prstGeom prst="rightArrow">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8" name="TextBox 7">
            <a:extLst>
              <a:ext uri="{FF2B5EF4-FFF2-40B4-BE49-F238E27FC236}">
                <a16:creationId xmlns:a16="http://schemas.microsoft.com/office/drawing/2014/main" id="{37338A89-6090-4088-D34F-F66DCFEE1535}"/>
              </a:ext>
            </a:extLst>
          </p:cNvPr>
          <p:cNvSpPr txBox="1"/>
          <p:nvPr/>
        </p:nvSpPr>
        <p:spPr>
          <a:xfrm rot="16200000">
            <a:off x="1630997" y="1789874"/>
            <a:ext cx="1127809" cy="323165"/>
          </a:xfrm>
          <a:prstGeom prst="rect">
            <a:avLst/>
          </a:prstGeom>
          <a:noFill/>
        </p:spPr>
        <p:txBody>
          <a:bodyPr wrap="none" rtlCol="0">
            <a:spAutoFit/>
          </a:bodyPr>
          <a:lstStyle/>
          <a:p>
            <a:r>
              <a:rPr lang="en-US" sz="1500" b="1" dirty="0">
                <a:solidFill>
                  <a:prstClr val="white"/>
                </a:solidFill>
                <a:latin typeface="Calibri" panose="020F0502020204030204"/>
              </a:rPr>
              <a:t>Fiscal Policy</a:t>
            </a:r>
          </a:p>
        </p:txBody>
      </p:sp>
      <p:sp>
        <p:nvSpPr>
          <p:cNvPr id="9" name="TextBox 8">
            <a:extLst>
              <a:ext uri="{FF2B5EF4-FFF2-40B4-BE49-F238E27FC236}">
                <a16:creationId xmlns:a16="http://schemas.microsoft.com/office/drawing/2014/main" id="{E61AEA13-9207-C28B-C3EA-3B532ABBFA48}"/>
              </a:ext>
            </a:extLst>
          </p:cNvPr>
          <p:cNvSpPr txBox="1"/>
          <p:nvPr/>
        </p:nvSpPr>
        <p:spPr>
          <a:xfrm rot="16200000">
            <a:off x="3150917" y="1707018"/>
            <a:ext cx="1530547" cy="323165"/>
          </a:xfrm>
          <a:prstGeom prst="rect">
            <a:avLst/>
          </a:prstGeom>
          <a:noFill/>
        </p:spPr>
        <p:txBody>
          <a:bodyPr wrap="none" rtlCol="0">
            <a:spAutoFit/>
          </a:bodyPr>
          <a:lstStyle/>
          <a:p>
            <a:r>
              <a:rPr lang="en-US" sz="1500" b="1" dirty="0">
                <a:solidFill>
                  <a:prstClr val="white"/>
                </a:solidFill>
                <a:latin typeface="Calibri" panose="020F0502020204030204"/>
              </a:rPr>
              <a:t>Monetary  Policy</a:t>
            </a:r>
          </a:p>
        </p:txBody>
      </p:sp>
      <p:sp>
        <p:nvSpPr>
          <p:cNvPr id="10" name="TextBox 9">
            <a:extLst>
              <a:ext uri="{FF2B5EF4-FFF2-40B4-BE49-F238E27FC236}">
                <a16:creationId xmlns:a16="http://schemas.microsoft.com/office/drawing/2014/main" id="{73547841-9475-D42C-3F14-3A3061B70437}"/>
              </a:ext>
            </a:extLst>
          </p:cNvPr>
          <p:cNvSpPr txBox="1"/>
          <p:nvPr/>
        </p:nvSpPr>
        <p:spPr>
          <a:xfrm rot="16200000">
            <a:off x="6103851" y="3137259"/>
            <a:ext cx="769313" cy="369332"/>
          </a:xfrm>
          <a:prstGeom prst="rect">
            <a:avLst/>
          </a:prstGeom>
          <a:noFill/>
        </p:spPr>
        <p:txBody>
          <a:bodyPr wrap="none" rtlCol="0">
            <a:spAutoFit/>
          </a:bodyPr>
          <a:lstStyle/>
          <a:p>
            <a:r>
              <a:rPr lang="en-US" sz="1800" b="1" dirty="0">
                <a:solidFill>
                  <a:prstClr val="white"/>
                </a:solidFill>
                <a:latin typeface="Calibri" panose="020F0502020204030204"/>
              </a:rPr>
              <a:t>Tariffs</a:t>
            </a:r>
          </a:p>
        </p:txBody>
      </p:sp>
      <p:sp>
        <p:nvSpPr>
          <p:cNvPr id="11" name="TextBox 10">
            <a:extLst>
              <a:ext uri="{FF2B5EF4-FFF2-40B4-BE49-F238E27FC236}">
                <a16:creationId xmlns:a16="http://schemas.microsoft.com/office/drawing/2014/main" id="{7A1B3AFA-6FC4-3346-2998-A50A9B1BD2EA}"/>
              </a:ext>
            </a:extLst>
          </p:cNvPr>
          <p:cNvSpPr txBox="1"/>
          <p:nvPr/>
        </p:nvSpPr>
        <p:spPr>
          <a:xfrm>
            <a:off x="696039" y="2959566"/>
            <a:ext cx="4935325" cy="1338828"/>
          </a:xfrm>
          <a:prstGeom prst="rect">
            <a:avLst/>
          </a:prstGeom>
          <a:noFill/>
        </p:spPr>
        <p:txBody>
          <a:bodyPr wrap="none" rtlCol="0">
            <a:spAutoFit/>
          </a:bodyPr>
          <a:lstStyle/>
          <a:p>
            <a:r>
              <a:rPr lang="en-US" u="sng" dirty="0">
                <a:solidFill>
                  <a:prstClr val="black"/>
                </a:solidFill>
                <a:latin typeface="Calibri" panose="020F0502020204030204"/>
              </a:rPr>
              <a:t>2026 Economic Policy</a:t>
            </a:r>
          </a:p>
          <a:p>
            <a:pPr marL="214313" indent="-214313">
              <a:buFont typeface="Arial" panose="020B0604020202020204" pitchFamily="34" charset="0"/>
              <a:buChar char="•"/>
            </a:pPr>
            <a:r>
              <a:rPr lang="en-US" dirty="0">
                <a:solidFill>
                  <a:prstClr val="black"/>
                </a:solidFill>
                <a:latin typeface="Calibri" panose="020F0502020204030204"/>
              </a:rPr>
              <a:t>Fed cuts 2 more times with Chairman change</a:t>
            </a:r>
          </a:p>
          <a:p>
            <a:pPr marL="214313" indent="-214313">
              <a:buFont typeface="Arial" panose="020B0604020202020204" pitchFamily="34" charset="0"/>
              <a:buChar char="•"/>
            </a:pPr>
            <a:r>
              <a:rPr lang="en-US" dirty="0">
                <a:solidFill>
                  <a:prstClr val="black"/>
                </a:solidFill>
                <a:latin typeface="Calibri" panose="020F0502020204030204"/>
              </a:rPr>
              <a:t>Fiscal policy support for next year</a:t>
            </a:r>
          </a:p>
          <a:p>
            <a:pPr marL="214313" indent="-214313">
              <a:buFont typeface="Arial" panose="020B0604020202020204" pitchFamily="34" charset="0"/>
              <a:buChar char="•"/>
            </a:pPr>
            <a:r>
              <a:rPr lang="en-US" dirty="0">
                <a:solidFill>
                  <a:prstClr val="black"/>
                </a:solidFill>
                <a:latin typeface="Calibri" panose="020F0502020204030204"/>
              </a:rPr>
              <a:t>But tariff policy prevents the economy from surging</a:t>
            </a:r>
          </a:p>
          <a:p>
            <a:pPr marL="214313" indent="-214313">
              <a:buFont typeface="Arial" panose="020B0604020202020204" pitchFamily="34" charset="0"/>
              <a:buChar char="•"/>
            </a:pPr>
            <a:r>
              <a:rPr lang="en-US" dirty="0">
                <a:solidFill>
                  <a:prstClr val="black"/>
                </a:solidFill>
                <a:latin typeface="Calibri" panose="020F0502020204030204"/>
              </a:rPr>
              <a:t>Overall recession unlikely, but freight economy remains subdued</a:t>
            </a:r>
          </a:p>
          <a:p>
            <a:pPr marL="214313" indent="-214313">
              <a:buFont typeface="Arial" panose="020B0604020202020204" pitchFamily="34" charset="0"/>
              <a:buChar char="•"/>
            </a:pPr>
            <a:endParaRPr lang="en-US" dirty="0">
              <a:solidFill>
                <a:prstClr val="black"/>
              </a:solidFill>
              <a:latin typeface="Calibri" panose="020F0502020204030204"/>
            </a:endParaRPr>
          </a:p>
        </p:txBody>
      </p:sp>
    </p:spTree>
    <p:extLst>
      <p:ext uri="{BB962C8B-B14F-4D97-AF65-F5344CB8AC3E}">
        <p14:creationId xmlns:p14="http://schemas.microsoft.com/office/powerpoint/2010/main" val="216008602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F6271D-2585-E021-9328-B75CE5597979}"/>
            </a:ext>
          </a:extLst>
        </p:cNvPr>
        <p:cNvGrpSpPr/>
        <p:nvPr/>
      </p:nvGrpSpPr>
      <p:grpSpPr>
        <a:xfrm>
          <a:off x="0" y="0"/>
          <a:ext cx="0" cy="0"/>
          <a:chOff x="0" y="0"/>
          <a:chExt cx="0" cy="0"/>
        </a:xfrm>
      </p:grpSpPr>
      <p:sp>
        <p:nvSpPr>
          <p:cNvPr id="12" name="Title 4">
            <a:extLst>
              <a:ext uri="{FF2B5EF4-FFF2-40B4-BE49-F238E27FC236}">
                <a16:creationId xmlns:a16="http://schemas.microsoft.com/office/drawing/2014/main" id="{B9288A36-A670-880C-4DB5-7D059451DF2A}"/>
              </a:ext>
            </a:extLst>
          </p:cNvPr>
          <p:cNvSpPr>
            <a:spLocks noGrp="1"/>
          </p:cNvSpPr>
          <p:nvPr>
            <p:ph type="title"/>
          </p:nvPr>
        </p:nvSpPr>
        <p:spPr>
          <a:xfrm>
            <a:off x="314107" y="184083"/>
            <a:ext cx="8201243" cy="640402"/>
          </a:xfrm>
        </p:spPr>
        <p:txBody>
          <a:bodyPr>
            <a:normAutofit/>
          </a:bodyPr>
          <a:lstStyle/>
          <a:p>
            <a:r>
              <a:rPr lang="en-US" sz="3150" b="1" dirty="0">
                <a:solidFill>
                  <a:srgbClr val="00498F"/>
                </a:solidFill>
                <a:latin typeface="Tahoma" panose="020B0604030504040204" pitchFamily="34" charset="0"/>
                <a:ea typeface="Tahoma" panose="020B0604030504040204" pitchFamily="34" charset="0"/>
                <a:cs typeface="Tahoma" panose="020B0604030504040204" pitchFamily="34" charset="0"/>
              </a:rPr>
              <a:t>EFFECTIVE TARIFF RATE</a:t>
            </a:r>
          </a:p>
        </p:txBody>
      </p:sp>
      <p:sp>
        <p:nvSpPr>
          <p:cNvPr id="13" name="TextBox 12">
            <a:extLst>
              <a:ext uri="{FF2B5EF4-FFF2-40B4-BE49-F238E27FC236}">
                <a16:creationId xmlns:a16="http://schemas.microsoft.com/office/drawing/2014/main" id="{55BFF5A6-F3E9-24D9-2E43-8AACC77DEA41}"/>
              </a:ext>
            </a:extLst>
          </p:cNvPr>
          <p:cNvSpPr txBox="1"/>
          <p:nvPr/>
        </p:nvSpPr>
        <p:spPr>
          <a:xfrm>
            <a:off x="342769" y="699466"/>
            <a:ext cx="6212672" cy="392415"/>
          </a:xfrm>
          <a:prstGeom prst="rect">
            <a:avLst/>
          </a:prstGeom>
          <a:noFill/>
        </p:spPr>
        <p:txBody>
          <a:bodyPr wrap="square" rtlCol="0">
            <a:spAutoFit/>
          </a:bodyPr>
          <a:lstStyle/>
          <a:p>
            <a:pPr defTabSz="685783">
              <a:defRPr/>
            </a:pPr>
            <a:r>
              <a:rPr lang="en-US" sz="1950">
                <a:solidFill>
                  <a:srgbClr val="404040"/>
                </a:solidFill>
                <a:latin typeface="Arial" panose="020B0604020202020204" pitchFamily="34" charset="0"/>
                <a:cs typeface="Arial" panose="020B0604020202020204" pitchFamily="34" charset="0"/>
              </a:rPr>
              <a:t>Annual Figures; 2025 is the Current Rate</a:t>
            </a:r>
          </a:p>
        </p:txBody>
      </p:sp>
      <p:sp>
        <p:nvSpPr>
          <p:cNvPr id="17" name="TextBox 16">
            <a:extLst>
              <a:ext uri="{FF2B5EF4-FFF2-40B4-BE49-F238E27FC236}">
                <a16:creationId xmlns:a16="http://schemas.microsoft.com/office/drawing/2014/main" id="{3D6961F2-15A3-AC8E-8566-86303EC00E72}"/>
              </a:ext>
            </a:extLst>
          </p:cNvPr>
          <p:cNvSpPr txBox="1"/>
          <p:nvPr/>
        </p:nvSpPr>
        <p:spPr>
          <a:xfrm>
            <a:off x="163134" y="4202327"/>
            <a:ext cx="3017520" cy="253916"/>
          </a:xfrm>
          <a:prstGeom prst="rect">
            <a:avLst/>
          </a:prstGeom>
          <a:noFill/>
        </p:spPr>
        <p:txBody>
          <a:bodyPr wrap="square" rtlCol="0">
            <a:spAutoFit/>
          </a:bodyPr>
          <a:lstStyle/>
          <a:p>
            <a:pPr defTabSz="685783">
              <a:defRPr/>
            </a:pPr>
            <a:r>
              <a:rPr lang="en-US" sz="1050">
                <a:solidFill>
                  <a:srgbClr val="404040"/>
                </a:solidFill>
                <a:latin typeface="Arial" panose="020B0604020202020204" pitchFamily="34" charset="0"/>
                <a:cs typeface="Arial" panose="020B0604020202020204" pitchFamily="34" charset="0"/>
              </a:rPr>
              <a:t>Sources: Yale Budget Lab &amp; ATA</a:t>
            </a:r>
          </a:p>
        </p:txBody>
      </p:sp>
      <p:graphicFrame>
        <p:nvGraphicFramePr>
          <p:cNvPr id="19" name="Chart 18">
            <a:extLst>
              <a:ext uri="{FF2B5EF4-FFF2-40B4-BE49-F238E27FC236}">
                <a16:creationId xmlns:a16="http://schemas.microsoft.com/office/drawing/2014/main" id="{7136A8B3-4DFB-4A64-9EAF-06035E53C293}"/>
              </a:ext>
            </a:extLst>
          </p:cNvPr>
          <p:cNvGraphicFramePr/>
          <p:nvPr/>
        </p:nvGraphicFramePr>
        <p:xfrm>
          <a:off x="15586" y="941173"/>
          <a:ext cx="8893037" cy="3261155"/>
        </p:xfrm>
        <a:graphic>
          <a:graphicData uri="http://schemas.openxmlformats.org/drawingml/2006/chart">
            <c:chart xmlns:c="http://schemas.openxmlformats.org/drawingml/2006/chart" xmlns:r="http://schemas.openxmlformats.org/officeDocument/2006/relationships" r:id="rId3"/>
          </a:graphicData>
        </a:graphic>
      </p:graphicFrame>
      <p:sp>
        <p:nvSpPr>
          <p:cNvPr id="2" name="TextBox 1">
            <a:extLst>
              <a:ext uri="{FF2B5EF4-FFF2-40B4-BE49-F238E27FC236}">
                <a16:creationId xmlns:a16="http://schemas.microsoft.com/office/drawing/2014/main" id="{BF63606A-9691-CB48-2868-E397147F5EA4}"/>
              </a:ext>
            </a:extLst>
          </p:cNvPr>
          <p:cNvSpPr txBox="1"/>
          <p:nvPr/>
        </p:nvSpPr>
        <p:spPr>
          <a:xfrm>
            <a:off x="2709722" y="1438549"/>
            <a:ext cx="5609421" cy="1384995"/>
          </a:xfrm>
          <a:prstGeom prst="rect">
            <a:avLst/>
          </a:prstGeom>
          <a:noFill/>
        </p:spPr>
        <p:txBody>
          <a:bodyPr wrap="none" rtlCol="0">
            <a:spAutoFit/>
          </a:bodyPr>
          <a:lstStyle/>
          <a:p>
            <a:pPr marL="257175" indent="-257175">
              <a:buFontTx/>
              <a:buAutoNum type="arabicPeriod"/>
            </a:pPr>
            <a:r>
              <a:rPr lang="en-US" sz="1200" dirty="0">
                <a:solidFill>
                  <a:prstClr val="black"/>
                </a:solidFill>
                <a:latin typeface="Tahoma" panose="020B0604030504040204" pitchFamily="34" charset="0"/>
                <a:ea typeface="Tahoma" panose="020B0604030504040204" pitchFamily="34" charset="0"/>
                <a:cs typeface="Tahoma" panose="020B0604030504040204" pitchFamily="34" charset="0"/>
              </a:rPr>
              <a:t>Impacts on both on demand and inflation not fully felt yet. </a:t>
            </a:r>
          </a:p>
          <a:p>
            <a:pPr marL="257175" indent="-257175">
              <a:buFontTx/>
              <a:buAutoNum type="arabicPeriod"/>
            </a:pPr>
            <a:r>
              <a:rPr lang="en-US" sz="1200" dirty="0">
                <a:solidFill>
                  <a:prstClr val="black"/>
                </a:solidFill>
                <a:latin typeface="Tahoma" panose="020B0604030504040204" pitchFamily="34" charset="0"/>
                <a:ea typeface="Tahoma" panose="020B0604030504040204" pitchFamily="34" charset="0"/>
                <a:cs typeface="Tahoma" panose="020B0604030504040204" pitchFamily="34" charset="0"/>
              </a:rPr>
              <a:t>Any benefits are well in the future, but costs hit much sooner.</a:t>
            </a:r>
          </a:p>
          <a:p>
            <a:pPr marL="257175" indent="-257175">
              <a:buFontTx/>
              <a:buAutoNum type="arabicPeriod"/>
            </a:pPr>
            <a:r>
              <a:rPr lang="en-US" sz="1200" dirty="0">
                <a:solidFill>
                  <a:prstClr val="black"/>
                </a:solidFill>
                <a:latin typeface="Tahoma" panose="020B0604030504040204" pitchFamily="34" charset="0"/>
                <a:ea typeface="Tahoma" panose="020B0604030504040204" pitchFamily="34" charset="0"/>
                <a:cs typeface="Tahoma" panose="020B0604030504040204" pitchFamily="34" charset="0"/>
              </a:rPr>
              <a:t>Section 232 HD/MD truck tariffs. Plus, trailer chassis, tires.</a:t>
            </a:r>
          </a:p>
          <a:p>
            <a:pPr marL="257175" indent="-257175">
              <a:buFontTx/>
              <a:buAutoNum type="arabicPeriod"/>
            </a:pPr>
            <a:r>
              <a:rPr lang="en-US" sz="1200" dirty="0">
                <a:solidFill>
                  <a:prstClr val="black"/>
                </a:solidFill>
                <a:latin typeface="Tahoma" panose="020B0604030504040204" pitchFamily="34" charset="0"/>
                <a:ea typeface="Tahoma" panose="020B0604030504040204" pitchFamily="34" charset="0"/>
                <a:cs typeface="Tahoma" panose="020B0604030504040204" pitchFamily="34" charset="0"/>
              </a:rPr>
              <a:t>IEEPA challenge may be a no-win situation. SCOTUS heard case last month.</a:t>
            </a:r>
          </a:p>
          <a:p>
            <a:pPr marL="257175" indent="-257175">
              <a:buFontTx/>
              <a:buAutoNum type="arabicPeriod"/>
            </a:pPr>
            <a:endParaRPr lang="en-US" sz="1200" dirty="0">
              <a:solidFill>
                <a:prstClr val="black"/>
              </a:solidFill>
              <a:latin typeface="Tahoma" panose="020B0604030504040204" pitchFamily="34" charset="0"/>
              <a:ea typeface="Tahoma" panose="020B0604030504040204" pitchFamily="34" charset="0"/>
              <a:cs typeface="Tahoma" panose="020B0604030504040204" pitchFamily="34" charset="0"/>
            </a:endParaRPr>
          </a:p>
          <a:p>
            <a:pPr marL="257175" indent="-257175">
              <a:buFontTx/>
              <a:buAutoNum type="arabicPeriod"/>
            </a:pPr>
            <a:endParaRPr lang="en-US" sz="1200" dirty="0">
              <a:solidFill>
                <a:prstClr val="black"/>
              </a:solidFill>
              <a:latin typeface="Tahoma" panose="020B0604030504040204" pitchFamily="34" charset="0"/>
              <a:ea typeface="Tahoma" panose="020B0604030504040204" pitchFamily="34" charset="0"/>
              <a:cs typeface="Tahoma" panose="020B0604030504040204" pitchFamily="34" charset="0"/>
            </a:endParaRPr>
          </a:p>
          <a:p>
            <a:pPr marL="257175" indent="-257175">
              <a:buFontTx/>
              <a:buAutoNum type="arabicPeriod"/>
            </a:pPr>
            <a:endParaRPr lang="en-US" sz="1200" dirty="0">
              <a:solidFill>
                <a:prstClr val="black"/>
              </a:solidFill>
              <a:latin typeface="Tahoma" panose="020B0604030504040204" pitchFamily="34" charset="0"/>
              <a:ea typeface="Tahoma" panose="020B0604030504040204" pitchFamily="34" charset="0"/>
              <a:cs typeface="Tahoma" panose="020B0604030504040204" pitchFamily="34" charset="0"/>
            </a:endParaRPr>
          </a:p>
        </p:txBody>
      </p:sp>
      <p:sp>
        <p:nvSpPr>
          <p:cNvPr id="3" name="TextBox 2">
            <a:extLst>
              <a:ext uri="{FF2B5EF4-FFF2-40B4-BE49-F238E27FC236}">
                <a16:creationId xmlns:a16="http://schemas.microsoft.com/office/drawing/2014/main" id="{5CE723CB-4A51-E475-36CD-40E1EABC007B}"/>
              </a:ext>
            </a:extLst>
          </p:cNvPr>
          <p:cNvSpPr txBox="1"/>
          <p:nvPr/>
        </p:nvSpPr>
        <p:spPr>
          <a:xfrm>
            <a:off x="6453739" y="2988644"/>
            <a:ext cx="1392754" cy="300082"/>
          </a:xfrm>
          <a:prstGeom prst="rect">
            <a:avLst/>
          </a:prstGeom>
          <a:noFill/>
        </p:spPr>
        <p:txBody>
          <a:bodyPr wrap="none" rtlCol="0">
            <a:spAutoFit/>
          </a:bodyPr>
          <a:lstStyle/>
          <a:p>
            <a:r>
              <a:rPr lang="en-US" b="1">
                <a:solidFill>
                  <a:srgbClr val="14B389"/>
                </a:solidFill>
                <a:latin typeface="Calibri" panose="020F0502020204030204"/>
              </a:rPr>
              <a:t>Trump First Term</a:t>
            </a:r>
          </a:p>
        </p:txBody>
      </p:sp>
      <p:cxnSp>
        <p:nvCxnSpPr>
          <p:cNvPr id="5" name="Straight Arrow Connector 4">
            <a:extLst>
              <a:ext uri="{FF2B5EF4-FFF2-40B4-BE49-F238E27FC236}">
                <a16:creationId xmlns:a16="http://schemas.microsoft.com/office/drawing/2014/main" id="{6AF9FA37-09BC-324C-9839-F6F699ACD931}"/>
              </a:ext>
            </a:extLst>
          </p:cNvPr>
          <p:cNvCxnSpPr/>
          <p:nvPr/>
        </p:nvCxnSpPr>
        <p:spPr>
          <a:xfrm>
            <a:off x="7096226" y="3265643"/>
            <a:ext cx="967339" cy="307736"/>
          </a:xfrm>
          <a:prstGeom prst="straightConnector1">
            <a:avLst/>
          </a:prstGeom>
          <a:ln>
            <a:solidFill>
              <a:srgbClr val="14B389"/>
            </a:solidFill>
            <a:tailEnd type="triangle"/>
          </a:ln>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869D1C10-AEDE-9DAD-4719-25D299E875A2}"/>
              </a:ext>
            </a:extLst>
          </p:cNvPr>
          <p:cNvSpPr txBox="1"/>
          <p:nvPr/>
        </p:nvSpPr>
        <p:spPr>
          <a:xfrm>
            <a:off x="3998828" y="1161550"/>
            <a:ext cx="2604303" cy="300082"/>
          </a:xfrm>
          <a:prstGeom prst="rect">
            <a:avLst/>
          </a:prstGeom>
          <a:noFill/>
        </p:spPr>
        <p:txBody>
          <a:bodyPr wrap="none" rtlCol="0">
            <a:spAutoFit/>
          </a:bodyPr>
          <a:lstStyle/>
          <a:p>
            <a:r>
              <a:rPr lang="en-US" u="sng">
                <a:solidFill>
                  <a:prstClr val="black"/>
                </a:solidFill>
                <a:latin typeface="Calibri" panose="020F0502020204030204"/>
              </a:rPr>
              <a:t>Trucking Hit Directly and Indirectly</a:t>
            </a:r>
          </a:p>
        </p:txBody>
      </p:sp>
      <p:sp>
        <p:nvSpPr>
          <p:cNvPr id="6" name="TextBox 5">
            <a:extLst>
              <a:ext uri="{FF2B5EF4-FFF2-40B4-BE49-F238E27FC236}">
                <a16:creationId xmlns:a16="http://schemas.microsoft.com/office/drawing/2014/main" id="{4362218F-789F-8BF9-49A5-F6BB45865094}"/>
              </a:ext>
            </a:extLst>
          </p:cNvPr>
          <p:cNvSpPr txBox="1"/>
          <p:nvPr/>
        </p:nvSpPr>
        <p:spPr>
          <a:xfrm>
            <a:off x="8339717" y="1321861"/>
            <a:ext cx="615874" cy="300082"/>
          </a:xfrm>
          <a:prstGeom prst="rect">
            <a:avLst/>
          </a:prstGeom>
          <a:noFill/>
        </p:spPr>
        <p:txBody>
          <a:bodyPr wrap="none" rtlCol="0">
            <a:spAutoFit/>
          </a:bodyPr>
          <a:lstStyle/>
          <a:p>
            <a:r>
              <a:rPr lang="en-US" dirty="0">
                <a:solidFill>
                  <a:prstClr val="black"/>
                </a:solidFill>
                <a:latin typeface="Calibri" panose="020F0502020204030204"/>
              </a:rPr>
              <a:t>16.8%</a:t>
            </a:r>
          </a:p>
        </p:txBody>
      </p:sp>
    </p:spTree>
    <p:extLst>
      <p:ext uri="{BB962C8B-B14F-4D97-AF65-F5344CB8AC3E}">
        <p14:creationId xmlns:p14="http://schemas.microsoft.com/office/powerpoint/2010/main" val="338249778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9384FE-6C16-D342-2FE4-73D6C7086CF4}"/>
            </a:ext>
          </a:extLst>
        </p:cNvPr>
        <p:cNvGrpSpPr/>
        <p:nvPr/>
      </p:nvGrpSpPr>
      <p:grpSpPr>
        <a:xfrm>
          <a:off x="0" y="0"/>
          <a:ext cx="0" cy="0"/>
          <a:chOff x="0" y="0"/>
          <a:chExt cx="0" cy="0"/>
        </a:xfrm>
      </p:grpSpPr>
      <p:sp>
        <p:nvSpPr>
          <p:cNvPr id="12" name="Title 4">
            <a:extLst>
              <a:ext uri="{FF2B5EF4-FFF2-40B4-BE49-F238E27FC236}">
                <a16:creationId xmlns:a16="http://schemas.microsoft.com/office/drawing/2014/main" id="{9C48E33D-8780-118E-F02E-1C6F5EFF1296}"/>
              </a:ext>
            </a:extLst>
          </p:cNvPr>
          <p:cNvSpPr>
            <a:spLocks noGrp="1"/>
          </p:cNvSpPr>
          <p:nvPr>
            <p:ph type="title"/>
          </p:nvPr>
        </p:nvSpPr>
        <p:spPr>
          <a:xfrm>
            <a:off x="314107" y="184083"/>
            <a:ext cx="8201243" cy="640402"/>
          </a:xfrm>
        </p:spPr>
        <p:txBody>
          <a:bodyPr>
            <a:normAutofit/>
          </a:bodyPr>
          <a:lstStyle/>
          <a:p>
            <a:r>
              <a:rPr lang="en-US" sz="3150" b="1" dirty="0">
                <a:solidFill>
                  <a:srgbClr val="00498F"/>
                </a:solidFill>
                <a:latin typeface="Tahoma" panose="020B0604030504040204" pitchFamily="34" charset="0"/>
                <a:ea typeface="Tahoma" panose="020B0604030504040204" pitchFamily="34" charset="0"/>
                <a:cs typeface="Tahoma" panose="020B0604030504040204" pitchFamily="34" charset="0"/>
              </a:rPr>
              <a:t>Fed Funds Interest Rate</a:t>
            </a:r>
          </a:p>
        </p:txBody>
      </p:sp>
      <p:sp>
        <p:nvSpPr>
          <p:cNvPr id="13" name="TextBox 12">
            <a:extLst>
              <a:ext uri="{FF2B5EF4-FFF2-40B4-BE49-F238E27FC236}">
                <a16:creationId xmlns:a16="http://schemas.microsoft.com/office/drawing/2014/main" id="{AE67C908-D2B9-20F6-7021-916E59934BC2}"/>
              </a:ext>
            </a:extLst>
          </p:cNvPr>
          <p:cNvSpPr txBox="1"/>
          <p:nvPr/>
        </p:nvSpPr>
        <p:spPr>
          <a:xfrm>
            <a:off x="314106" y="802673"/>
            <a:ext cx="6212672" cy="248209"/>
          </a:xfrm>
          <a:prstGeom prst="rect">
            <a:avLst/>
          </a:prstGeom>
          <a:noFill/>
        </p:spPr>
        <p:txBody>
          <a:bodyPr wrap="square" rtlCol="0">
            <a:spAutoFit/>
          </a:bodyPr>
          <a:lstStyle/>
          <a:p>
            <a:pPr defTabSz="685783">
              <a:defRPr/>
            </a:pPr>
            <a:r>
              <a:rPr lang="en-US" sz="1013" dirty="0">
                <a:solidFill>
                  <a:srgbClr val="404040"/>
                </a:solidFill>
                <a:latin typeface="Arial" panose="020B0604020202020204" pitchFamily="34" charset="0"/>
                <a:cs typeface="Arial" panose="020B0604020202020204" pitchFamily="34" charset="0"/>
              </a:rPr>
              <a:t>Percent</a:t>
            </a:r>
          </a:p>
        </p:txBody>
      </p:sp>
      <p:sp>
        <p:nvSpPr>
          <p:cNvPr id="17" name="TextBox 16">
            <a:extLst>
              <a:ext uri="{FF2B5EF4-FFF2-40B4-BE49-F238E27FC236}">
                <a16:creationId xmlns:a16="http://schemas.microsoft.com/office/drawing/2014/main" id="{E584D215-37FF-E4AF-4070-B63A619F3870}"/>
              </a:ext>
            </a:extLst>
          </p:cNvPr>
          <p:cNvSpPr txBox="1"/>
          <p:nvPr/>
        </p:nvSpPr>
        <p:spPr>
          <a:xfrm>
            <a:off x="86934" y="4557011"/>
            <a:ext cx="3017520" cy="253916"/>
          </a:xfrm>
          <a:prstGeom prst="rect">
            <a:avLst/>
          </a:prstGeom>
          <a:noFill/>
        </p:spPr>
        <p:txBody>
          <a:bodyPr wrap="square" rtlCol="0">
            <a:spAutoFit/>
          </a:bodyPr>
          <a:lstStyle/>
          <a:p>
            <a:pPr defTabSz="685783">
              <a:defRPr/>
            </a:pPr>
            <a:r>
              <a:rPr lang="en-US" sz="1050" dirty="0">
                <a:solidFill>
                  <a:srgbClr val="404040"/>
                </a:solidFill>
                <a:latin typeface="Arial" panose="020B0604020202020204" pitchFamily="34" charset="0"/>
                <a:cs typeface="Arial" panose="020B0604020202020204" pitchFamily="34" charset="0"/>
              </a:rPr>
              <a:t>Source: Federal Reserve &amp; ATA</a:t>
            </a:r>
          </a:p>
        </p:txBody>
      </p:sp>
      <p:graphicFrame>
        <p:nvGraphicFramePr>
          <p:cNvPr id="19" name="Chart 18">
            <a:extLst>
              <a:ext uri="{FF2B5EF4-FFF2-40B4-BE49-F238E27FC236}">
                <a16:creationId xmlns:a16="http://schemas.microsoft.com/office/drawing/2014/main" id="{1ABF0051-7095-DE18-233D-8AB95FDC21DF}"/>
              </a:ext>
            </a:extLst>
          </p:cNvPr>
          <p:cNvGraphicFramePr/>
          <p:nvPr/>
        </p:nvGraphicFramePr>
        <p:xfrm>
          <a:off x="15586" y="941173"/>
          <a:ext cx="8893037" cy="3615839"/>
        </p:xfrm>
        <a:graphic>
          <a:graphicData uri="http://schemas.openxmlformats.org/drawingml/2006/chart">
            <c:chart xmlns:c="http://schemas.openxmlformats.org/drawingml/2006/chart" xmlns:r="http://schemas.openxmlformats.org/officeDocument/2006/relationships" r:id="rId3"/>
          </a:graphicData>
        </a:graphic>
      </p:graphicFrame>
      <p:sp>
        <p:nvSpPr>
          <p:cNvPr id="7" name="TextBox 6">
            <a:extLst>
              <a:ext uri="{FF2B5EF4-FFF2-40B4-BE49-F238E27FC236}">
                <a16:creationId xmlns:a16="http://schemas.microsoft.com/office/drawing/2014/main" id="{EF18ADEA-329E-645F-38E6-847B62F792D2}"/>
              </a:ext>
            </a:extLst>
          </p:cNvPr>
          <p:cNvSpPr txBox="1"/>
          <p:nvPr/>
        </p:nvSpPr>
        <p:spPr>
          <a:xfrm>
            <a:off x="3049036" y="2466109"/>
            <a:ext cx="4834055" cy="871713"/>
          </a:xfrm>
          <a:prstGeom prst="rect">
            <a:avLst/>
          </a:prstGeom>
          <a:noFill/>
        </p:spPr>
        <p:txBody>
          <a:bodyPr wrap="square" rtlCol="0">
            <a:spAutoFit/>
          </a:bodyPr>
          <a:lstStyle/>
          <a:p>
            <a:pPr marL="214313" indent="-214313">
              <a:buFont typeface="Arial" panose="020B0604020202020204" pitchFamily="34" charset="0"/>
              <a:buChar char="•"/>
            </a:pPr>
            <a:r>
              <a:rPr lang="en-US" sz="1013" dirty="0"/>
              <a:t>Currently 3.5%.</a:t>
            </a:r>
          </a:p>
          <a:p>
            <a:pPr marL="214313" indent="-214313">
              <a:buFont typeface="Arial" panose="020B0604020202020204" pitchFamily="34" charset="0"/>
              <a:buChar char="•"/>
            </a:pPr>
            <a:r>
              <a:rPr lang="en-US" sz="1013" dirty="0"/>
              <a:t>Probably two more cuts next year because of “dovish” new Chair.</a:t>
            </a:r>
          </a:p>
          <a:p>
            <a:pPr marL="214313" indent="-214313">
              <a:buFont typeface="Arial" panose="020B0604020202020204" pitchFamily="34" charset="0"/>
              <a:buChar char="•"/>
            </a:pPr>
            <a:r>
              <a:rPr lang="en-US" sz="1013" dirty="0"/>
              <a:t>That would put rate to 3% after 2026 cuts.</a:t>
            </a:r>
          </a:p>
          <a:p>
            <a:pPr marL="214313" indent="-214313">
              <a:buFont typeface="Arial" panose="020B0604020202020204" pitchFamily="34" charset="0"/>
              <a:buChar char="•"/>
            </a:pPr>
            <a:r>
              <a:rPr lang="en-US" sz="1013" dirty="0"/>
              <a:t>But there are risks – Including goods inflation is already heating up and the potential for $2,000 tariff rebate checks.</a:t>
            </a:r>
          </a:p>
        </p:txBody>
      </p:sp>
    </p:spTree>
    <p:extLst>
      <p:ext uri="{BB962C8B-B14F-4D97-AF65-F5344CB8AC3E}">
        <p14:creationId xmlns:p14="http://schemas.microsoft.com/office/powerpoint/2010/main" val="158464526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10">
            <a:extLst>
              <a:ext uri="{FF2B5EF4-FFF2-40B4-BE49-F238E27FC236}">
                <a16:creationId xmlns:a16="http://schemas.microsoft.com/office/drawing/2014/main" id="{8392574C-FF3C-D7C5-E3A5-A7EB7277B81D}"/>
              </a:ext>
            </a:extLst>
          </p:cNvPr>
          <p:cNvGraphicFramePr>
            <a:graphicFrameLocks noGrp="1"/>
          </p:cNvGraphicFramePr>
          <p:nvPr>
            <p:ph idx="1"/>
          </p:nvPr>
        </p:nvGraphicFramePr>
        <p:xfrm>
          <a:off x="276495" y="837920"/>
          <a:ext cx="2763752" cy="3458415"/>
        </p:xfrm>
        <a:graphic>
          <a:graphicData uri="http://schemas.openxmlformats.org/drawingml/2006/chart">
            <c:chart xmlns:c="http://schemas.openxmlformats.org/drawingml/2006/chart" xmlns:r="http://schemas.openxmlformats.org/officeDocument/2006/relationships" r:id="rId3"/>
          </a:graphicData>
        </a:graphic>
      </p:graphicFrame>
      <p:sp>
        <p:nvSpPr>
          <p:cNvPr id="5" name="Title 3">
            <a:extLst>
              <a:ext uri="{FF2B5EF4-FFF2-40B4-BE49-F238E27FC236}">
                <a16:creationId xmlns:a16="http://schemas.microsoft.com/office/drawing/2014/main" id="{3ECCBBEF-C5F4-7CF2-2368-0B49A869300D}"/>
              </a:ext>
            </a:extLst>
          </p:cNvPr>
          <p:cNvSpPr>
            <a:spLocks noGrp="1"/>
          </p:cNvSpPr>
          <p:nvPr>
            <p:ph type="title"/>
          </p:nvPr>
        </p:nvSpPr>
        <p:spPr>
          <a:xfrm>
            <a:off x="1" y="39104"/>
            <a:ext cx="8991600" cy="463434"/>
          </a:xfrm>
        </p:spPr>
        <p:txBody>
          <a:bodyPr>
            <a:noAutofit/>
          </a:bodyPr>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pPr algn="ctr"/>
            <a:r>
              <a:rPr lang="en-US" sz="3150" b="1">
                <a:solidFill>
                  <a:srgbClr val="00498F"/>
                </a:solidFill>
                <a:latin typeface="Arial" panose="020B0604020202020204" pitchFamily="34" charset="0"/>
                <a:cs typeface="Arial" panose="020B0604020202020204" pitchFamily="34" charset="0"/>
              </a:rPr>
              <a:t>CONSUMERS: WHY IT’S A BAD TIME TO BUY</a:t>
            </a:r>
            <a:endParaRPr lang="en-US" sz="3150">
              <a:solidFill>
                <a:srgbClr val="00498F"/>
              </a:solidFill>
              <a:latin typeface="Tahoma" panose="020B0604030504040204" pitchFamily="34" charset="0"/>
              <a:ea typeface="Tahoma" panose="020B0604030504040204" pitchFamily="34" charset="0"/>
              <a:cs typeface="Tahoma" panose="020B0604030504040204" pitchFamily="34" charset="0"/>
            </a:endParaRPr>
          </a:p>
        </p:txBody>
      </p:sp>
      <p:sp>
        <p:nvSpPr>
          <p:cNvPr id="6" name="TextBox 5">
            <a:extLst>
              <a:ext uri="{FF2B5EF4-FFF2-40B4-BE49-F238E27FC236}">
                <a16:creationId xmlns:a16="http://schemas.microsoft.com/office/drawing/2014/main" id="{C20BED44-2F74-4A1D-B674-0E859FEE941B}"/>
              </a:ext>
            </a:extLst>
          </p:cNvPr>
          <p:cNvSpPr txBox="1"/>
          <p:nvPr/>
        </p:nvSpPr>
        <p:spPr>
          <a:xfrm>
            <a:off x="276494" y="4346137"/>
            <a:ext cx="3244649" cy="230832"/>
          </a:xfrm>
          <a:prstGeom prst="rect">
            <a:avLst/>
          </a:prstGeom>
          <a:noFill/>
        </p:spPr>
        <p:txBody>
          <a:bodyPr wrap="square" rtlCol="0">
            <a:spAutoFit/>
          </a:bodyPr>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pPr defTabSz="685783">
              <a:defRPr/>
            </a:pPr>
            <a:r>
              <a:rPr lang="en-US" sz="900">
                <a:solidFill>
                  <a:srgbClr val="404040"/>
                </a:solidFill>
                <a:latin typeface="Arial" panose="020B0604020202020204" pitchFamily="34" charset="0"/>
                <a:cs typeface="Arial" panose="020B0604020202020204" pitchFamily="34" charset="0"/>
              </a:rPr>
              <a:t>Source: University of Michigan Survey Research Center</a:t>
            </a:r>
          </a:p>
        </p:txBody>
      </p:sp>
      <p:sp>
        <p:nvSpPr>
          <p:cNvPr id="12" name="TextBox 11">
            <a:extLst>
              <a:ext uri="{FF2B5EF4-FFF2-40B4-BE49-F238E27FC236}">
                <a16:creationId xmlns:a16="http://schemas.microsoft.com/office/drawing/2014/main" id="{04E3DEAF-D657-A85D-AB10-8D05ABF4CD75}"/>
              </a:ext>
            </a:extLst>
          </p:cNvPr>
          <p:cNvSpPr txBox="1"/>
          <p:nvPr/>
        </p:nvSpPr>
        <p:spPr>
          <a:xfrm>
            <a:off x="502492" y="537837"/>
            <a:ext cx="2171700" cy="323165"/>
          </a:xfrm>
          <a:prstGeom prst="rect">
            <a:avLst/>
          </a:prstGeom>
          <a:noFill/>
        </p:spPr>
        <p:txBody>
          <a:bodyPr wrap="square" rtlCol="0">
            <a:spAutoFit/>
          </a:bodyPr>
          <a:lstStyle/>
          <a:p>
            <a:pPr algn="ctr"/>
            <a:r>
              <a:rPr lang="en-US" sz="1500">
                <a:solidFill>
                  <a:srgbClr val="404040"/>
                </a:solidFill>
                <a:latin typeface="Tahoma" panose="020B0604030504040204" pitchFamily="34" charset="0"/>
                <a:ea typeface="Tahoma" panose="020B0604030504040204" pitchFamily="34" charset="0"/>
                <a:cs typeface="Tahoma" panose="020B0604030504040204" pitchFamily="34" charset="0"/>
              </a:rPr>
              <a:t>New Vehicles</a:t>
            </a:r>
          </a:p>
        </p:txBody>
      </p:sp>
      <p:graphicFrame>
        <p:nvGraphicFramePr>
          <p:cNvPr id="13" name="Content Placeholder 10">
            <a:extLst>
              <a:ext uri="{FF2B5EF4-FFF2-40B4-BE49-F238E27FC236}">
                <a16:creationId xmlns:a16="http://schemas.microsoft.com/office/drawing/2014/main" id="{EFA9623D-084F-96C5-29AB-ED33D4B3DFC7}"/>
              </a:ext>
            </a:extLst>
          </p:cNvPr>
          <p:cNvGraphicFramePr>
            <a:graphicFrameLocks/>
          </p:cNvGraphicFramePr>
          <p:nvPr/>
        </p:nvGraphicFramePr>
        <p:xfrm>
          <a:off x="3062797" y="837920"/>
          <a:ext cx="3019730" cy="3458415"/>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5" name="Content Placeholder 10">
            <a:extLst>
              <a:ext uri="{FF2B5EF4-FFF2-40B4-BE49-F238E27FC236}">
                <a16:creationId xmlns:a16="http://schemas.microsoft.com/office/drawing/2014/main" id="{7EC017D9-85CC-CF12-97F6-B3B1BEFF1D31}"/>
              </a:ext>
            </a:extLst>
          </p:cNvPr>
          <p:cNvGraphicFramePr>
            <a:graphicFrameLocks/>
          </p:cNvGraphicFramePr>
          <p:nvPr/>
        </p:nvGraphicFramePr>
        <p:xfrm>
          <a:off x="6085088" y="837920"/>
          <a:ext cx="2816864" cy="3458415"/>
        </p:xfrm>
        <a:graphic>
          <a:graphicData uri="http://schemas.openxmlformats.org/drawingml/2006/chart">
            <c:chart xmlns:c="http://schemas.openxmlformats.org/drawingml/2006/chart" xmlns:r="http://schemas.openxmlformats.org/officeDocument/2006/relationships" r:id="rId5"/>
          </a:graphicData>
        </a:graphic>
      </p:graphicFrame>
      <p:sp>
        <p:nvSpPr>
          <p:cNvPr id="16" name="TextBox 15">
            <a:extLst>
              <a:ext uri="{FF2B5EF4-FFF2-40B4-BE49-F238E27FC236}">
                <a16:creationId xmlns:a16="http://schemas.microsoft.com/office/drawing/2014/main" id="{C871057E-6A8B-1E1D-D218-F103586DCAFC}"/>
              </a:ext>
            </a:extLst>
          </p:cNvPr>
          <p:cNvSpPr txBox="1"/>
          <p:nvPr/>
        </p:nvSpPr>
        <p:spPr>
          <a:xfrm>
            <a:off x="3409951" y="520188"/>
            <a:ext cx="2171700" cy="323165"/>
          </a:xfrm>
          <a:prstGeom prst="rect">
            <a:avLst/>
          </a:prstGeom>
          <a:noFill/>
        </p:spPr>
        <p:txBody>
          <a:bodyPr wrap="square" rtlCol="0">
            <a:spAutoFit/>
          </a:bodyPr>
          <a:lstStyle/>
          <a:p>
            <a:pPr algn="ctr"/>
            <a:r>
              <a:rPr lang="en-US" sz="1500">
                <a:solidFill>
                  <a:srgbClr val="404040"/>
                </a:solidFill>
                <a:latin typeface="Tahoma" panose="020B0604030504040204" pitchFamily="34" charset="0"/>
                <a:ea typeface="Tahoma" panose="020B0604030504040204" pitchFamily="34" charset="0"/>
                <a:cs typeface="Tahoma" panose="020B0604030504040204" pitchFamily="34" charset="0"/>
              </a:rPr>
              <a:t>New Homes</a:t>
            </a:r>
          </a:p>
        </p:txBody>
      </p:sp>
      <p:sp>
        <p:nvSpPr>
          <p:cNvPr id="17" name="TextBox 16">
            <a:extLst>
              <a:ext uri="{FF2B5EF4-FFF2-40B4-BE49-F238E27FC236}">
                <a16:creationId xmlns:a16="http://schemas.microsoft.com/office/drawing/2014/main" id="{D2687C0A-0359-9FCF-68E9-F43C0350AB2A}"/>
              </a:ext>
            </a:extLst>
          </p:cNvPr>
          <p:cNvSpPr txBox="1"/>
          <p:nvPr/>
        </p:nvSpPr>
        <p:spPr>
          <a:xfrm>
            <a:off x="6085088" y="520188"/>
            <a:ext cx="2943285" cy="323165"/>
          </a:xfrm>
          <a:prstGeom prst="rect">
            <a:avLst/>
          </a:prstGeom>
          <a:noFill/>
        </p:spPr>
        <p:txBody>
          <a:bodyPr wrap="square" rtlCol="0">
            <a:spAutoFit/>
          </a:bodyPr>
          <a:lstStyle/>
          <a:p>
            <a:pPr algn="ctr"/>
            <a:r>
              <a:rPr lang="en-US" sz="1500">
                <a:solidFill>
                  <a:srgbClr val="404040"/>
                </a:solidFill>
                <a:latin typeface="Tahoma" panose="020B0604030504040204" pitchFamily="34" charset="0"/>
                <a:ea typeface="Tahoma" panose="020B0604030504040204" pitchFamily="34" charset="0"/>
                <a:cs typeface="Tahoma" panose="020B0604030504040204" pitchFamily="34" charset="0"/>
              </a:rPr>
              <a:t>New Large Household Goods</a:t>
            </a:r>
          </a:p>
        </p:txBody>
      </p:sp>
    </p:spTree>
    <p:extLst>
      <p:ext uri="{BB962C8B-B14F-4D97-AF65-F5344CB8AC3E}">
        <p14:creationId xmlns:p14="http://schemas.microsoft.com/office/powerpoint/2010/main" val="294655712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FB3AA0-A40C-FE1D-A6B0-DB4C043A2831}"/>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25C64E5A-B1CC-4414-6EC4-2B58AAF44EFA}"/>
              </a:ext>
            </a:extLst>
          </p:cNvPr>
          <p:cNvSpPr txBox="1"/>
          <p:nvPr/>
        </p:nvSpPr>
        <p:spPr>
          <a:xfrm>
            <a:off x="689167" y="1244464"/>
            <a:ext cx="4695401" cy="1338828"/>
          </a:xfrm>
          <a:prstGeom prst="rect">
            <a:avLst/>
          </a:prstGeom>
          <a:noFill/>
        </p:spPr>
        <p:txBody>
          <a:bodyPr wrap="square" rtlCol="0" anchor="ctr">
            <a:spAutoFit/>
          </a:bodyPr>
          <a:lstStyle/>
          <a:p>
            <a:r>
              <a:rPr lang="en-US" sz="4050" b="1">
                <a:solidFill>
                  <a:srgbClr val="00498F"/>
                </a:solidFill>
                <a:latin typeface="Tahoma" panose="020B0604030504040204" pitchFamily="34" charset="0"/>
                <a:ea typeface="Tahoma" panose="020B0604030504040204" pitchFamily="34" charset="0"/>
                <a:cs typeface="Tahoma" panose="020B0604030504040204" pitchFamily="34" charset="0"/>
              </a:rPr>
              <a:t>TRUCKING DEMAND</a:t>
            </a:r>
            <a:endParaRPr lang="en-US" sz="3000">
              <a:solidFill>
                <a:prstClr val="black">
                  <a:lumMod val="75000"/>
                  <a:lumOff val="25000"/>
                </a:prstClr>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69675068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4C1E806-711D-582E-4719-9FC8A7081628}"/>
              </a:ext>
            </a:extLst>
          </p:cNvPr>
          <p:cNvPicPr>
            <a:picLocks noChangeAspect="1"/>
          </p:cNvPicPr>
          <p:nvPr/>
        </p:nvPicPr>
        <p:blipFill>
          <a:blip r:embed="rId3"/>
          <a:stretch>
            <a:fillRect/>
          </a:stretch>
        </p:blipFill>
        <p:spPr>
          <a:xfrm>
            <a:off x="168782" y="0"/>
            <a:ext cx="8806436" cy="4883319"/>
          </a:xfrm>
          <a:prstGeom prst="rect">
            <a:avLst/>
          </a:prstGeom>
        </p:spPr>
      </p:pic>
    </p:spTree>
    <p:extLst>
      <p:ext uri="{BB962C8B-B14F-4D97-AF65-F5344CB8AC3E}">
        <p14:creationId xmlns:p14="http://schemas.microsoft.com/office/powerpoint/2010/main" val="26097639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268ABC36-364F-FA39-9A78-5829570658D4}"/>
              </a:ext>
            </a:extLst>
          </p:cNvPr>
          <p:cNvPicPr>
            <a:picLocks noChangeAspect="1"/>
          </p:cNvPicPr>
          <p:nvPr/>
        </p:nvPicPr>
        <p:blipFill>
          <a:blip r:embed="rId3"/>
          <a:stretch>
            <a:fillRect/>
          </a:stretch>
        </p:blipFill>
        <p:spPr>
          <a:xfrm>
            <a:off x="0" y="121881"/>
            <a:ext cx="9144000" cy="4665121"/>
          </a:xfrm>
          <a:prstGeom prst="rect">
            <a:avLst/>
          </a:prstGeom>
        </p:spPr>
      </p:pic>
    </p:spTree>
    <p:extLst>
      <p:ext uri="{BB962C8B-B14F-4D97-AF65-F5344CB8AC3E}">
        <p14:creationId xmlns:p14="http://schemas.microsoft.com/office/powerpoint/2010/main" val="42242761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B49BDC-C597-98A2-4AB4-88212BCEF229}"/>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0328975C-24B3-F8F9-BDFF-88C13B192A43}"/>
              </a:ext>
            </a:extLst>
          </p:cNvPr>
          <p:cNvSpPr txBox="1"/>
          <p:nvPr/>
        </p:nvSpPr>
        <p:spPr>
          <a:xfrm>
            <a:off x="689167" y="621218"/>
            <a:ext cx="5706821" cy="2585323"/>
          </a:xfrm>
          <a:prstGeom prst="rect">
            <a:avLst/>
          </a:prstGeom>
          <a:noFill/>
        </p:spPr>
        <p:txBody>
          <a:bodyPr wrap="square" rtlCol="0" anchor="ctr">
            <a:spAutoFit/>
          </a:bodyPr>
          <a:lstStyle/>
          <a:p>
            <a:r>
              <a:rPr lang="en-US" sz="4050" b="1">
                <a:solidFill>
                  <a:srgbClr val="00498F"/>
                </a:solidFill>
                <a:latin typeface="Tahoma" panose="020B0604030504040204" pitchFamily="34" charset="0"/>
                <a:ea typeface="Tahoma" panose="020B0604030504040204" pitchFamily="34" charset="0"/>
                <a:cs typeface="Tahoma" panose="020B0604030504040204" pitchFamily="34" charset="0"/>
              </a:rPr>
              <a:t>TRUCKING SUPPLY TRENDS – </a:t>
            </a:r>
          </a:p>
          <a:p>
            <a:endParaRPr lang="en-US" sz="4050" b="1">
              <a:solidFill>
                <a:srgbClr val="00498F"/>
              </a:solidFill>
              <a:latin typeface="Tahoma" panose="020B0604030504040204" pitchFamily="34" charset="0"/>
              <a:ea typeface="Tahoma" panose="020B0604030504040204" pitchFamily="34" charset="0"/>
              <a:cs typeface="Tahoma" panose="020B0604030504040204" pitchFamily="34" charset="0"/>
            </a:endParaRPr>
          </a:p>
          <a:p>
            <a:r>
              <a:rPr lang="en-US" sz="4050" b="1">
                <a:solidFill>
                  <a:srgbClr val="00498F"/>
                </a:solidFill>
                <a:latin typeface="Tahoma" panose="020B0604030504040204" pitchFamily="34" charset="0"/>
                <a:ea typeface="Tahoma" panose="020B0604030504040204" pitchFamily="34" charset="0"/>
                <a:cs typeface="Tahoma" panose="020B0604030504040204" pitchFamily="34" charset="0"/>
              </a:rPr>
              <a:t>MARKET PRESSURES</a:t>
            </a:r>
            <a:endParaRPr lang="en-US" sz="3000">
              <a:solidFill>
                <a:prstClr val="black">
                  <a:lumMod val="75000"/>
                  <a:lumOff val="25000"/>
                </a:prstClr>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88992626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0E487EA-9903-60A2-AC2A-B5360332D496}"/>
              </a:ext>
            </a:extLst>
          </p:cNvPr>
          <p:cNvPicPr>
            <a:picLocks noChangeAspect="1"/>
          </p:cNvPicPr>
          <p:nvPr/>
        </p:nvPicPr>
        <p:blipFill>
          <a:blip r:embed="rId3"/>
          <a:stretch>
            <a:fillRect/>
          </a:stretch>
        </p:blipFill>
        <p:spPr>
          <a:xfrm>
            <a:off x="111628" y="-73003"/>
            <a:ext cx="8920745" cy="4892464"/>
          </a:xfrm>
          <a:prstGeom prst="rect">
            <a:avLst/>
          </a:prstGeom>
        </p:spPr>
      </p:pic>
    </p:spTree>
    <p:extLst>
      <p:ext uri="{BB962C8B-B14F-4D97-AF65-F5344CB8AC3E}">
        <p14:creationId xmlns:p14="http://schemas.microsoft.com/office/powerpoint/2010/main" val="250508072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8136051-D0E5-C8EE-B659-A476D400168B}"/>
              </a:ext>
            </a:extLst>
          </p:cNvPr>
          <p:cNvPicPr>
            <a:picLocks noChangeAspect="1"/>
          </p:cNvPicPr>
          <p:nvPr/>
        </p:nvPicPr>
        <p:blipFill>
          <a:blip r:embed="rId3"/>
          <a:stretch>
            <a:fillRect/>
          </a:stretch>
        </p:blipFill>
        <p:spPr>
          <a:xfrm>
            <a:off x="77335" y="122036"/>
            <a:ext cx="8989331" cy="4737002"/>
          </a:xfrm>
          <a:prstGeom prst="rect">
            <a:avLst/>
          </a:prstGeom>
        </p:spPr>
      </p:pic>
    </p:spTree>
    <p:extLst>
      <p:ext uri="{BB962C8B-B14F-4D97-AF65-F5344CB8AC3E}">
        <p14:creationId xmlns:p14="http://schemas.microsoft.com/office/powerpoint/2010/main" val="120908279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DFAC1B-5528-FB89-4DCB-C0C52547CBDD}"/>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FF2F85C5-1A5B-A8A4-AD0B-6430C7C35EA9}"/>
              </a:ext>
            </a:extLst>
          </p:cNvPr>
          <p:cNvSpPr txBox="1"/>
          <p:nvPr/>
        </p:nvSpPr>
        <p:spPr>
          <a:xfrm>
            <a:off x="689167" y="621218"/>
            <a:ext cx="5438167" cy="2585323"/>
          </a:xfrm>
          <a:prstGeom prst="rect">
            <a:avLst/>
          </a:prstGeom>
          <a:noFill/>
        </p:spPr>
        <p:txBody>
          <a:bodyPr wrap="square" rtlCol="0" anchor="ctr">
            <a:spAutoFit/>
          </a:bodyPr>
          <a:lstStyle/>
          <a:p>
            <a:r>
              <a:rPr lang="en-US" sz="4050" b="1">
                <a:solidFill>
                  <a:srgbClr val="00498F"/>
                </a:solidFill>
                <a:latin typeface="Tahoma" panose="020B0604030504040204" pitchFamily="34" charset="0"/>
                <a:ea typeface="Tahoma" panose="020B0604030504040204" pitchFamily="34" charset="0"/>
                <a:cs typeface="Tahoma" panose="020B0604030504040204" pitchFamily="34" charset="0"/>
              </a:rPr>
              <a:t>TRUCKING SUPPLY TRENDS – </a:t>
            </a:r>
          </a:p>
          <a:p>
            <a:endParaRPr lang="en-US" sz="4050" b="1">
              <a:solidFill>
                <a:srgbClr val="00498F"/>
              </a:solidFill>
              <a:latin typeface="Tahoma" panose="020B0604030504040204" pitchFamily="34" charset="0"/>
              <a:ea typeface="Tahoma" panose="020B0604030504040204" pitchFamily="34" charset="0"/>
              <a:cs typeface="Tahoma" panose="020B0604030504040204" pitchFamily="34" charset="0"/>
            </a:endParaRPr>
          </a:p>
          <a:p>
            <a:r>
              <a:rPr lang="en-US" sz="4050" b="1">
                <a:solidFill>
                  <a:srgbClr val="00498F"/>
                </a:solidFill>
                <a:latin typeface="Tahoma" panose="020B0604030504040204" pitchFamily="34" charset="0"/>
                <a:ea typeface="Tahoma" panose="020B0604030504040204" pitchFamily="34" charset="0"/>
                <a:cs typeface="Tahoma" panose="020B0604030504040204" pitchFamily="34" charset="0"/>
              </a:rPr>
              <a:t>COST PRESSURES</a:t>
            </a:r>
            <a:endParaRPr lang="en-US" sz="3000">
              <a:solidFill>
                <a:prstClr val="black">
                  <a:lumMod val="75000"/>
                  <a:lumOff val="25000"/>
                </a:prstClr>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11209124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8C6779-7249-D940-90A8-A10640731A40}"/>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CE769BE9-E4DE-0D8A-FC17-888C88502574}"/>
              </a:ext>
            </a:extLst>
          </p:cNvPr>
          <p:cNvSpPr>
            <a:spLocks noGrp="1"/>
          </p:cNvSpPr>
          <p:nvPr>
            <p:ph type="title"/>
          </p:nvPr>
        </p:nvSpPr>
        <p:spPr>
          <a:xfrm>
            <a:off x="109331" y="125674"/>
            <a:ext cx="8925339" cy="640402"/>
          </a:xfrm>
        </p:spPr>
        <p:txBody>
          <a:bodyPr>
            <a:noAutofit/>
          </a:bodyPr>
          <a:lstStyle/>
          <a:p>
            <a:pPr algn="ctr"/>
            <a:r>
              <a:rPr lang="en-US" sz="3150" b="1">
                <a:solidFill>
                  <a:srgbClr val="00498F"/>
                </a:solidFill>
                <a:latin typeface="Tahoma" panose="020B0604030504040204" pitchFamily="34" charset="0"/>
                <a:ea typeface="Tahoma" panose="020B0604030504040204" pitchFamily="34" charset="0"/>
                <a:cs typeface="Tahoma" panose="020B0604030504040204" pitchFamily="34" charset="0"/>
              </a:rPr>
              <a:t>OPERATIONAL COST OF TRUCKING FOR TL, LTL, &amp; SPECIALIZED</a:t>
            </a:r>
            <a:endParaRPr lang="en-US" sz="3150">
              <a:solidFill>
                <a:srgbClr val="00498F"/>
              </a:solidFill>
              <a:latin typeface="Tahoma" panose="020B0604030504040204" pitchFamily="34" charset="0"/>
              <a:ea typeface="Tahoma" panose="020B0604030504040204" pitchFamily="34" charset="0"/>
              <a:cs typeface="Tahoma" panose="020B0604030504040204" pitchFamily="34" charset="0"/>
            </a:endParaRPr>
          </a:p>
        </p:txBody>
      </p:sp>
      <p:sp>
        <p:nvSpPr>
          <p:cNvPr id="9" name="TextBox 8">
            <a:extLst>
              <a:ext uri="{FF2B5EF4-FFF2-40B4-BE49-F238E27FC236}">
                <a16:creationId xmlns:a16="http://schemas.microsoft.com/office/drawing/2014/main" id="{7F83D800-F4B4-DE81-3CBB-E59B17567AD0}"/>
              </a:ext>
            </a:extLst>
          </p:cNvPr>
          <p:cNvSpPr txBox="1"/>
          <p:nvPr/>
        </p:nvSpPr>
        <p:spPr>
          <a:xfrm>
            <a:off x="156541" y="4504383"/>
            <a:ext cx="1088118" cy="276999"/>
          </a:xfrm>
          <a:prstGeom prst="rect">
            <a:avLst/>
          </a:prstGeom>
          <a:noFill/>
        </p:spPr>
        <p:txBody>
          <a:bodyPr wrap="none" rtlCol="0">
            <a:spAutoFit/>
          </a:bodyPr>
          <a:lstStyle/>
          <a:p>
            <a:pPr>
              <a:defRPr/>
            </a:pPr>
            <a:r>
              <a:rPr lang="en-US" sz="1200">
                <a:solidFill>
                  <a:srgbClr val="404040"/>
                </a:solidFill>
                <a:latin typeface="Arial" panose="020B0604020202020204" pitchFamily="34" charset="0"/>
                <a:cs typeface="Arial" panose="020B0604020202020204" pitchFamily="34" charset="0"/>
              </a:rPr>
              <a:t>Source: ATRI</a:t>
            </a:r>
          </a:p>
        </p:txBody>
      </p:sp>
      <p:graphicFrame>
        <p:nvGraphicFramePr>
          <p:cNvPr id="3" name="Content Placeholder 7">
            <a:extLst>
              <a:ext uri="{FF2B5EF4-FFF2-40B4-BE49-F238E27FC236}">
                <a16:creationId xmlns:a16="http://schemas.microsoft.com/office/drawing/2014/main" id="{4C169325-B9D0-057D-8749-2622ED06B82B}"/>
              </a:ext>
            </a:extLst>
          </p:cNvPr>
          <p:cNvGraphicFramePr>
            <a:graphicFrameLocks/>
          </p:cNvGraphicFramePr>
          <p:nvPr/>
        </p:nvGraphicFramePr>
        <p:xfrm>
          <a:off x="156542" y="813452"/>
          <a:ext cx="8878128" cy="3643555"/>
        </p:xfrm>
        <a:graphic>
          <a:graphicData uri="http://schemas.openxmlformats.org/drawingml/2006/chart">
            <c:chart xmlns:c="http://schemas.openxmlformats.org/drawingml/2006/chart" xmlns:r="http://schemas.openxmlformats.org/officeDocument/2006/relationships" r:id="rId3"/>
          </a:graphicData>
        </a:graphic>
      </p:graphicFrame>
      <p:sp>
        <p:nvSpPr>
          <p:cNvPr id="2" name="TextBox 1">
            <a:extLst>
              <a:ext uri="{FF2B5EF4-FFF2-40B4-BE49-F238E27FC236}">
                <a16:creationId xmlns:a16="http://schemas.microsoft.com/office/drawing/2014/main" id="{5D8F4300-3D7D-F846-DFA9-AED897009502}"/>
              </a:ext>
            </a:extLst>
          </p:cNvPr>
          <p:cNvSpPr txBox="1"/>
          <p:nvPr/>
        </p:nvSpPr>
        <p:spPr>
          <a:xfrm>
            <a:off x="6629205" y="1481740"/>
            <a:ext cx="2514796" cy="507831"/>
          </a:xfrm>
          <a:prstGeom prst="rect">
            <a:avLst/>
          </a:prstGeom>
          <a:noFill/>
        </p:spPr>
        <p:txBody>
          <a:bodyPr wrap="square" rtlCol="0">
            <a:spAutoFit/>
          </a:bodyPr>
          <a:lstStyle/>
          <a:p>
            <a:r>
              <a:rPr lang="en-US">
                <a:solidFill>
                  <a:prstClr val="black"/>
                </a:solidFill>
                <a:latin typeface="Calibri" panose="020F0502020204030204"/>
              </a:rPr>
              <a:t>Includes: TL, Specialized, and LTL</a:t>
            </a:r>
          </a:p>
          <a:p>
            <a:r>
              <a:rPr lang="en-US">
                <a:solidFill>
                  <a:prstClr val="black"/>
                </a:solidFill>
                <a:latin typeface="Calibri" panose="020F0502020204030204"/>
              </a:rPr>
              <a:t>Excludes: Fuel Expenses</a:t>
            </a:r>
          </a:p>
        </p:txBody>
      </p:sp>
    </p:spTree>
    <p:extLst>
      <p:ext uri="{BB962C8B-B14F-4D97-AF65-F5344CB8AC3E}">
        <p14:creationId xmlns:p14="http://schemas.microsoft.com/office/powerpoint/2010/main" val="336790946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6ADBF7-ACD3-3EB0-AB29-49A9D08A8E8E}"/>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FC331BE2-40EE-97A1-4840-0FCD988ACDE5}"/>
              </a:ext>
            </a:extLst>
          </p:cNvPr>
          <p:cNvSpPr>
            <a:spLocks noGrp="1"/>
          </p:cNvSpPr>
          <p:nvPr>
            <p:ph type="title"/>
          </p:nvPr>
        </p:nvSpPr>
        <p:spPr>
          <a:xfrm>
            <a:off x="109331" y="82763"/>
            <a:ext cx="8925339" cy="640402"/>
          </a:xfrm>
        </p:spPr>
        <p:txBody>
          <a:bodyPr>
            <a:noAutofit/>
          </a:bodyPr>
          <a:lstStyle/>
          <a:p>
            <a:pPr algn="ctr"/>
            <a:r>
              <a:rPr lang="en-US" sz="2400" b="1" u="sng">
                <a:solidFill>
                  <a:srgbClr val="00498F"/>
                </a:solidFill>
                <a:latin typeface="Tahoma" panose="020B0604030504040204" pitchFamily="34" charset="0"/>
                <a:ea typeface="Tahoma" panose="020B0604030504040204" pitchFamily="34" charset="0"/>
                <a:cs typeface="Tahoma" panose="020B0604030504040204" pitchFamily="34" charset="0"/>
              </a:rPr>
              <a:t>TRUCKLOAD ONLY</a:t>
            </a:r>
            <a:r>
              <a:rPr lang="en-US" sz="2400" b="1">
                <a:solidFill>
                  <a:srgbClr val="00498F"/>
                </a:solidFill>
                <a:latin typeface="Tahoma" panose="020B0604030504040204" pitchFamily="34" charset="0"/>
                <a:ea typeface="Tahoma" panose="020B0604030504040204" pitchFamily="34" charset="0"/>
                <a:cs typeface="Tahoma" panose="020B0604030504040204" pitchFamily="34" charset="0"/>
              </a:rPr>
              <a:t>: OPERATIONAL COST OF TRUCKING VS FREIGHT RATE PROXY</a:t>
            </a:r>
            <a:endParaRPr lang="en-US" sz="2400">
              <a:solidFill>
                <a:srgbClr val="00498F"/>
              </a:solidFill>
              <a:latin typeface="Tahoma" panose="020B0604030504040204" pitchFamily="34" charset="0"/>
              <a:ea typeface="Tahoma" panose="020B0604030504040204" pitchFamily="34" charset="0"/>
              <a:cs typeface="Tahoma" panose="020B0604030504040204" pitchFamily="34" charset="0"/>
            </a:endParaRPr>
          </a:p>
        </p:txBody>
      </p:sp>
      <p:sp>
        <p:nvSpPr>
          <p:cNvPr id="9" name="TextBox 8">
            <a:extLst>
              <a:ext uri="{FF2B5EF4-FFF2-40B4-BE49-F238E27FC236}">
                <a16:creationId xmlns:a16="http://schemas.microsoft.com/office/drawing/2014/main" id="{EBECFDAF-C9CF-41E7-9A3E-04C0DA56F0CD}"/>
              </a:ext>
            </a:extLst>
          </p:cNvPr>
          <p:cNvSpPr txBox="1"/>
          <p:nvPr/>
        </p:nvSpPr>
        <p:spPr>
          <a:xfrm>
            <a:off x="198218" y="4525484"/>
            <a:ext cx="1729961" cy="230832"/>
          </a:xfrm>
          <a:prstGeom prst="rect">
            <a:avLst/>
          </a:prstGeom>
          <a:noFill/>
        </p:spPr>
        <p:txBody>
          <a:bodyPr wrap="none" rtlCol="0">
            <a:spAutoFit/>
          </a:bodyPr>
          <a:lstStyle/>
          <a:p>
            <a:pPr>
              <a:defRPr/>
            </a:pPr>
            <a:r>
              <a:rPr lang="en-US" sz="900">
                <a:solidFill>
                  <a:srgbClr val="404040"/>
                </a:solidFill>
                <a:latin typeface="Arial" panose="020B0604020202020204" pitchFamily="34" charset="0"/>
                <a:cs typeface="Arial" panose="020B0604020202020204" pitchFamily="34" charset="0"/>
              </a:rPr>
              <a:t>Sources: ATRI, ATA, and BLS</a:t>
            </a:r>
          </a:p>
        </p:txBody>
      </p:sp>
      <p:graphicFrame>
        <p:nvGraphicFramePr>
          <p:cNvPr id="3" name="Content Placeholder 7">
            <a:extLst>
              <a:ext uri="{FF2B5EF4-FFF2-40B4-BE49-F238E27FC236}">
                <a16:creationId xmlns:a16="http://schemas.microsoft.com/office/drawing/2014/main" id="{029C07C7-1E9B-C38B-E1F3-C5360C570D9D}"/>
              </a:ext>
            </a:extLst>
          </p:cNvPr>
          <p:cNvGraphicFramePr>
            <a:graphicFrameLocks/>
          </p:cNvGraphicFramePr>
          <p:nvPr>
            <p:extLst>
              <p:ext uri="{D42A27DB-BD31-4B8C-83A1-F6EECF244321}">
                <p14:modId xmlns:p14="http://schemas.microsoft.com/office/powerpoint/2010/main" val="3184040768"/>
              </p:ext>
            </p:extLst>
          </p:nvPr>
        </p:nvGraphicFramePr>
        <p:xfrm>
          <a:off x="198218" y="640821"/>
          <a:ext cx="8878128" cy="3861858"/>
        </p:xfrm>
        <a:graphic>
          <a:graphicData uri="http://schemas.openxmlformats.org/drawingml/2006/chart">
            <c:chart xmlns:c="http://schemas.openxmlformats.org/drawingml/2006/chart" xmlns:r="http://schemas.openxmlformats.org/officeDocument/2006/relationships" r:id="rId3"/>
          </a:graphicData>
        </a:graphic>
      </p:graphicFrame>
      <p:sp>
        <p:nvSpPr>
          <p:cNvPr id="2" name="TextBox 1">
            <a:extLst>
              <a:ext uri="{FF2B5EF4-FFF2-40B4-BE49-F238E27FC236}">
                <a16:creationId xmlns:a16="http://schemas.microsoft.com/office/drawing/2014/main" id="{74060F61-C1E3-6852-5D50-3F73388D9DC8}"/>
              </a:ext>
            </a:extLst>
          </p:cNvPr>
          <p:cNvSpPr txBox="1"/>
          <p:nvPr/>
        </p:nvSpPr>
        <p:spPr>
          <a:xfrm>
            <a:off x="6758535" y="4548040"/>
            <a:ext cx="2091406" cy="276999"/>
          </a:xfrm>
          <a:prstGeom prst="rect">
            <a:avLst/>
          </a:prstGeom>
          <a:noFill/>
        </p:spPr>
        <p:txBody>
          <a:bodyPr wrap="none" rtlCol="0">
            <a:spAutoFit/>
          </a:bodyPr>
          <a:lstStyle/>
          <a:p>
            <a:r>
              <a:rPr lang="en-US" sz="1200">
                <a:solidFill>
                  <a:srgbClr val="404040"/>
                </a:solidFill>
                <a:latin typeface="Calibri" panose="020F0502020204030204"/>
              </a:rPr>
              <a:t>Excludes Fuel Expenses &amp; FSCs</a:t>
            </a:r>
          </a:p>
        </p:txBody>
      </p:sp>
      <p:sp>
        <p:nvSpPr>
          <p:cNvPr id="6" name="Right Brace 5">
            <a:extLst>
              <a:ext uri="{FF2B5EF4-FFF2-40B4-BE49-F238E27FC236}">
                <a16:creationId xmlns:a16="http://schemas.microsoft.com/office/drawing/2014/main" id="{A8771628-8784-44B2-FF32-53C56A05CF66}"/>
              </a:ext>
            </a:extLst>
          </p:cNvPr>
          <p:cNvSpPr/>
          <p:nvPr/>
        </p:nvSpPr>
        <p:spPr>
          <a:xfrm>
            <a:off x="8324662" y="1066045"/>
            <a:ext cx="121902" cy="488888"/>
          </a:xfrm>
          <a:prstGeom prst="rightBrace">
            <a:avLst/>
          </a:prstGeom>
          <a:ln>
            <a:solidFill>
              <a:srgbClr val="14B389"/>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prstClr val="black"/>
              </a:solidFill>
              <a:latin typeface="Calibri" panose="020F0502020204030204"/>
            </a:endParaRPr>
          </a:p>
        </p:txBody>
      </p:sp>
      <p:sp>
        <p:nvSpPr>
          <p:cNvPr id="7" name="TextBox 6">
            <a:extLst>
              <a:ext uri="{FF2B5EF4-FFF2-40B4-BE49-F238E27FC236}">
                <a16:creationId xmlns:a16="http://schemas.microsoft.com/office/drawing/2014/main" id="{AEA921C8-91DE-5F0D-D50B-2B04AB0BC538}"/>
              </a:ext>
            </a:extLst>
          </p:cNvPr>
          <p:cNvSpPr txBox="1"/>
          <p:nvPr/>
        </p:nvSpPr>
        <p:spPr>
          <a:xfrm>
            <a:off x="8461790" y="1137365"/>
            <a:ext cx="675186" cy="369332"/>
          </a:xfrm>
          <a:prstGeom prst="rect">
            <a:avLst/>
          </a:prstGeom>
          <a:noFill/>
        </p:spPr>
        <p:txBody>
          <a:bodyPr wrap="none" rtlCol="0">
            <a:spAutoFit/>
          </a:bodyPr>
          <a:lstStyle/>
          <a:p>
            <a:pPr algn="ctr"/>
            <a:r>
              <a:rPr lang="en-US" sz="900">
                <a:solidFill>
                  <a:prstClr val="black"/>
                </a:solidFill>
                <a:latin typeface="Calibri" panose="020F0502020204030204"/>
              </a:rPr>
              <a:t>26.0% </a:t>
            </a:r>
          </a:p>
          <a:p>
            <a:pPr algn="ctr"/>
            <a:r>
              <a:rPr lang="en-US" sz="900">
                <a:solidFill>
                  <a:prstClr val="black"/>
                </a:solidFill>
                <a:latin typeface="Calibri" panose="020F0502020204030204"/>
              </a:rPr>
              <a:t>Difference</a:t>
            </a:r>
          </a:p>
        </p:txBody>
      </p:sp>
    </p:spTree>
    <p:extLst>
      <p:ext uri="{BB962C8B-B14F-4D97-AF65-F5344CB8AC3E}">
        <p14:creationId xmlns:p14="http://schemas.microsoft.com/office/powerpoint/2010/main" val="24353370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9D0C84-E147-99E9-937D-3C9670DBE6FE}"/>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CE1251EE-CBAB-9654-B2B7-3138759D95AC}"/>
              </a:ext>
            </a:extLst>
          </p:cNvPr>
          <p:cNvSpPr txBox="1"/>
          <p:nvPr/>
        </p:nvSpPr>
        <p:spPr>
          <a:xfrm>
            <a:off x="689167" y="1244464"/>
            <a:ext cx="5438167" cy="1338828"/>
          </a:xfrm>
          <a:prstGeom prst="rect">
            <a:avLst/>
          </a:prstGeom>
          <a:noFill/>
        </p:spPr>
        <p:txBody>
          <a:bodyPr wrap="square" rtlCol="0" anchor="ctr">
            <a:spAutoFit/>
          </a:bodyPr>
          <a:lstStyle/>
          <a:p>
            <a:r>
              <a:rPr lang="en-US" sz="4050" b="1">
                <a:solidFill>
                  <a:srgbClr val="00498F"/>
                </a:solidFill>
                <a:latin typeface="Tahoma" panose="020B0604030504040204" pitchFamily="34" charset="0"/>
                <a:ea typeface="Tahoma" panose="020B0604030504040204" pitchFamily="34" charset="0"/>
                <a:cs typeface="Tahoma" panose="020B0604030504040204" pitchFamily="34" charset="0"/>
              </a:rPr>
              <a:t>TRUCKING SUPPLY TRENDS</a:t>
            </a:r>
            <a:endParaRPr lang="en-US" sz="3000">
              <a:solidFill>
                <a:prstClr val="black">
                  <a:lumMod val="75000"/>
                  <a:lumOff val="25000"/>
                </a:prstClr>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423515731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Object 3">
            <a:extLst>
              <a:ext uri="{FF2B5EF4-FFF2-40B4-BE49-F238E27FC236}">
                <a16:creationId xmlns:a16="http://schemas.microsoft.com/office/drawing/2014/main" id="{8B884017-3F44-C79A-DFE0-FDADB7630D09}"/>
              </a:ext>
            </a:extLst>
          </p:cNvPr>
          <p:cNvGraphicFramePr>
            <a:graphicFrameLocks noChangeAspect="1"/>
          </p:cNvGraphicFramePr>
          <p:nvPr/>
        </p:nvGraphicFramePr>
        <p:xfrm>
          <a:off x="0" y="879655"/>
          <a:ext cx="9144001" cy="3662136"/>
        </p:xfrm>
        <a:graphic>
          <a:graphicData uri="http://schemas.openxmlformats.org/drawingml/2006/chart">
            <c:chart xmlns:c="http://schemas.openxmlformats.org/drawingml/2006/chart" xmlns:r="http://schemas.openxmlformats.org/officeDocument/2006/relationships" r:id="rId3"/>
          </a:graphicData>
        </a:graphic>
      </p:graphicFrame>
      <p:sp>
        <p:nvSpPr>
          <p:cNvPr id="5" name="Title 4">
            <a:extLst>
              <a:ext uri="{FF2B5EF4-FFF2-40B4-BE49-F238E27FC236}">
                <a16:creationId xmlns:a16="http://schemas.microsoft.com/office/drawing/2014/main" id="{6FA4FF6C-5EC1-1CB3-945B-0DBB101F20AA}"/>
              </a:ext>
            </a:extLst>
          </p:cNvPr>
          <p:cNvSpPr>
            <a:spLocks noGrp="1"/>
          </p:cNvSpPr>
          <p:nvPr>
            <p:ph type="title"/>
          </p:nvPr>
        </p:nvSpPr>
        <p:spPr>
          <a:xfrm>
            <a:off x="1" y="82037"/>
            <a:ext cx="9143999" cy="640402"/>
          </a:xfrm>
        </p:spPr>
        <p:txBody>
          <a:bodyPr>
            <a:noAutofit/>
          </a:bodyPr>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r>
              <a:rPr lang="en-US" sz="2800" b="1" dirty="0">
                <a:solidFill>
                  <a:srgbClr val="00498F"/>
                </a:solidFill>
                <a:latin typeface="Tahoma" panose="020B0604030504040204" pitchFamily="34" charset="0"/>
                <a:ea typeface="Tahoma" panose="020B0604030504040204" pitchFamily="34" charset="0"/>
                <a:cs typeface="Tahoma" panose="020B0604030504040204" pitchFamily="34" charset="0"/>
              </a:rPr>
              <a:t>PRODUCTION &amp; NONSUPERVISORY EMPLOYEES: </a:t>
            </a:r>
            <a:br>
              <a:rPr lang="en-US" sz="2800" b="1" dirty="0">
                <a:solidFill>
                  <a:srgbClr val="00498F"/>
                </a:solidFill>
                <a:latin typeface="Tahoma" panose="020B0604030504040204" pitchFamily="34" charset="0"/>
                <a:ea typeface="Tahoma" panose="020B0604030504040204" pitchFamily="34" charset="0"/>
                <a:cs typeface="Tahoma" panose="020B0604030504040204" pitchFamily="34" charset="0"/>
              </a:rPr>
            </a:br>
            <a:r>
              <a:rPr lang="en-US" sz="2100" b="1" dirty="0">
                <a:solidFill>
                  <a:srgbClr val="00498F"/>
                </a:solidFill>
                <a:latin typeface="Tahoma" panose="020B0604030504040204" pitchFamily="34" charset="0"/>
                <a:ea typeface="Tahoma" panose="020B0604030504040204" pitchFamily="34" charset="0"/>
                <a:cs typeface="Tahoma" panose="020B0604030504040204" pitchFamily="34" charset="0"/>
              </a:rPr>
              <a:t>General Freight Long-Distance TL &amp; LTL</a:t>
            </a:r>
            <a:endParaRPr lang="en-US" sz="2800" b="1" dirty="0">
              <a:solidFill>
                <a:srgbClr val="00498F"/>
              </a:solidFill>
              <a:latin typeface="Tahoma" panose="020B0604030504040204" pitchFamily="34" charset="0"/>
              <a:ea typeface="Tahoma" panose="020B0604030504040204" pitchFamily="34" charset="0"/>
              <a:cs typeface="Tahoma" panose="020B0604030504040204" pitchFamily="34" charset="0"/>
            </a:endParaRPr>
          </a:p>
        </p:txBody>
      </p:sp>
      <p:sp>
        <p:nvSpPr>
          <p:cNvPr id="6" name="TextBox 5">
            <a:extLst>
              <a:ext uri="{FF2B5EF4-FFF2-40B4-BE49-F238E27FC236}">
                <a16:creationId xmlns:a16="http://schemas.microsoft.com/office/drawing/2014/main" id="{6FEC8D20-982D-150A-2AE4-7D52C036ED7F}"/>
              </a:ext>
            </a:extLst>
          </p:cNvPr>
          <p:cNvSpPr txBox="1"/>
          <p:nvPr/>
        </p:nvSpPr>
        <p:spPr>
          <a:xfrm>
            <a:off x="5119379" y="3379964"/>
            <a:ext cx="3969757" cy="715581"/>
          </a:xfrm>
          <a:prstGeom prst="rect">
            <a:avLst/>
          </a:prstGeom>
          <a:noFill/>
        </p:spPr>
        <p:txBody>
          <a:bodyPr wrap="square" rtlCol="0">
            <a:spAutoFit/>
          </a:bodyPr>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pPr marL="214313" indent="-214313" defTabSz="457189">
              <a:buFont typeface="Arial" panose="020B0604020202020204" pitchFamily="34" charset="0"/>
              <a:buChar char="•"/>
            </a:pPr>
            <a:r>
              <a:rPr lang="en-US" sz="1350" dirty="0">
                <a:solidFill>
                  <a:srgbClr val="404040"/>
                </a:solidFill>
                <a:latin typeface="Tahoma" panose="020B0604030504040204" pitchFamily="34" charset="0"/>
                <a:ea typeface="Tahoma" panose="020B0604030504040204" pitchFamily="34" charset="0"/>
                <a:cs typeface="Tahoma" panose="020B0604030504040204" pitchFamily="34" charset="0"/>
              </a:rPr>
              <a:t>Down 4.5% or 31,500 from pre-pandemic high.</a:t>
            </a:r>
          </a:p>
          <a:p>
            <a:pPr marL="214313" indent="-214313" defTabSz="457189">
              <a:buFont typeface="Arial" panose="020B0604020202020204" pitchFamily="34" charset="0"/>
              <a:buChar char="•"/>
            </a:pPr>
            <a:r>
              <a:rPr lang="en-US" sz="1350" dirty="0">
                <a:solidFill>
                  <a:srgbClr val="404040"/>
                </a:solidFill>
                <a:latin typeface="Tahoma" panose="020B0604030504040204" pitchFamily="34" charset="0"/>
                <a:ea typeface="Tahoma" panose="020B0604030504040204" pitchFamily="34" charset="0"/>
                <a:cs typeface="Tahoma" panose="020B0604030504040204" pitchFamily="34" charset="0"/>
              </a:rPr>
              <a:t>Off 7.7% or 55,700 from 2022 high point. </a:t>
            </a:r>
          </a:p>
        </p:txBody>
      </p:sp>
      <p:sp>
        <p:nvSpPr>
          <p:cNvPr id="11" name="TextBox 10">
            <a:extLst>
              <a:ext uri="{FF2B5EF4-FFF2-40B4-BE49-F238E27FC236}">
                <a16:creationId xmlns:a16="http://schemas.microsoft.com/office/drawing/2014/main" id="{4A13D0B3-6EFF-38DE-6E98-AE538DFB5F1F}"/>
              </a:ext>
            </a:extLst>
          </p:cNvPr>
          <p:cNvSpPr txBox="1"/>
          <p:nvPr/>
        </p:nvSpPr>
        <p:spPr>
          <a:xfrm>
            <a:off x="67847" y="4439306"/>
            <a:ext cx="2046495" cy="276999"/>
          </a:xfrm>
          <a:prstGeom prst="rect">
            <a:avLst/>
          </a:prstGeom>
          <a:noFill/>
        </p:spPr>
        <p:txBody>
          <a:bodyPr wrap="square" rtlCol="0">
            <a:spAutoFit/>
          </a:bodyPr>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pPr defTabSz="457189"/>
            <a:r>
              <a:rPr lang="en-US" sz="1200">
                <a:solidFill>
                  <a:srgbClr val="404040"/>
                </a:solidFill>
                <a:latin typeface="Arial" panose="020B0604020202020204" pitchFamily="34" charset="0"/>
                <a:cs typeface="Arial" panose="020B0604020202020204" pitchFamily="34" charset="0"/>
              </a:rPr>
              <a:t>Sources: DOL &amp; ATA</a:t>
            </a:r>
          </a:p>
        </p:txBody>
      </p:sp>
      <p:sp>
        <p:nvSpPr>
          <p:cNvPr id="2" name="TextBox 1">
            <a:extLst>
              <a:ext uri="{FF2B5EF4-FFF2-40B4-BE49-F238E27FC236}">
                <a16:creationId xmlns:a16="http://schemas.microsoft.com/office/drawing/2014/main" id="{C3CBAB5C-B5D2-017F-5FD7-219C34CA247B}"/>
              </a:ext>
            </a:extLst>
          </p:cNvPr>
          <p:cNvSpPr txBox="1"/>
          <p:nvPr/>
        </p:nvSpPr>
        <p:spPr>
          <a:xfrm>
            <a:off x="879548" y="1082699"/>
            <a:ext cx="1897764" cy="507831"/>
          </a:xfrm>
          <a:prstGeom prst="rect">
            <a:avLst/>
          </a:prstGeom>
          <a:noFill/>
        </p:spPr>
        <p:txBody>
          <a:bodyPr wrap="none" rtlCol="0">
            <a:spAutoFit/>
          </a:bodyPr>
          <a:lstStyle/>
          <a:p>
            <a:r>
              <a:rPr lang="en-US" b="1">
                <a:solidFill>
                  <a:srgbClr val="1D9A78"/>
                </a:solidFill>
                <a:latin typeface="Calibri" panose="020F0502020204030204"/>
              </a:rPr>
              <a:t>Employee Driver Proxy; </a:t>
            </a:r>
          </a:p>
          <a:p>
            <a:r>
              <a:rPr lang="en-US" b="1">
                <a:solidFill>
                  <a:srgbClr val="1D9A78"/>
                </a:solidFill>
                <a:latin typeface="Calibri" panose="020F0502020204030204"/>
              </a:rPr>
              <a:t>Excludes I.C.s</a:t>
            </a:r>
          </a:p>
        </p:txBody>
      </p:sp>
    </p:spTree>
    <p:extLst>
      <p:ext uri="{BB962C8B-B14F-4D97-AF65-F5344CB8AC3E}">
        <p14:creationId xmlns:p14="http://schemas.microsoft.com/office/powerpoint/2010/main" val="86877168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C449332-992D-8E40-E72F-8E8BA0211F75}"/>
              </a:ext>
            </a:extLst>
          </p:cNvPr>
          <p:cNvPicPr>
            <a:picLocks noChangeAspect="1"/>
          </p:cNvPicPr>
          <p:nvPr/>
        </p:nvPicPr>
        <p:blipFill>
          <a:blip r:embed="rId3"/>
          <a:stretch>
            <a:fillRect/>
          </a:stretch>
        </p:blipFill>
        <p:spPr>
          <a:xfrm>
            <a:off x="104769" y="1"/>
            <a:ext cx="8934462" cy="4805588"/>
          </a:xfrm>
          <a:prstGeom prst="rect">
            <a:avLst/>
          </a:prstGeom>
        </p:spPr>
      </p:pic>
    </p:spTree>
    <p:extLst>
      <p:ext uri="{BB962C8B-B14F-4D97-AF65-F5344CB8AC3E}">
        <p14:creationId xmlns:p14="http://schemas.microsoft.com/office/powerpoint/2010/main" val="105872382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971EEF-DD08-1453-98F1-06A3CA45AB35}"/>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0C5AD166-4969-59EA-AB36-A94A7F712E8D}"/>
              </a:ext>
            </a:extLst>
          </p:cNvPr>
          <p:cNvSpPr>
            <a:spLocks noGrp="1"/>
          </p:cNvSpPr>
          <p:nvPr>
            <p:ph type="title"/>
          </p:nvPr>
        </p:nvSpPr>
        <p:spPr>
          <a:xfrm>
            <a:off x="0" y="187158"/>
            <a:ext cx="9144000" cy="640402"/>
          </a:xfrm>
        </p:spPr>
        <p:txBody>
          <a:bodyPr>
            <a:noAutofit/>
          </a:bodyPr>
          <a:lstStyle/>
          <a:p>
            <a:pPr algn="ctr"/>
            <a:r>
              <a:rPr lang="en-US" sz="2700" b="1" dirty="0">
                <a:solidFill>
                  <a:srgbClr val="00498F"/>
                </a:solidFill>
                <a:latin typeface="Tahoma" panose="020B0604030504040204" pitchFamily="34" charset="0"/>
                <a:ea typeface="Tahoma" panose="020B0604030504040204" pitchFamily="34" charset="0"/>
                <a:cs typeface="Tahoma" panose="020B0604030504040204" pitchFamily="34" charset="0"/>
              </a:rPr>
              <a:t>U.S. Class 8 Tractor Retail Sales Trends</a:t>
            </a:r>
          </a:p>
        </p:txBody>
      </p:sp>
      <p:sp>
        <p:nvSpPr>
          <p:cNvPr id="9" name="TextBox 8">
            <a:extLst>
              <a:ext uri="{FF2B5EF4-FFF2-40B4-BE49-F238E27FC236}">
                <a16:creationId xmlns:a16="http://schemas.microsoft.com/office/drawing/2014/main" id="{549C4E2F-ACC3-9104-38A0-730FE6D4B0EC}"/>
              </a:ext>
            </a:extLst>
          </p:cNvPr>
          <p:cNvSpPr txBox="1"/>
          <p:nvPr/>
        </p:nvSpPr>
        <p:spPr>
          <a:xfrm>
            <a:off x="219593" y="4458675"/>
            <a:ext cx="1571264" cy="253916"/>
          </a:xfrm>
          <a:prstGeom prst="rect">
            <a:avLst/>
          </a:prstGeom>
          <a:noFill/>
        </p:spPr>
        <p:txBody>
          <a:bodyPr wrap="none" rtlCol="0">
            <a:spAutoFit/>
          </a:bodyPr>
          <a:lstStyle/>
          <a:p>
            <a:pPr defTabSz="685783">
              <a:defRPr/>
            </a:pPr>
            <a:r>
              <a:rPr lang="en-US" sz="1050" dirty="0">
                <a:solidFill>
                  <a:srgbClr val="404040"/>
                </a:solidFill>
                <a:latin typeface="Arial" panose="020B0604020202020204" pitchFamily="34" charset="0"/>
                <a:cs typeface="Arial" panose="020B0604020202020204" pitchFamily="34" charset="0"/>
              </a:rPr>
              <a:t>Source: ACT Research</a:t>
            </a:r>
          </a:p>
        </p:txBody>
      </p:sp>
      <p:graphicFrame>
        <p:nvGraphicFramePr>
          <p:cNvPr id="2" name="Chart 1">
            <a:extLst>
              <a:ext uri="{FF2B5EF4-FFF2-40B4-BE49-F238E27FC236}">
                <a16:creationId xmlns:a16="http://schemas.microsoft.com/office/drawing/2014/main" id="{5E1A4FAC-FDB4-72E4-2313-02B3C69CE16A}"/>
              </a:ext>
            </a:extLst>
          </p:cNvPr>
          <p:cNvGraphicFramePr/>
          <p:nvPr/>
        </p:nvGraphicFramePr>
        <p:xfrm>
          <a:off x="219593" y="760491"/>
          <a:ext cx="8638125" cy="3698184"/>
        </p:xfrm>
        <a:graphic>
          <a:graphicData uri="http://schemas.openxmlformats.org/drawingml/2006/chart">
            <c:chart xmlns:c="http://schemas.openxmlformats.org/drawingml/2006/chart" xmlns:r="http://schemas.openxmlformats.org/officeDocument/2006/relationships" r:id="rId3"/>
          </a:graphicData>
        </a:graphic>
      </p:graphicFrame>
      <p:sp>
        <p:nvSpPr>
          <p:cNvPr id="4" name="TextBox 3">
            <a:extLst>
              <a:ext uri="{FF2B5EF4-FFF2-40B4-BE49-F238E27FC236}">
                <a16:creationId xmlns:a16="http://schemas.microsoft.com/office/drawing/2014/main" id="{DF5E4469-BBD2-923D-DC88-107D6616E60A}"/>
              </a:ext>
            </a:extLst>
          </p:cNvPr>
          <p:cNvSpPr txBox="1"/>
          <p:nvPr/>
        </p:nvSpPr>
        <p:spPr>
          <a:xfrm>
            <a:off x="6343165" y="1712501"/>
            <a:ext cx="2514554" cy="2585323"/>
          </a:xfrm>
          <a:prstGeom prst="rect">
            <a:avLst/>
          </a:prstGeom>
          <a:noFill/>
        </p:spPr>
        <p:txBody>
          <a:bodyPr wrap="square" rtlCol="0">
            <a:spAutoFit/>
          </a:bodyPr>
          <a:lstStyle/>
          <a:p>
            <a:r>
              <a:rPr lang="en-US" dirty="0">
                <a:solidFill>
                  <a:prstClr val="black"/>
                </a:solidFill>
                <a:latin typeface="Calibri" panose="020F0502020204030204"/>
              </a:rPr>
              <a:t>Combination of better rates and a mini pre-buy before 2027 EPA’27 revised Clean Truck regulation (est. +$10k/truck) leads to a modest increase in tractor sales this year. Despite the gain, sales remain subdued as equipment prices have increased significantly (environmental regs and now tariffs) and freight demand remains soft.</a:t>
            </a:r>
          </a:p>
        </p:txBody>
      </p:sp>
    </p:spTree>
    <p:extLst>
      <p:ext uri="{BB962C8B-B14F-4D97-AF65-F5344CB8AC3E}">
        <p14:creationId xmlns:p14="http://schemas.microsoft.com/office/powerpoint/2010/main" val="162118758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6C8362-94E9-CDEE-B691-70A4C7A7D13A}"/>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50373450-4B6A-8ECA-2E5E-96114814C2EA}"/>
              </a:ext>
            </a:extLst>
          </p:cNvPr>
          <p:cNvSpPr txBox="1"/>
          <p:nvPr/>
        </p:nvSpPr>
        <p:spPr>
          <a:xfrm>
            <a:off x="104361" y="591846"/>
            <a:ext cx="8935278" cy="4154984"/>
          </a:xfrm>
          <a:prstGeom prst="rect">
            <a:avLst/>
          </a:prstGeom>
          <a:noFill/>
        </p:spPr>
        <p:txBody>
          <a:bodyPr wrap="square" rtlCol="0">
            <a:spAutoFit/>
          </a:bodyPr>
          <a:lstStyle/>
          <a:p>
            <a:r>
              <a:rPr lang="en-US" sz="1200" u="sng" dirty="0">
                <a:solidFill>
                  <a:srgbClr val="404040"/>
                </a:solidFill>
                <a:latin typeface="Tahoma" panose="020B0604030504040204" pitchFamily="34" charset="0"/>
                <a:ea typeface="Tahoma" panose="020B0604030504040204" pitchFamily="34" charset="0"/>
                <a:cs typeface="Tahoma" panose="020B0604030504040204" pitchFamily="34" charset="0"/>
              </a:rPr>
              <a:t>Supply Had Been Slow to Leave</a:t>
            </a:r>
          </a:p>
          <a:p>
            <a:pPr marL="214313" indent="-214313">
              <a:buFont typeface="Arial" panose="020B0604020202020204" pitchFamily="34" charset="0"/>
              <a:buChar char="•"/>
            </a:pPr>
            <a:r>
              <a:rPr lang="en-US" sz="1200" dirty="0">
                <a:solidFill>
                  <a:srgbClr val="404040"/>
                </a:solidFill>
                <a:latin typeface="Tahoma" panose="020B0604030504040204" pitchFamily="34" charset="0"/>
                <a:ea typeface="Tahoma" panose="020B0604030504040204" pitchFamily="34" charset="0"/>
                <a:cs typeface="Tahoma" panose="020B0604030504040204" pitchFamily="34" charset="0"/>
              </a:rPr>
              <a:t>Lenders didn’t want the used equipment – but this is changing.</a:t>
            </a:r>
          </a:p>
          <a:p>
            <a:pPr marL="214313" indent="-214313">
              <a:buFont typeface="Arial" panose="020B0604020202020204" pitchFamily="34" charset="0"/>
              <a:buChar char="•"/>
            </a:pPr>
            <a:r>
              <a:rPr lang="en-US" sz="1200" dirty="0">
                <a:solidFill>
                  <a:srgbClr val="404040"/>
                </a:solidFill>
                <a:latin typeface="Tahoma" panose="020B0604030504040204" pitchFamily="34" charset="0"/>
                <a:ea typeface="Tahoma" panose="020B0604030504040204" pitchFamily="34" charset="0"/>
                <a:cs typeface="Tahoma" panose="020B0604030504040204" pitchFamily="34" charset="0"/>
              </a:rPr>
              <a:t>Small fleets/I.C.s had decent cash flow even if they were losing money.</a:t>
            </a:r>
          </a:p>
          <a:p>
            <a:pPr marL="214313" indent="-214313">
              <a:buFont typeface="Arial" panose="020B0604020202020204" pitchFamily="34" charset="0"/>
              <a:buChar char="•"/>
            </a:pPr>
            <a:r>
              <a:rPr lang="en-US" sz="1200" dirty="0">
                <a:solidFill>
                  <a:srgbClr val="404040"/>
                </a:solidFill>
                <a:latin typeface="Tahoma" panose="020B0604030504040204" pitchFamily="34" charset="0"/>
                <a:ea typeface="Tahoma" panose="020B0604030504040204" pitchFamily="34" charset="0"/>
                <a:cs typeface="Tahoma" panose="020B0604030504040204" pitchFamily="34" charset="0"/>
              </a:rPr>
              <a:t>Unlike past down cycles, it is easier to get freight even if they lost money on the load.</a:t>
            </a:r>
          </a:p>
          <a:p>
            <a:pPr marL="214313" indent="-214313">
              <a:buFont typeface="Arial" panose="020B0604020202020204" pitchFamily="34" charset="0"/>
              <a:buChar char="•"/>
            </a:pPr>
            <a:r>
              <a:rPr lang="en-US" sz="1200" dirty="0">
                <a:solidFill>
                  <a:srgbClr val="404040"/>
                </a:solidFill>
                <a:latin typeface="Tahoma" panose="020B0604030504040204" pitchFamily="34" charset="0"/>
                <a:ea typeface="Tahoma" panose="020B0604030504040204" pitchFamily="34" charset="0"/>
                <a:cs typeface="Tahoma" panose="020B0604030504040204" pitchFamily="34" charset="0"/>
              </a:rPr>
              <a:t>Private fleet growth has finally ended and is reversing, which will help for-hire carriers.</a:t>
            </a:r>
          </a:p>
          <a:p>
            <a:pPr marL="214313" indent="-214313">
              <a:buFont typeface="Arial" panose="020B0604020202020204" pitchFamily="34" charset="0"/>
              <a:buChar char="•"/>
            </a:pPr>
            <a:endParaRPr lang="en-US" sz="1200" dirty="0">
              <a:solidFill>
                <a:srgbClr val="404040"/>
              </a:solidFill>
              <a:latin typeface="Tahoma" panose="020B0604030504040204" pitchFamily="34" charset="0"/>
              <a:ea typeface="Tahoma" panose="020B0604030504040204" pitchFamily="34" charset="0"/>
              <a:cs typeface="Tahoma" panose="020B0604030504040204" pitchFamily="34" charset="0"/>
            </a:endParaRPr>
          </a:p>
          <a:p>
            <a:r>
              <a:rPr lang="en-US" sz="1200" u="sng" dirty="0">
                <a:solidFill>
                  <a:srgbClr val="404040"/>
                </a:solidFill>
                <a:latin typeface="Tahoma" panose="020B0604030504040204" pitchFamily="34" charset="0"/>
                <a:ea typeface="Tahoma" panose="020B0604030504040204" pitchFamily="34" charset="0"/>
                <a:cs typeface="Tahoma" panose="020B0604030504040204" pitchFamily="34" charset="0"/>
              </a:rPr>
              <a:t>Supply Reductions Could Accelerate Going Forward</a:t>
            </a:r>
            <a:endParaRPr lang="en-US" sz="1200" dirty="0">
              <a:solidFill>
                <a:srgbClr val="404040"/>
              </a:solidFill>
              <a:latin typeface="Tahoma" panose="020B0604030504040204" pitchFamily="34" charset="0"/>
              <a:ea typeface="Tahoma" panose="020B0604030504040204" pitchFamily="34" charset="0"/>
              <a:cs typeface="Tahoma" panose="020B0604030504040204" pitchFamily="34" charset="0"/>
            </a:endParaRPr>
          </a:p>
          <a:p>
            <a:pPr marL="214313" indent="-214313">
              <a:buFont typeface="Arial" panose="020B0604020202020204" pitchFamily="34" charset="0"/>
              <a:buChar char="•"/>
            </a:pPr>
            <a:r>
              <a:rPr lang="en-US" sz="1200" dirty="0">
                <a:solidFill>
                  <a:srgbClr val="404040"/>
                </a:solidFill>
                <a:latin typeface="Tahoma" panose="020B0604030504040204" pitchFamily="34" charset="0"/>
                <a:ea typeface="Tahoma" panose="020B0604030504040204" pitchFamily="34" charset="0"/>
                <a:cs typeface="Tahoma" panose="020B0604030504040204" pitchFamily="34" charset="0"/>
              </a:rPr>
              <a:t>Many small fleets/I.C.s are on the brink as they have no cushion.</a:t>
            </a:r>
          </a:p>
          <a:p>
            <a:pPr marL="214313" indent="-214313">
              <a:buFont typeface="Arial" panose="020B0604020202020204" pitchFamily="34" charset="0"/>
              <a:buChar char="•"/>
            </a:pPr>
            <a:r>
              <a:rPr lang="en-US" sz="1200" dirty="0">
                <a:solidFill>
                  <a:srgbClr val="404040"/>
                </a:solidFill>
                <a:latin typeface="Tahoma" panose="020B0604030504040204" pitchFamily="34" charset="0"/>
                <a:ea typeface="Tahoma" panose="020B0604030504040204" pitchFamily="34" charset="0"/>
                <a:cs typeface="Tahoma" panose="020B0604030504040204" pitchFamily="34" charset="0"/>
              </a:rPr>
              <a:t>Fleets have been trying to reduce costs as much as possible. Some of the efforts are good, but other costs cutting efforts will cause problems in the long-run, like deferred maintenance.</a:t>
            </a:r>
          </a:p>
          <a:p>
            <a:pPr marL="214313" indent="-214313">
              <a:buFont typeface="Arial" panose="020B0604020202020204" pitchFamily="34" charset="0"/>
              <a:buChar char="•"/>
            </a:pPr>
            <a:r>
              <a:rPr lang="en-US" sz="1200" dirty="0">
                <a:solidFill>
                  <a:srgbClr val="404040"/>
                </a:solidFill>
                <a:latin typeface="Tahoma" panose="020B0604030504040204" pitchFamily="34" charset="0"/>
                <a:ea typeface="Tahoma" panose="020B0604030504040204" pitchFamily="34" charset="0"/>
                <a:cs typeface="Tahoma" panose="020B0604030504040204" pitchFamily="34" charset="0"/>
              </a:rPr>
              <a:t>Debt has been piling up. Some can’t afford new trucks even before tariffs. Maintenance is going to catch up with them eventually. Freight rates fell, but costs jumped. Interest rates won’t go down enough to drastically reduce costs. Etc., etc. </a:t>
            </a:r>
          </a:p>
          <a:p>
            <a:pPr marL="214313" indent="-214313">
              <a:buFont typeface="Arial" panose="020B0604020202020204" pitchFamily="34" charset="0"/>
              <a:buChar char="•"/>
            </a:pPr>
            <a:r>
              <a:rPr lang="en-US" sz="1200" dirty="0">
                <a:solidFill>
                  <a:srgbClr val="404040"/>
                </a:solidFill>
                <a:latin typeface="Tahoma" panose="020B0604030504040204" pitchFamily="34" charset="0"/>
                <a:ea typeface="Tahoma" panose="020B0604030504040204" pitchFamily="34" charset="0"/>
                <a:cs typeface="Tahoma" panose="020B0604030504040204" pitchFamily="34" charset="0"/>
              </a:rPr>
              <a:t>Assume freight levels don’t improve as a result of the tariffs, but costs remain high also because of the tariffs, we could see an acceleration in failures.</a:t>
            </a:r>
          </a:p>
          <a:p>
            <a:pPr marL="214313" indent="-214313">
              <a:buFont typeface="Arial" panose="020B0604020202020204" pitchFamily="34" charset="0"/>
              <a:buChar char="•"/>
            </a:pPr>
            <a:r>
              <a:rPr lang="en-US" sz="1200" dirty="0">
                <a:solidFill>
                  <a:srgbClr val="404040"/>
                </a:solidFill>
                <a:latin typeface="Tahoma" panose="020B0604030504040204" pitchFamily="34" charset="0"/>
                <a:ea typeface="Tahoma" panose="020B0604030504040204" pitchFamily="34" charset="0"/>
                <a:cs typeface="Tahoma" panose="020B0604030504040204" pitchFamily="34" charset="0"/>
              </a:rPr>
              <a:t>Driver market should shrink as ELP, Non-Domiciled CDLs, and Visa policies change.</a:t>
            </a:r>
          </a:p>
          <a:p>
            <a:pPr marL="214313" indent="-214313">
              <a:buFont typeface="Arial" panose="020B0604020202020204" pitchFamily="34" charset="0"/>
              <a:buChar char="•"/>
            </a:pPr>
            <a:r>
              <a:rPr lang="en-US" sz="1200" dirty="0">
                <a:solidFill>
                  <a:srgbClr val="404040"/>
                </a:solidFill>
                <a:latin typeface="Tahoma" panose="020B0604030504040204" pitchFamily="34" charset="0"/>
                <a:ea typeface="Tahoma" panose="020B0604030504040204" pitchFamily="34" charset="0"/>
                <a:cs typeface="Tahoma" panose="020B0604030504040204" pitchFamily="34" charset="0"/>
              </a:rPr>
              <a:t>Truck sales to remain below replacement rates with new tariffs. </a:t>
            </a:r>
          </a:p>
          <a:p>
            <a:pPr marL="214313" indent="-214313">
              <a:buFont typeface="Arial" panose="020B0604020202020204" pitchFamily="34" charset="0"/>
              <a:buChar char="•"/>
            </a:pPr>
            <a:r>
              <a:rPr lang="en-US" sz="1200">
                <a:solidFill>
                  <a:srgbClr val="404040"/>
                </a:solidFill>
                <a:latin typeface="Tahoma" panose="020B0604030504040204" pitchFamily="34" charset="0"/>
                <a:ea typeface="Tahoma" panose="020B0604030504040204" pitchFamily="34" charset="0"/>
                <a:cs typeface="Tahoma" panose="020B0604030504040204" pitchFamily="34" charset="0"/>
              </a:rPr>
              <a:t>Ending ELD </a:t>
            </a:r>
            <a:r>
              <a:rPr lang="en-US" sz="1200" dirty="0">
                <a:solidFill>
                  <a:srgbClr val="404040"/>
                </a:solidFill>
                <a:latin typeface="Tahoma" panose="020B0604030504040204" pitchFamily="34" charset="0"/>
                <a:ea typeface="Tahoma" panose="020B0604030504040204" pitchFamily="34" charset="0"/>
                <a:cs typeface="Tahoma" panose="020B0604030504040204" pitchFamily="34" charset="0"/>
              </a:rPr>
              <a:t>self-certification? </a:t>
            </a:r>
          </a:p>
          <a:p>
            <a:pPr marL="214313" indent="-214313">
              <a:buFont typeface="Arial" panose="020B0604020202020204" pitchFamily="34" charset="0"/>
              <a:buChar char="•"/>
            </a:pPr>
            <a:endParaRPr lang="en-US" sz="1200" dirty="0">
              <a:solidFill>
                <a:srgbClr val="404040"/>
              </a:solidFill>
              <a:latin typeface="Tahoma" panose="020B0604030504040204" pitchFamily="34" charset="0"/>
              <a:ea typeface="Tahoma" panose="020B0604030504040204" pitchFamily="34" charset="0"/>
              <a:cs typeface="Tahoma" panose="020B0604030504040204" pitchFamily="34" charset="0"/>
            </a:endParaRPr>
          </a:p>
          <a:p>
            <a:r>
              <a:rPr lang="en-US" sz="1200" u="sng" dirty="0">
                <a:solidFill>
                  <a:srgbClr val="404040"/>
                </a:solidFill>
                <a:latin typeface="Tahoma" panose="020B0604030504040204" pitchFamily="34" charset="0"/>
                <a:ea typeface="Tahoma" panose="020B0604030504040204" pitchFamily="34" charset="0"/>
                <a:cs typeface="Tahoma" panose="020B0604030504040204" pitchFamily="34" charset="0"/>
              </a:rPr>
              <a:t>Illegal Capacity</a:t>
            </a:r>
          </a:p>
          <a:p>
            <a:pPr marL="214313" indent="-214313">
              <a:buFont typeface="Arial" panose="020B0604020202020204" pitchFamily="34" charset="0"/>
              <a:buChar char="•"/>
            </a:pPr>
            <a:r>
              <a:rPr lang="en-US" sz="1200" dirty="0">
                <a:solidFill>
                  <a:srgbClr val="404040"/>
                </a:solidFill>
                <a:latin typeface="Tahoma" panose="020B0604030504040204" pitchFamily="34" charset="0"/>
                <a:ea typeface="Tahoma" panose="020B0604030504040204" pitchFamily="34" charset="0"/>
                <a:cs typeface="Tahoma" panose="020B0604030504040204" pitchFamily="34" charset="0"/>
              </a:rPr>
              <a:t>Some fleets are illegally using Mexican B-1 drivers to haul domestic loads, known as cabotage. ATA is working with the Department of Homeland Security to crack down on this illegal activity. This has added to capacity when it should have been falling. Recent bust in AZ. </a:t>
            </a:r>
          </a:p>
        </p:txBody>
      </p:sp>
      <p:sp>
        <p:nvSpPr>
          <p:cNvPr id="3" name="TextBox 2">
            <a:extLst>
              <a:ext uri="{FF2B5EF4-FFF2-40B4-BE49-F238E27FC236}">
                <a16:creationId xmlns:a16="http://schemas.microsoft.com/office/drawing/2014/main" id="{4AC3DB84-BB72-580D-D7B6-A7996D5D9438}"/>
              </a:ext>
            </a:extLst>
          </p:cNvPr>
          <p:cNvSpPr txBox="1"/>
          <p:nvPr/>
        </p:nvSpPr>
        <p:spPr>
          <a:xfrm>
            <a:off x="104362" y="60932"/>
            <a:ext cx="8875643" cy="577081"/>
          </a:xfrm>
          <a:prstGeom prst="rect">
            <a:avLst/>
          </a:prstGeom>
          <a:noFill/>
        </p:spPr>
        <p:txBody>
          <a:bodyPr wrap="square" rtlCol="0">
            <a:spAutoFit/>
          </a:bodyPr>
          <a:lstStyle/>
          <a:p>
            <a:pPr algn="ctr"/>
            <a:r>
              <a:rPr lang="en-US" sz="3150" b="1">
                <a:solidFill>
                  <a:srgbClr val="00498F"/>
                </a:solidFill>
                <a:latin typeface="Tahoma" panose="020B0604030504040204" pitchFamily="34" charset="0"/>
                <a:ea typeface="Tahoma" panose="020B0604030504040204" pitchFamily="34" charset="0"/>
                <a:cs typeface="Tahoma" panose="020B0604030504040204" pitchFamily="34" charset="0"/>
              </a:rPr>
              <a:t>FACTORS IMPACTING FOR-HIRE SUPPLY</a:t>
            </a:r>
          </a:p>
        </p:txBody>
      </p:sp>
    </p:spTree>
    <p:extLst>
      <p:ext uri="{BB962C8B-B14F-4D97-AF65-F5344CB8AC3E}">
        <p14:creationId xmlns:p14="http://schemas.microsoft.com/office/powerpoint/2010/main" val="226614048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5BC8CF-9FBC-D755-8766-B259B9CE8B0C}"/>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E4BC34E3-ECA9-4905-C134-E285A962919D}"/>
              </a:ext>
            </a:extLst>
          </p:cNvPr>
          <p:cNvSpPr txBox="1"/>
          <p:nvPr/>
        </p:nvSpPr>
        <p:spPr>
          <a:xfrm>
            <a:off x="104361" y="1372707"/>
            <a:ext cx="8935278" cy="2308324"/>
          </a:xfrm>
          <a:prstGeom prst="rect">
            <a:avLst/>
          </a:prstGeom>
          <a:noFill/>
        </p:spPr>
        <p:txBody>
          <a:bodyPr wrap="square" rtlCol="0">
            <a:spAutoFit/>
          </a:bodyPr>
          <a:lstStyle/>
          <a:p>
            <a:pPr marL="214313" indent="-214313">
              <a:buFont typeface="Arial" panose="020B0604020202020204" pitchFamily="34" charset="0"/>
              <a:buChar char="•"/>
            </a:pPr>
            <a:r>
              <a:rPr lang="en-US" sz="2400" dirty="0">
                <a:solidFill>
                  <a:srgbClr val="404040"/>
                </a:solidFill>
                <a:latin typeface="Tahoma" panose="020B0604030504040204" pitchFamily="34" charset="0"/>
                <a:ea typeface="Tahoma" panose="020B0604030504040204" pitchFamily="34" charset="0"/>
                <a:cs typeface="Tahoma" panose="020B0604030504040204" pitchFamily="34" charset="0"/>
              </a:rPr>
              <a:t>Demand based recoveries are “easy”</a:t>
            </a:r>
          </a:p>
          <a:p>
            <a:pPr marL="214313" indent="-214313">
              <a:buFont typeface="Arial" panose="020B0604020202020204" pitchFamily="34" charset="0"/>
              <a:buChar char="•"/>
            </a:pPr>
            <a:r>
              <a:rPr lang="en-US" sz="2400" dirty="0">
                <a:solidFill>
                  <a:srgbClr val="404040"/>
                </a:solidFill>
                <a:latin typeface="Tahoma" panose="020B0604030504040204" pitchFamily="34" charset="0"/>
                <a:ea typeface="Tahoma" panose="020B0604030504040204" pitchFamily="34" charset="0"/>
                <a:cs typeface="Tahoma" panose="020B0604030504040204" pitchFamily="34" charset="0"/>
              </a:rPr>
              <a:t>Supply based recoveries are “difficult”</a:t>
            </a:r>
          </a:p>
          <a:p>
            <a:pPr marL="214313" indent="-214313">
              <a:buFont typeface="Arial" panose="020B0604020202020204" pitchFamily="34" charset="0"/>
              <a:buChar char="•"/>
            </a:pPr>
            <a:r>
              <a:rPr lang="en-US" sz="2400" dirty="0">
                <a:solidFill>
                  <a:srgbClr val="404040"/>
                </a:solidFill>
                <a:latin typeface="Tahoma" panose="020B0604030504040204" pitchFamily="34" charset="0"/>
                <a:ea typeface="Tahoma" panose="020B0604030504040204" pitchFamily="34" charset="0"/>
                <a:cs typeface="Tahoma" panose="020B0604030504040204" pitchFamily="34" charset="0"/>
              </a:rPr>
              <a:t>Unfortunately, we don’t see a surge in trucking freight services demand coming in 2026</a:t>
            </a:r>
          </a:p>
          <a:p>
            <a:pPr marL="214313" indent="-214313">
              <a:buFont typeface="Arial" panose="020B0604020202020204" pitchFamily="34" charset="0"/>
              <a:buChar char="•"/>
            </a:pPr>
            <a:r>
              <a:rPr lang="en-US" sz="2400" dirty="0">
                <a:solidFill>
                  <a:srgbClr val="404040"/>
                </a:solidFill>
                <a:latin typeface="Tahoma" panose="020B0604030504040204" pitchFamily="34" charset="0"/>
                <a:ea typeface="Tahoma" panose="020B0604030504040204" pitchFamily="34" charset="0"/>
                <a:cs typeface="Tahoma" panose="020B0604030504040204" pitchFamily="34" charset="0"/>
              </a:rPr>
              <a:t>But the continued reduction in supply should help</a:t>
            </a:r>
          </a:p>
          <a:p>
            <a:pPr marL="214313" indent="-214313">
              <a:buFont typeface="Arial" panose="020B0604020202020204" pitchFamily="34" charset="0"/>
              <a:buChar char="•"/>
            </a:pPr>
            <a:endParaRPr lang="en-US" sz="2400" dirty="0">
              <a:solidFill>
                <a:srgbClr val="404040"/>
              </a:solidFill>
              <a:latin typeface="Tahoma" panose="020B0604030504040204" pitchFamily="34" charset="0"/>
              <a:ea typeface="Tahoma" panose="020B0604030504040204" pitchFamily="34" charset="0"/>
              <a:cs typeface="Tahoma" panose="020B0604030504040204" pitchFamily="34" charset="0"/>
            </a:endParaRPr>
          </a:p>
        </p:txBody>
      </p:sp>
      <p:sp>
        <p:nvSpPr>
          <p:cNvPr id="3" name="TextBox 2">
            <a:extLst>
              <a:ext uri="{FF2B5EF4-FFF2-40B4-BE49-F238E27FC236}">
                <a16:creationId xmlns:a16="http://schemas.microsoft.com/office/drawing/2014/main" id="{8FE96DFB-7CEF-20D1-38A2-F4D4C1CB39D7}"/>
              </a:ext>
            </a:extLst>
          </p:cNvPr>
          <p:cNvSpPr txBox="1"/>
          <p:nvPr/>
        </p:nvSpPr>
        <p:spPr>
          <a:xfrm>
            <a:off x="104362" y="60932"/>
            <a:ext cx="8875643" cy="577081"/>
          </a:xfrm>
          <a:prstGeom prst="rect">
            <a:avLst/>
          </a:prstGeom>
          <a:noFill/>
        </p:spPr>
        <p:txBody>
          <a:bodyPr wrap="square" rtlCol="0">
            <a:spAutoFit/>
          </a:bodyPr>
          <a:lstStyle/>
          <a:p>
            <a:pPr algn="ctr"/>
            <a:r>
              <a:rPr lang="en-US" sz="3150" b="1" dirty="0">
                <a:solidFill>
                  <a:srgbClr val="00498F"/>
                </a:solidFill>
                <a:latin typeface="Tahoma" panose="020B0604030504040204" pitchFamily="34" charset="0"/>
                <a:ea typeface="Tahoma" panose="020B0604030504040204" pitchFamily="34" charset="0"/>
                <a:cs typeface="Tahoma" panose="020B0604030504040204" pitchFamily="34" charset="0"/>
              </a:rPr>
              <a:t>Demand vs Supply Trucking Recoveries</a:t>
            </a:r>
          </a:p>
        </p:txBody>
      </p:sp>
    </p:spTree>
    <p:extLst>
      <p:ext uri="{BB962C8B-B14F-4D97-AF65-F5344CB8AC3E}">
        <p14:creationId xmlns:p14="http://schemas.microsoft.com/office/powerpoint/2010/main" val="116714773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0DCB7C-9DD4-6AA7-D7C9-DC15BCAE4C11}"/>
              </a:ext>
            </a:extLst>
          </p:cNvPr>
          <p:cNvSpPr>
            <a:spLocks noGrp="1"/>
          </p:cNvSpPr>
          <p:nvPr>
            <p:ph type="title"/>
          </p:nvPr>
        </p:nvSpPr>
        <p:spPr/>
        <p:txBody>
          <a:bodyPr/>
          <a:lstStyle/>
          <a:p>
            <a:r>
              <a:rPr lang="en-US" dirty="0"/>
              <a:t>See </a:t>
            </a:r>
            <a:r>
              <a:rPr lang="en-US" dirty="0" err="1"/>
              <a:t>ya</a:t>
            </a:r>
            <a:r>
              <a:rPr lang="en-US" dirty="0"/>
              <a:t>’ in February!</a:t>
            </a:r>
          </a:p>
        </p:txBody>
      </p:sp>
      <p:pic>
        <p:nvPicPr>
          <p:cNvPr id="4" name="Content Placeholder 3">
            <a:extLst>
              <a:ext uri="{FF2B5EF4-FFF2-40B4-BE49-F238E27FC236}">
                <a16:creationId xmlns:a16="http://schemas.microsoft.com/office/drawing/2014/main" id="{90ED8CED-C83A-24BE-0F4B-AEF843A3B0C8}"/>
              </a:ext>
            </a:extLst>
          </p:cNvPr>
          <p:cNvPicPr>
            <a:picLocks noGrp="1" noChangeAspect="1"/>
          </p:cNvPicPr>
          <p:nvPr>
            <p:ph idx="1"/>
          </p:nvPr>
        </p:nvPicPr>
        <p:blipFill>
          <a:blip r:embed="rId2"/>
          <a:stretch>
            <a:fillRect/>
          </a:stretch>
        </p:blipFill>
        <p:spPr>
          <a:xfrm>
            <a:off x="628650" y="1268016"/>
            <a:ext cx="7886700" cy="3047603"/>
          </a:xfrm>
          <a:prstGeom prst="rect">
            <a:avLst/>
          </a:prstGeom>
        </p:spPr>
      </p:pic>
    </p:spTree>
    <p:extLst>
      <p:ext uri="{BB962C8B-B14F-4D97-AF65-F5344CB8AC3E}">
        <p14:creationId xmlns:p14="http://schemas.microsoft.com/office/powerpoint/2010/main" val="315940012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07375629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Them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3.xml><?xml version="1.0" encoding="utf-8"?>
<a:theme xmlns:a="http://schemas.openxmlformats.org/drawingml/2006/main" name="2_Office Theme">
  <a:themeElements>
    <a:clrScheme name="Office Them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4.xml><?xml version="1.0" encoding="utf-8"?>
<a:theme xmlns:a="http://schemas.openxmlformats.org/drawingml/2006/main" name="3_Office Theme">
  <a:themeElements>
    <a:clrScheme name="Office Them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4070f3e-04ad-4eb4-9297-d35a52d7686b">
      <Terms xmlns="http://schemas.microsoft.com/office/infopath/2007/PartnerControls"/>
    </lcf76f155ced4ddcb4097134ff3c332f>
    <TaxCatchAll xmlns="ce1fb465-57d5-4709-868f-ccff31931242"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5DC5A86F7290E84CB82A8FF95AEA0C8B" ma:contentTypeVersion="19" ma:contentTypeDescription="Create a new document." ma:contentTypeScope="" ma:versionID="55583d32175522c0e3655b6feb60e4e6">
  <xsd:schema xmlns:xsd="http://www.w3.org/2001/XMLSchema" xmlns:xs="http://www.w3.org/2001/XMLSchema" xmlns:p="http://schemas.microsoft.com/office/2006/metadata/properties" xmlns:ns2="d4070f3e-04ad-4eb4-9297-d35a52d7686b" xmlns:ns3="ce1fb465-57d5-4709-868f-ccff31931242" targetNamespace="http://schemas.microsoft.com/office/2006/metadata/properties" ma:root="true" ma:fieldsID="147a4b8a24ce1ada9c7c84e9cababbbd" ns2:_="" ns3:_="">
    <xsd:import namespace="d4070f3e-04ad-4eb4-9297-d35a52d7686b"/>
    <xsd:import namespace="ce1fb465-57d5-4709-868f-ccff31931242"/>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ServiceLocation" minOccurs="0"/>
                <xsd:element ref="ns2:lcf76f155ced4ddcb4097134ff3c332f" minOccurs="0"/>
                <xsd:element ref="ns3:TaxCatchAll" minOccurs="0"/>
                <xsd:element ref="ns3:SharedWithUsers" minOccurs="0"/>
                <xsd:element ref="ns3:SharedWithDetails" minOccurs="0"/>
                <xsd:element ref="ns2:MediaServiceObjectDetectorVersions" minOccurs="0"/>
                <xsd:element ref="ns2:MediaLengthInSecond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4070f3e-04ad-4eb4-9297-d35a52d7686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Location" ma:index="17" nillable="true" ma:displayName="Location" ma:internalName="MediaServiceLocation" ma:readOnly="true">
      <xsd:simpleType>
        <xsd:restriction base="dms:Text"/>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c477b8d8-87f6-4545-8fa0-b6e7d3a8a61a"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3" nillable="true" ma:displayName="MediaServiceObjectDetectorVersions" ma:description="" ma:hidden="true" ma:indexed="true" ma:internalName="MediaServiceObjectDetectorVersions" ma:readOnly="true">
      <xsd:simpleType>
        <xsd:restriction base="dms:Text"/>
      </xsd:simpleType>
    </xsd:element>
    <xsd:element name="MediaLengthInSeconds" ma:index="24" nillable="true" ma:displayName="MediaLengthInSeconds" ma:hidden="true" ma:internalName="MediaLengthInSeconds" ma:readOnly="true">
      <xsd:simpleType>
        <xsd:restriction base="dms:Unknown"/>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ce1fb465-57d5-4709-868f-ccff31931242" elementFormDefault="qualified">
    <xsd:import namespace="http://schemas.microsoft.com/office/2006/documentManagement/types"/>
    <xsd:import namespace="http://schemas.microsoft.com/office/infopath/2007/PartnerControls"/>
    <xsd:element name="TaxCatchAll" ma:index="20" nillable="true" ma:displayName="Taxonomy Catch All Column" ma:hidden="true" ma:list="{53aad9b2-2f6f-42df-8415-89b74d603290}" ma:internalName="TaxCatchAll" ma:showField="CatchAllData" ma:web="ce1fb465-57d5-4709-868f-ccff31931242">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0D1994D-77A2-40B5-B98A-A0BE9CA71B57}">
  <ds:schemaRefs>
    <ds:schemaRef ds:uri="http://purl.org/dc/elements/1.1/"/>
    <ds:schemaRef ds:uri="http://purl.org/dc/dcmitype/"/>
    <ds:schemaRef ds:uri="http://schemas.openxmlformats.org/package/2006/metadata/core-properties"/>
    <ds:schemaRef ds:uri="http://schemas.microsoft.com/office/2006/documentManagement/types"/>
    <ds:schemaRef ds:uri="ce1fb465-57d5-4709-868f-ccff31931242"/>
    <ds:schemaRef ds:uri="http://www.w3.org/XML/1998/namespace"/>
    <ds:schemaRef ds:uri="http://purl.org/dc/terms/"/>
    <ds:schemaRef ds:uri="http://schemas.microsoft.com/office/infopath/2007/PartnerControls"/>
    <ds:schemaRef ds:uri="d4070f3e-04ad-4eb4-9297-d35a52d7686b"/>
    <ds:schemaRef ds:uri="http://schemas.microsoft.com/office/2006/metadata/properties"/>
  </ds:schemaRefs>
</ds:datastoreItem>
</file>

<file path=customXml/itemProps2.xml><?xml version="1.0" encoding="utf-8"?>
<ds:datastoreItem xmlns:ds="http://schemas.openxmlformats.org/officeDocument/2006/customXml" ds:itemID="{F238521A-ADC2-4944-B2B0-7C93D0B62113}">
  <ds:schemaRefs>
    <ds:schemaRef ds:uri="http://schemas.microsoft.com/sharepoint/v3/contenttype/forms"/>
  </ds:schemaRefs>
</ds:datastoreItem>
</file>

<file path=customXml/itemProps3.xml><?xml version="1.0" encoding="utf-8"?>
<ds:datastoreItem xmlns:ds="http://schemas.openxmlformats.org/officeDocument/2006/customXml" ds:itemID="{1B528F3C-EE55-43F4-AAC2-F62ADA7DCEC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4070f3e-04ad-4eb4-9297-d35a52d7686b"/>
    <ds:schemaRef ds:uri="ce1fb465-57d5-4709-868f-ccff3193124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1195</TotalTime>
  <Words>1226</Words>
  <Application>Microsoft Office PowerPoint</Application>
  <PresentationFormat>On-screen Show (16:9)</PresentationFormat>
  <Paragraphs>164</Paragraphs>
  <Slides>35</Slides>
  <Notes>16</Notes>
  <HiddenSlides>0</HiddenSlides>
  <MMClips>0</MMClips>
  <ScaleCrop>false</ScaleCrop>
  <HeadingPairs>
    <vt:vector size="6" baseType="variant">
      <vt:variant>
        <vt:lpstr>Fonts Used</vt:lpstr>
      </vt:variant>
      <vt:variant>
        <vt:i4>9</vt:i4>
      </vt:variant>
      <vt:variant>
        <vt:lpstr>Theme</vt:lpstr>
      </vt:variant>
      <vt:variant>
        <vt:i4>4</vt:i4>
      </vt:variant>
      <vt:variant>
        <vt:lpstr>Slide Titles</vt:lpstr>
      </vt:variant>
      <vt:variant>
        <vt:i4>35</vt:i4>
      </vt:variant>
    </vt:vector>
  </HeadingPairs>
  <TitlesOfParts>
    <vt:vector size="48" baseType="lpstr">
      <vt:lpstr>Aptos</vt:lpstr>
      <vt:lpstr>Arial</vt:lpstr>
      <vt:lpstr>Calibri</vt:lpstr>
      <vt:lpstr>Calibri Light</vt:lpstr>
      <vt:lpstr>Helvetica Neue</vt:lpstr>
      <vt:lpstr>Helvetica Neue LT Std</vt:lpstr>
      <vt:lpstr>nyt-imperial</vt:lpstr>
      <vt:lpstr>Tahoma</vt:lpstr>
      <vt:lpstr>Times New Roman</vt:lpstr>
      <vt:lpstr>Office Theme</vt:lpstr>
      <vt:lpstr>1_Office Theme</vt:lpstr>
      <vt:lpstr>2_Office Theme</vt:lpstr>
      <vt:lpstr>3_Office Theme</vt:lpstr>
      <vt:lpstr>PowerPoint Presentation</vt:lpstr>
      <vt:lpstr>Inside Washington: Federal Policy Shifts Shaping the Trucking Industry</vt:lpstr>
      <vt:lpstr>“All politics is local” – Tip O’Neill</vt:lpstr>
      <vt:lpstr>U.S. House of Representatives </vt:lpstr>
      <vt:lpstr>U.S. House of Representatives - Midterms</vt:lpstr>
      <vt:lpstr>U.S. Senate</vt:lpstr>
      <vt:lpstr>U.S. Senate - Midterms</vt:lpstr>
      <vt:lpstr>ATA Mission Statement</vt:lpstr>
      <vt:lpstr> ATA’s 2025 Victory List </vt:lpstr>
      <vt:lpstr>2026 Legislative Look Ahead: Lawsuit Abuse, Cargo Theft, Surface Transportation Reauthorization</vt:lpstr>
      <vt:lpstr>2026 Regulatory Issues</vt:lpstr>
      <vt:lpstr>Economic News </vt:lpstr>
      <vt:lpstr>PowerPoint Presentation</vt:lpstr>
      <vt:lpstr>CONSUMER SPENDING – GOODS VS EXPERIENCES</vt:lpstr>
      <vt:lpstr>PowerPoint Presentation</vt:lpstr>
      <vt:lpstr>EFFECTIVE TARIFF RATE</vt:lpstr>
      <vt:lpstr>Fed Funds Interest Rate</vt:lpstr>
      <vt:lpstr>CONSUMERS: WHY IT’S A BAD TIME TO BUY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OPERATIONAL COST OF TRUCKING FOR TL, LTL, &amp; SPECIALIZED</vt:lpstr>
      <vt:lpstr>TRUCKLOAD ONLY: OPERATIONAL COST OF TRUCKING VS FREIGHT RATE PROXY</vt:lpstr>
      <vt:lpstr>PowerPoint Presentation</vt:lpstr>
      <vt:lpstr>PRODUCTION &amp; NONSUPERVISORY EMPLOYEES:  General Freight Long-Distance TL &amp; LTL</vt:lpstr>
      <vt:lpstr>PowerPoint Presentation</vt:lpstr>
      <vt:lpstr>U.S. Class 8 Tractor Retail Sales Trends</vt:lpstr>
      <vt:lpstr>PowerPoint Presentation</vt:lpstr>
      <vt:lpstr>PowerPoint Presentation</vt:lpstr>
      <vt:lpstr>See ya’ in February!</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 Office User</dc:creator>
  <cp:lastModifiedBy>John Lynch</cp:lastModifiedBy>
  <cp:revision>167</cp:revision>
  <dcterms:created xsi:type="dcterms:W3CDTF">2017-03-07T21:34:50Z</dcterms:created>
  <dcterms:modified xsi:type="dcterms:W3CDTF">2026-01-21T13:47:48Z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0x0101005DC5A86F7290E84CB82A8FF95AEA0C8B</vt:lpwstr>
  </property>
  <property fmtid="{D5CDD505-2E9C-101B-9397-08002B2CF9AE}" pid="3" name="MediaServiceImageTags">
    <vt:lpwstr/>
  </property>
</Properties>
</file>