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95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E5E6"/>
    <a:srgbClr val="D6DADC"/>
    <a:srgbClr val="D0D4D6"/>
    <a:srgbClr val="C3C9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107" d="100"/>
          <a:sy n="107" d="100"/>
        </p:scale>
        <p:origin x="8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894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AFABB2-DFDE-43D4-E3A3-5D4B696F122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EF3F4B-FFB3-6660-557F-986F366B857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fld id="{8930CBA9-FC7C-4354-85F1-01A88D00904B}" type="datetimeFigureOut">
              <a:rPr lang="en-US"/>
              <a:pPr>
                <a:defRPr/>
              </a:pPr>
              <a:t>10/12/2026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258E8D-32B2-BD78-B192-C8BDEA01FD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53AF5F8-A8AE-AC8E-6BBC-05AF391AF5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F52552-75F7-DE7F-D210-01DB8E00199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5A322-E479-FD4B-C1DE-6DACC62E6E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8247DFB-5DE5-4C09-B7FB-09BED659FE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7A4ECC9-DBD9-679C-5245-8E96E256DFBA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36900A-15F9-57CA-F6FF-B275511BD41E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599" y="632826"/>
            <a:ext cx="7769225" cy="3153948"/>
          </a:xfrm>
        </p:spPr>
        <p:txBody>
          <a:bodyPr>
            <a:normAutofit/>
          </a:bodyPr>
          <a:lstStyle>
            <a:lvl1pPr marL="0" indent="0" algn="l">
              <a:defRPr sz="4000" b="1">
                <a:solidFill>
                  <a:srgbClr val="00002E"/>
                </a:solidFill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378744" y="4191002"/>
            <a:ext cx="7765256" cy="2133601"/>
          </a:xfrm>
        </p:spPr>
        <p:txBody>
          <a:bodyPr anchor="ctr" anchorCtr="0"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b="1"/>
            </a:lvl1pPr>
            <a:lvl2pPr marL="0" indent="0" algn="l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/>
            </a:lvl2pPr>
            <a:lvl3pPr marL="0" indent="0" algn="l">
              <a:buNone/>
              <a:defRPr/>
            </a:lvl3pPr>
            <a:lvl4pPr marL="0" indent="0" algn="l">
              <a:buFont typeface="Arial" panose="020B0604020202020204" pitchFamily="34" charset="0"/>
              <a:buNone/>
              <a:defRPr/>
            </a:lvl4pPr>
            <a:lvl5pPr marL="0" indent="0" algn="l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4CFB5A-4703-8894-8544-B2C7969012F3}"/>
              </a:ext>
            </a:extLst>
          </p:cNvPr>
          <p:cNvSpPr/>
          <p:nvPr userDrawn="1"/>
        </p:nvSpPr>
        <p:spPr>
          <a:xfrm rot="16200000">
            <a:off x="6441281" y="1417137"/>
            <a:ext cx="261938" cy="51435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EA6CB302-4C56-D174-B299-1531A04F19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DDBCB09-18AF-180D-0476-EBFE4C02EF1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942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7A4ECC9-DBD9-679C-5245-8E96E256DFBA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36900A-15F9-57CA-F6FF-B275511BD41E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4775" y="228600"/>
            <a:ext cx="7769225" cy="3276600"/>
          </a:xfrm>
        </p:spPr>
        <p:txBody>
          <a:bodyPr/>
          <a:lstStyle>
            <a:lvl1pPr marL="0" indent="0" algn="l">
              <a:defRPr sz="3600" b="1">
                <a:solidFill>
                  <a:srgbClr val="00002E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562102" y="4572000"/>
            <a:ext cx="3498982" cy="1600200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800" b="1"/>
            </a:lvl1pPr>
            <a:lvl2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500"/>
            </a:lvl2pPr>
            <a:lvl3pPr marL="0" indent="0" algn="ctr">
              <a:buNone/>
              <a:defRPr/>
            </a:lvl3pPr>
            <a:lvl4pPr marL="0" indent="0" algn="l">
              <a:buFont typeface="Arial" panose="020B0604020202020204" pitchFamily="34" charset="0"/>
              <a:buNone/>
              <a:defRPr/>
            </a:lvl4pPr>
            <a:lvl5pPr marL="0" indent="0" algn="l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4CFB5A-4703-8894-8544-B2C7969012F3}"/>
              </a:ext>
            </a:extLst>
          </p:cNvPr>
          <p:cNvSpPr/>
          <p:nvPr userDrawn="1"/>
        </p:nvSpPr>
        <p:spPr>
          <a:xfrm rot="16200000">
            <a:off x="6441281" y="1183481"/>
            <a:ext cx="261938" cy="51435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86FA1ED-6775-66B3-7994-F4D9B4E946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9569" y="4572000"/>
            <a:ext cx="3498982" cy="1600200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800" b="1"/>
            </a:lvl1pPr>
            <a:lvl2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500"/>
            </a:lvl2pPr>
            <a:lvl3pPr marL="0" indent="0" algn="ctr">
              <a:buNone/>
              <a:defRPr/>
            </a:lvl3pPr>
            <a:lvl4pPr marL="0" indent="0" algn="l">
              <a:buFont typeface="Arial" panose="020B0604020202020204" pitchFamily="34" charset="0"/>
              <a:buNone/>
              <a:defRPr/>
            </a:lvl4pPr>
            <a:lvl5pPr marL="0" indent="0" algn="l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2C1D3F5C-154E-0FD1-F488-76166E95F2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046934-7DA0-C1BF-14CF-56C9B17116D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39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1143002" y="-1143001"/>
            <a:ext cx="6858000" cy="9144001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4437602" y="-743998"/>
            <a:ext cx="261938" cy="9150858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E692687-C841-D83A-355C-CF325965932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28051" y="228600"/>
            <a:ext cx="7863549" cy="3276600"/>
          </a:xfrm>
        </p:spPr>
        <p:txBody>
          <a:bodyPr/>
          <a:lstStyle>
            <a:lvl1pPr marL="0" indent="0" algn="l"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87A360-9137-BF5F-50AB-79E61CDE8D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85199" y="4419600"/>
            <a:ext cx="3498982" cy="1600200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800" b="1">
                <a:solidFill>
                  <a:schemeClr val="bg1"/>
                </a:solidFill>
              </a:defRPr>
            </a:lvl1pPr>
            <a:lvl2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500">
                <a:solidFill>
                  <a:schemeClr val="bg1"/>
                </a:solidFill>
              </a:defRPr>
            </a:lvl2pPr>
            <a:lvl3pPr marL="0" indent="0" algn="ctr">
              <a:buNone/>
              <a:defRPr>
                <a:solidFill>
                  <a:schemeClr val="bg1"/>
                </a:solidFill>
              </a:defRPr>
            </a:lvl3pPr>
            <a:lvl4pPr marL="0" indent="0" algn="l">
              <a:buFont typeface="Arial" panose="020B0604020202020204" pitchFamily="34" charset="0"/>
              <a:buNone/>
              <a:defRPr/>
            </a:lvl4pPr>
            <a:lvl5pPr marL="0" indent="0" algn="l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A81EE147-CE5E-E7DF-5810-BC75DCD743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62668" y="4419600"/>
            <a:ext cx="3498982" cy="1600200"/>
          </a:xfrm>
        </p:spPr>
        <p:txBody>
          <a:bodyPr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800" b="1">
                <a:solidFill>
                  <a:schemeClr val="bg1"/>
                </a:solidFill>
              </a:defRPr>
            </a:lvl1pPr>
            <a:lvl2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2057348" algn="ctr"/>
                <a:tab pos="5486263" algn="ctr"/>
              </a:tabLst>
              <a:defRPr sz="1500">
                <a:solidFill>
                  <a:schemeClr val="bg1"/>
                </a:solidFill>
              </a:defRPr>
            </a:lvl2pPr>
            <a:lvl3pPr marL="0" indent="0" algn="ctr">
              <a:buNone/>
              <a:defRPr>
                <a:solidFill>
                  <a:schemeClr val="bg1"/>
                </a:solidFill>
              </a:defRPr>
            </a:lvl3pPr>
            <a:lvl4pPr marL="0" indent="0" algn="l">
              <a:buFont typeface="Arial" panose="020B0604020202020204" pitchFamily="34" charset="0"/>
              <a:buNone/>
              <a:defRPr/>
            </a:lvl4pPr>
            <a:lvl5pPr marL="0" indent="0" algn="l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626A08-9670-22DA-2149-FDC0F4C933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6400800"/>
            <a:ext cx="3429000" cy="370513"/>
          </a:xfrm>
          <a:prstGeom prst="rect">
            <a:avLst/>
          </a:prstGeom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ADB49220-5FE4-BC6E-50AD-619BF39F5FB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219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7A4ECC9-DBD9-679C-5245-8E96E256DFBA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36900A-15F9-57CA-F6FF-B275511BD41E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4775" y="1752600"/>
            <a:ext cx="7769225" cy="3153948"/>
          </a:xfrm>
        </p:spPr>
        <p:txBody>
          <a:bodyPr/>
          <a:lstStyle>
            <a:lvl1pPr marL="0" indent="0" algn="ctr">
              <a:defRPr sz="3600" b="1">
                <a:solidFill>
                  <a:srgbClr val="00002E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4CFB5A-4703-8894-8544-B2C7969012F3}"/>
              </a:ext>
            </a:extLst>
          </p:cNvPr>
          <p:cNvSpPr/>
          <p:nvPr userDrawn="1"/>
        </p:nvSpPr>
        <p:spPr>
          <a:xfrm rot="16200000">
            <a:off x="6452378" y="3502819"/>
            <a:ext cx="261938" cy="51435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36F732BC-5ADA-6545-3CB8-BA163E22CF4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585B57-BCDA-594A-0D9A-8C21B0D852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14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7A4ECC9-DBD9-679C-5245-8E96E256DFBA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36900A-15F9-57CA-F6FF-B275511BD41E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4775" y="2438400"/>
            <a:ext cx="7769225" cy="3276600"/>
          </a:xfrm>
        </p:spPr>
        <p:txBody>
          <a:bodyPr/>
          <a:lstStyle>
            <a:lvl1pPr marL="0" indent="0" algn="l">
              <a:defRPr sz="3600" b="1">
                <a:solidFill>
                  <a:srgbClr val="00002E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4CFB5A-4703-8894-8544-B2C7969012F3}"/>
              </a:ext>
            </a:extLst>
          </p:cNvPr>
          <p:cNvSpPr/>
          <p:nvPr userDrawn="1"/>
        </p:nvSpPr>
        <p:spPr>
          <a:xfrm rot="16200000">
            <a:off x="6441281" y="-1178719"/>
            <a:ext cx="261938" cy="51435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728B7E73-46B4-88E5-EAE2-EE9B17A8357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491667-735F-8110-3DB5-B310B1C651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76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1143002" y="-1143001"/>
            <a:ext cx="6858000" cy="9144001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4437602" y="1346741"/>
            <a:ext cx="261938" cy="9150858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E692687-C841-D83A-355C-CF325965932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1752600"/>
            <a:ext cx="9137144" cy="3276600"/>
          </a:xfrm>
        </p:spPr>
        <p:txBody>
          <a:bodyPr/>
          <a:lstStyle>
            <a:lvl1pPr marL="0" indent="0" algn="ctr"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DEE947-EED8-62D8-ECE9-52E2844A80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6400800"/>
            <a:ext cx="3429000" cy="370513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69F55B20-8E5A-C28A-4146-BA38319CCC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53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B5B08FD-586C-7C6D-81E8-2456DE95D19C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25BBEFE-E58A-187A-C043-426873100F25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87511" y="515014"/>
            <a:ext cx="7653655" cy="5827971"/>
          </a:xfrm>
        </p:spPr>
        <p:txBody>
          <a:bodyPr anchor="ctr"/>
          <a:lstStyle>
            <a:lvl1pPr marL="0" indent="0" algn="l">
              <a:buFont typeface="Wingdings" pitchFamily="2" charset="2"/>
              <a:buNone/>
              <a:tabLst>
                <a:tab pos="1371566" algn="ctr"/>
                <a:tab pos="2743132" algn="ctr"/>
                <a:tab pos="4114697" algn="ctr"/>
              </a:tabLst>
              <a:defRPr sz="2400">
                <a:solidFill>
                  <a:srgbClr val="00002E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en-US" noProof="0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EC1512A0-2B5C-4D91-F135-A3473A12AF6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3A2908-83B3-4E38-36FE-0DFE722B0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608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1920"/>
            <a:ext cx="7772400" cy="1554480"/>
          </a:xfrm>
        </p:spPr>
        <p:txBody>
          <a:bodyPr/>
          <a:lstStyle>
            <a:lvl1pPr marL="511956" indent="-511956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752600"/>
            <a:ext cx="7391400" cy="4572000"/>
          </a:xfrm>
        </p:spPr>
        <p:txBody>
          <a:bodyPr/>
          <a:lstStyle>
            <a:lvl1pPr marL="426233" indent="-426233">
              <a:spcBef>
                <a:spcPts val="504"/>
              </a:spcBef>
              <a:defRPr/>
            </a:lvl1pPr>
            <a:lvl2pPr marL="858419" indent="-346463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 sz="1950"/>
            </a:lvl2pPr>
            <a:lvl3pPr marL="1198930" indent="-338129">
              <a:spcBef>
                <a:spcPts val="432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 sz="1950"/>
            </a:lvl3pPr>
            <a:lvl4pPr marL="428615" indent="-428615">
              <a:spcBef>
                <a:spcPts val="504"/>
              </a:spcBef>
              <a:spcAft>
                <a:spcPts val="900"/>
              </a:spcAft>
              <a:buFont typeface="+mj-lt"/>
              <a:buAutoNum type="romanUcPeriod"/>
              <a:tabLst/>
              <a:defRPr sz="1950"/>
            </a:lvl4pPr>
            <a:lvl5pPr marL="726930" indent="-342892">
              <a:spcBef>
                <a:spcPts val="0"/>
              </a:spcBef>
              <a:spcAft>
                <a:spcPts val="900"/>
              </a:spcAft>
              <a:buFont typeface="+mj-lt"/>
              <a:buAutoNum type="alphaUcPeriod"/>
              <a:defRPr sz="19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C382F4-AF56-E887-E755-A99F40EF6DA9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041EE0-B0F9-4893-0CF1-A43547E84B3A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0BEF2CFA-9543-2D1C-A0E9-207CBC06F05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88F258-5A37-2DFA-7A09-2A8005A2EA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81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9" y="121920"/>
            <a:ext cx="7772401" cy="1554480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/>
          <a:lstStyle>
            <a:lvl1pPr marL="1030288" indent="-512763">
              <a:spcBef>
                <a:spcPts val="504"/>
              </a:spcBef>
              <a:spcAft>
                <a:spcPts val="900"/>
              </a:spcAft>
              <a:buFont typeface="+mj-lt"/>
              <a:buAutoNum type="alphaUcPeriod"/>
              <a:defRPr sz="2800"/>
            </a:lvl1pPr>
            <a:lvl2pPr marL="1544638" indent="-509588">
              <a:spcBef>
                <a:spcPts val="0"/>
              </a:spcBef>
              <a:spcAft>
                <a:spcPts val="900"/>
              </a:spcAft>
              <a:buFont typeface="+mj-lt"/>
              <a:buAutoNum type="arabicPeriod"/>
              <a:defRPr sz="2800"/>
            </a:lvl2pPr>
            <a:lvl3pPr marL="1944688" indent="-403225">
              <a:spcBef>
                <a:spcPts val="432"/>
              </a:spcBef>
              <a:spcAft>
                <a:spcPts val="900"/>
              </a:spcAft>
              <a:buFont typeface="+mj-lt"/>
              <a:buAutoNum type="alphaLcPeriod"/>
              <a:defRPr sz="2800"/>
            </a:lvl3pPr>
            <a:lvl4pPr marL="342892" indent="-342892">
              <a:spcBef>
                <a:spcPts val="504"/>
              </a:spcBef>
              <a:spcAft>
                <a:spcPts val="900"/>
              </a:spcAft>
              <a:buFont typeface="+mj-lt"/>
              <a:buAutoNum type="alphaUcPeriod"/>
              <a:tabLst/>
              <a:defRPr sz="2100"/>
            </a:lvl4pPr>
            <a:lvl5pPr marL="685783" indent="-342892">
              <a:spcBef>
                <a:spcPts val="0"/>
              </a:spcBef>
              <a:spcAft>
                <a:spcPts val="900"/>
              </a:spcAft>
              <a:buFont typeface="Wingdings" panose="05000000000000000000" pitchFamily="2" charset="2"/>
              <a:buChar char="§"/>
              <a:defRPr sz="21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4370BE-2E21-600B-682A-AA25053CA81B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B1CC6C-55D2-9442-4ED8-8128B773AB78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ED4CDC9B-384E-FBBC-0F03-F96603211C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6DE8BA8-1F4E-196D-17F2-83B9864B495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7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1920"/>
            <a:ext cx="7772400" cy="15544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657600" cy="4572000"/>
          </a:xfrm>
        </p:spPr>
        <p:txBody>
          <a:bodyPr/>
          <a:lstStyle>
            <a:lvl1pPr marL="346463" indent="-346463">
              <a:defRPr sz="2100"/>
            </a:lvl1pPr>
            <a:lvl2pPr marL="685783" indent="-339320">
              <a:defRPr sz="1800"/>
            </a:lvl2pPr>
            <a:lvl3pPr marL="1032246" indent="-346463"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752600"/>
            <a:ext cx="3657600" cy="4572000"/>
          </a:xfrm>
        </p:spPr>
        <p:txBody>
          <a:bodyPr/>
          <a:lstStyle>
            <a:lvl1pPr marL="346463" indent="-346463">
              <a:defRPr sz="2100"/>
            </a:lvl1pPr>
            <a:lvl2pPr marL="685783" indent="-339320">
              <a:defRPr sz="1800"/>
            </a:lvl2pPr>
            <a:lvl3pPr marL="1032246" indent="-346463"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8819BB-E002-29BC-C580-B7D5DD53AB88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004033-C6F4-4D9F-0675-1C221572DD48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181112A9-D3E4-D6D7-ECCB-C8566683A7D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CFBCCFB-60CA-3EA9-036C-629C40E964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985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ulle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3810001" y="-3810001"/>
            <a:ext cx="1524000" cy="9144001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6448139" y="-1047750"/>
            <a:ext cx="261938" cy="51435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21923"/>
            <a:ext cx="7943850" cy="1271111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E93AC8C-93FE-3928-3398-5D35063EFEF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85800" y="1828800"/>
            <a:ext cx="3886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23645D2E-D8DF-7232-BDF2-3DCBF5716E3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857750" y="1828800"/>
            <a:ext cx="3886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A67BDA2D-4DF8-C53D-D6EB-F0565527652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8A9D20-0493-4E9E-F33E-99E21D69A5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93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ullet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1143002" y="-1143001"/>
            <a:ext cx="6858000" cy="9144001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4444460" y="-3051429"/>
            <a:ext cx="261938" cy="9150858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21923"/>
            <a:ext cx="7943850" cy="1271111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E93AC8C-93FE-3928-3398-5D35063EFEF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85800" y="1828800"/>
            <a:ext cx="3886200" cy="4495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23645D2E-D8DF-7232-BDF2-3DCBF5716E3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857750" y="1828800"/>
            <a:ext cx="3886200" cy="4495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EED7D7-3017-5DBF-8361-7CEC138592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6400800"/>
            <a:ext cx="3429000" cy="370513"/>
          </a:xfrm>
          <a:prstGeom prst="rect">
            <a:avLst/>
          </a:prstGeom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5C8CAD86-07D5-BE0A-CB28-61B9D5573CF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286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3810001" y="-3810001"/>
            <a:ext cx="1524000" cy="9144001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6448139" y="-1047750"/>
            <a:ext cx="261938" cy="51435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21923"/>
            <a:ext cx="7943850" cy="1271111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E93AC8C-93FE-3928-3398-5D35063EFEF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85800" y="1828800"/>
            <a:ext cx="5372100" cy="4495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33265561-6308-FD0E-C2D5-752AFD2461D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2FAE93-639D-7621-A9C6-46CC6D36C5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4807B466-1E49-79E3-5F81-84FA5383B3B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12888" y="1828800"/>
            <a:ext cx="2514600" cy="4495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659708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&amp;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E93AC8C-93FE-3928-3398-5D35063EFEF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84319" y="1828800"/>
            <a:ext cx="2514600" cy="4495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3810001" y="-3810001"/>
            <a:ext cx="1524000" cy="9144001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6448139" y="-1047750"/>
            <a:ext cx="261938" cy="51435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21923"/>
            <a:ext cx="7943850" cy="1271111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33265561-6308-FD0E-C2D5-752AFD2461D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2FAE93-639D-7621-A9C6-46CC6D36C5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181C01A5-3C2A-5B7B-75FB-F0123DB0FA3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367225" y="1828800"/>
            <a:ext cx="5372100" cy="4495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987474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peakers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3238502" y="-3238501"/>
            <a:ext cx="2667000" cy="9144001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121922"/>
            <a:ext cx="8058150" cy="2392678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AE9FE042-6020-D899-B52A-5EE379C170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2471" y="2933700"/>
            <a:ext cx="182880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475CC090-B033-D55D-6E4C-CE142E4E244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663671" y="2933700"/>
            <a:ext cx="182880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84A6AED5-E692-48AC-8393-3DD14D05780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644871" y="2933700"/>
            <a:ext cx="182880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D307678F-B6C3-14AC-FB00-237ACD173A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0264" y="5334000"/>
            <a:ext cx="182880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ADDE7DF9-4AB3-91A0-C1B7-7713B71C13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656643" y="5311089"/>
            <a:ext cx="182880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2E51E725-E13D-3509-5ABE-7A1C62CF67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43021" y="5311089"/>
            <a:ext cx="182880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22B6889-44FB-5029-564F-35E6B0B679D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626071" y="2933700"/>
            <a:ext cx="182880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90F8EB6A-0699-88B2-C14B-9F90DB93BF9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629400" y="5312569"/>
            <a:ext cx="182880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82CDC461-67C0-D7CD-9CE5-2427618C9A2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4511BF-4C1B-6932-0005-D65C1003F93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286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Speake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3238502" y="-3238501"/>
            <a:ext cx="2667000" cy="9144001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121922"/>
            <a:ext cx="8058150" cy="2392678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AE9FE042-6020-D899-B52A-5EE379C170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26657" y="2933700"/>
            <a:ext cx="201168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475CC090-B033-D55D-6E4C-CE142E4E244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749429" y="2933700"/>
            <a:ext cx="201168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84A6AED5-E692-48AC-8393-3DD14D05780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172200" y="2933700"/>
            <a:ext cx="2011680" cy="2286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D307678F-B6C3-14AC-FB00-237ACD173A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14450" y="5334000"/>
            <a:ext cx="201168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ADDE7DF9-4AB3-91A0-C1B7-7713B71C13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42400" y="5311089"/>
            <a:ext cx="201168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2E51E725-E13D-3509-5ABE-7A1C62CF67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70351" y="5311089"/>
            <a:ext cx="201168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173CF612-99BD-3C0A-2C95-97F0297E076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8BA2E85-776A-6985-76D5-3BE6149F0C3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342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Speake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5877874-9434-BDB6-C22C-10D9360CC0D5}"/>
              </a:ext>
            </a:extLst>
          </p:cNvPr>
          <p:cNvSpPr/>
          <p:nvPr userDrawn="1"/>
        </p:nvSpPr>
        <p:spPr>
          <a:xfrm rot="16200000">
            <a:off x="-771524" y="771526"/>
            <a:ext cx="6858000" cy="5314949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F232D6-DF10-08BC-9F89-FC0D3181AD27}"/>
              </a:ext>
            </a:extLst>
          </p:cNvPr>
          <p:cNvSpPr/>
          <p:nvPr userDrawn="1"/>
        </p:nvSpPr>
        <p:spPr>
          <a:xfrm rot="16200000">
            <a:off x="6448139" y="-1047750"/>
            <a:ext cx="261938" cy="51435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AE6EEB86-9D31-0074-2C3E-E348BD667A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29250" y="234462"/>
            <a:ext cx="2057400" cy="189913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40EED154-6386-2BF8-C96A-5D8D2914BD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29250" y="2209800"/>
            <a:ext cx="2057400" cy="9144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2281F41-6E55-B5C5-D09B-D4154A7A6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026479"/>
            <a:ext cx="4914900" cy="3438491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Picture Placeholder 6">
            <a:extLst>
              <a:ext uri="{FF2B5EF4-FFF2-40B4-BE49-F238E27FC236}">
                <a16:creationId xmlns:a16="http://schemas.microsoft.com/office/drawing/2014/main" id="{5D6FB4F7-16AA-55EF-3D5E-983AF4E7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00850" y="3282462"/>
            <a:ext cx="2057400" cy="189913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440EEE20-8417-396E-5A69-85D92364CB8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00850" y="5257800"/>
            <a:ext cx="2057400" cy="9144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B395FBC6-8A5F-05D2-8C29-7AB1FB72750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0188F4-C1C7-BABF-CF83-0236E42590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44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peake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-771524" y="771526"/>
            <a:ext cx="6858000" cy="5314949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6448139" y="-1047750"/>
            <a:ext cx="261938" cy="51435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362494C-1338-96B7-107F-A220446140F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943600" y="2133600"/>
            <a:ext cx="2228850" cy="20574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598228F-BFB1-70EC-A85A-298D88F70B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43600" y="4343400"/>
            <a:ext cx="2228850" cy="990600"/>
          </a:xfrm>
        </p:spPr>
        <p:txBody>
          <a:bodyPr>
            <a:normAutofit/>
          </a:bodyPr>
          <a:lstStyle>
            <a:lvl1pPr algn="ctr"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EE4B25-34F0-C5FA-50C0-42B23D1E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026479"/>
            <a:ext cx="4914900" cy="3438491"/>
          </a:xfrm>
        </p:spPr>
        <p:txBody>
          <a:bodyPr>
            <a:normAutofit/>
          </a:bodyPr>
          <a:lstStyle>
            <a:lvl1pPr marL="598870" indent="-598870">
              <a:tabLst>
                <a:tab pos="598870" algn="l"/>
              </a:tabLst>
              <a:defRPr sz="3000">
                <a:solidFill>
                  <a:srgbClr val="EFF9F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A8AF576A-D455-1F9D-EC2B-F2727633AE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F72C25-18B4-1695-6833-D9F7ACBB49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3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1920"/>
            <a:ext cx="7772400" cy="15544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690C08-7C1F-559B-C823-BAF33DDBED8A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60B37C-BA21-F964-06CC-90058CBDC1AE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131F112A-8989-5AB7-E751-FCC613EA7D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65F8F0-F157-D162-22AF-21D9FC5CE3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5214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E9EEFE5-53FA-89CC-6398-026CFC998E97}"/>
              </a:ext>
            </a:extLst>
          </p:cNvPr>
          <p:cNvSpPr/>
          <p:nvPr userDrawn="1"/>
        </p:nvSpPr>
        <p:spPr>
          <a:xfrm>
            <a:off x="-5952" y="0"/>
            <a:ext cx="1223963" cy="6858000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E91FB36-BEEA-B782-085A-48EAA706B975}"/>
              </a:ext>
            </a:extLst>
          </p:cNvPr>
          <p:cNvSpPr/>
          <p:nvPr userDrawn="1"/>
        </p:nvSpPr>
        <p:spPr>
          <a:xfrm>
            <a:off x="1112520" y="0"/>
            <a:ext cx="182880" cy="68580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A10E3D8F-F17A-0E40-0A00-56D0FFBE06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662631-C537-45A5-85A3-3A12051AF3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42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3810001" y="-3810001"/>
            <a:ext cx="1524000" cy="9144001"/>
          </a:xfrm>
          <a:prstGeom prst="rect">
            <a:avLst/>
          </a:prstGeom>
          <a:solidFill>
            <a:srgbClr val="84A7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2F3318-4567-F016-1686-501526D2DE14}"/>
              </a:ext>
            </a:extLst>
          </p:cNvPr>
          <p:cNvSpPr/>
          <p:nvPr userDrawn="1"/>
        </p:nvSpPr>
        <p:spPr>
          <a:xfrm rot="16200000">
            <a:off x="6448139" y="-1047750"/>
            <a:ext cx="261938" cy="5143500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07184C-3226-2EB5-9550-AFF9500C7C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776" y="6400800"/>
            <a:ext cx="3429000" cy="370516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3DA86090-8B2D-1D6D-B4EF-C403957D8D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35592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16D4B4-1B2A-AB5B-9AED-A28C1B9F104B}"/>
              </a:ext>
            </a:extLst>
          </p:cNvPr>
          <p:cNvSpPr/>
          <p:nvPr userDrawn="1"/>
        </p:nvSpPr>
        <p:spPr>
          <a:xfrm rot="16200000">
            <a:off x="1143002" y="-1143001"/>
            <a:ext cx="6858000" cy="9144001"/>
          </a:xfrm>
          <a:prstGeom prst="rect">
            <a:avLst/>
          </a:prstGeom>
          <a:solidFill>
            <a:srgbClr val="2E52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D37624-E8EE-EA9F-A279-B2DE0FCB16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6400800"/>
            <a:ext cx="3429000" cy="370513"/>
          </a:xfrm>
          <a:prstGeom prst="rect">
            <a:avLst/>
          </a:prstGeom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068EFFDE-DFB6-5302-F988-E1204642828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" y="365125"/>
            <a:ext cx="917575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35897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2131F-0E3C-4034-9A0D-8EBAFB314213}" type="datetimeFigureOut">
              <a:rPr lang="en-US"/>
              <a:pPr>
                <a:defRPr/>
              </a:pPr>
              <a:t>10/12/2026</a:t>
            </a:fld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C092C-34E4-406E-980F-C7657D77C1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4247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Bl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2130425"/>
            <a:ext cx="8839200" cy="1470025"/>
          </a:xfrm>
        </p:spPr>
        <p:txBody>
          <a:bodyPr/>
          <a:lstStyle>
            <a:lvl1pPr algn="ctr">
              <a:defRPr sz="4400" b="1"/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0012" y="3886200"/>
            <a:ext cx="6400800" cy="2743200"/>
          </a:xfrm>
        </p:spPr>
        <p:txBody>
          <a:bodyPr>
            <a:normAutofit/>
          </a:bodyPr>
          <a:lstStyle>
            <a:lvl1pPr marL="0" indent="0" algn="ct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en-US" noProof="0"/>
              <a:t>Click to edit Master subtitle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2762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2">
            <a:extLst>
              <a:ext uri="{FF2B5EF4-FFF2-40B4-BE49-F238E27FC236}">
                <a16:creationId xmlns:a16="http://schemas.microsoft.com/office/drawing/2014/main" id="{0D2B6B3B-DBD2-3EB7-7EA9-047BE5D2D2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14451" y="117475"/>
            <a:ext cx="7841456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31" name="Rectangle 3">
            <a:extLst>
              <a:ext uri="{FF2B5EF4-FFF2-40B4-BE49-F238E27FC236}">
                <a16:creationId xmlns:a16="http://schemas.microsoft.com/office/drawing/2014/main" id="{F73B7CC3-400C-DC6E-8B52-F4886AFE2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14450" y="1752601"/>
            <a:ext cx="7562850" cy="457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2376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  <p:sldLayoutId id="2147484207" r:id="rId12"/>
    <p:sldLayoutId id="2147484208" r:id="rId13"/>
    <p:sldLayoutId id="2147484218" r:id="rId14"/>
    <p:sldLayoutId id="2147484209" r:id="rId15"/>
    <p:sldLayoutId id="2147484210" r:id="rId16"/>
    <p:sldLayoutId id="2147484211" r:id="rId17"/>
    <p:sldLayoutId id="2147484212" r:id="rId18"/>
    <p:sldLayoutId id="2147484213" r:id="rId19"/>
    <p:sldLayoutId id="2147484214" r:id="rId20"/>
    <p:sldLayoutId id="2147484215" r:id="rId21"/>
    <p:sldLayoutId id="2147484216" r:id="rId22"/>
    <p:sldLayoutId id="2147484217" r:id="rId23"/>
    <p:sldLayoutId id="2147484219" r:id="rId24"/>
  </p:sldLayoutIdLst>
  <p:hf sldNum="0" hdr="0" ftr="0" dt="0"/>
  <p:txStyles>
    <p:titleStyle>
      <a:lvl1pPr marL="511956" indent="-511956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1pPr>
      <a:lvl2pPr marL="511956" indent="-511956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2pPr>
      <a:lvl3pPr marL="511956" indent="-511956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3pPr>
      <a:lvl4pPr marL="511956" indent="-511956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4pPr>
      <a:lvl5pPr marL="511956" indent="-511956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5pPr>
      <a:lvl6pPr marL="342892" algn="l" rtl="0" eaLnBrk="1" fontAlgn="base" hangingPunct="1">
        <a:spcBef>
          <a:spcPct val="0"/>
        </a:spcBef>
        <a:spcAft>
          <a:spcPct val="0"/>
        </a:spcAft>
        <a:defRPr sz="3300">
          <a:solidFill>
            <a:srgbClr val="00002E"/>
          </a:solidFill>
          <a:latin typeface="Arial" charset="0"/>
        </a:defRPr>
      </a:lvl6pPr>
      <a:lvl7pPr marL="685783" algn="l" rtl="0" eaLnBrk="1" fontAlgn="base" hangingPunct="1">
        <a:spcBef>
          <a:spcPct val="0"/>
        </a:spcBef>
        <a:spcAft>
          <a:spcPct val="0"/>
        </a:spcAft>
        <a:defRPr sz="3300">
          <a:solidFill>
            <a:srgbClr val="00002E"/>
          </a:solidFill>
          <a:latin typeface="Arial" charset="0"/>
        </a:defRPr>
      </a:lvl7pPr>
      <a:lvl8pPr marL="1028675" algn="l" rtl="0" eaLnBrk="1" fontAlgn="base" hangingPunct="1">
        <a:spcBef>
          <a:spcPct val="0"/>
        </a:spcBef>
        <a:spcAft>
          <a:spcPct val="0"/>
        </a:spcAft>
        <a:defRPr sz="3300">
          <a:solidFill>
            <a:srgbClr val="00002E"/>
          </a:solidFill>
          <a:latin typeface="Arial" charset="0"/>
        </a:defRPr>
      </a:lvl8pPr>
      <a:lvl9pPr marL="1371566" algn="l" rtl="0" eaLnBrk="1" fontAlgn="base" hangingPunct="1">
        <a:spcBef>
          <a:spcPct val="0"/>
        </a:spcBef>
        <a:spcAft>
          <a:spcPct val="0"/>
        </a:spcAft>
        <a:defRPr sz="3300">
          <a:solidFill>
            <a:srgbClr val="00002E"/>
          </a:solidFill>
          <a:latin typeface="Arial" charset="0"/>
        </a:defRPr>
      </a:lvl9pPr>
    </p:titleStyle>
    <p:bodyStyle>
      <a:lvl1pPr marL="513147" indent="-513147" algn="l" rtl="0" eaLnBrk="1" fontAlgn="base" hangingPunct="1">
        <a:spcBef>
          <a:spcPct val="20000"/>
        </a:spcBef>
        <a:spcAft>
          <a:spcPts val="900"/>
        </a:spcAft>
        <a:buFont typeface="Wingdings" panose="05000000000000000000" pitchFamily="2" charset="2"/>
        <a:buChar char="§"/>
        <a:defRPr sz="2100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1pPr>
      <a:lvl2pPr marL="858419" indent="-346463" algn="l" rtl="0" eaLnBrk="1" fontAlgn="base" hangingPunct="1">
        <a:spcBef>
          <a:spcPct val="0"/>
        </a:spcBef>
        <a:spcAft>
          <a:spcPct val="0"/>
        </a:spcAft>
        <a:buFont typeface="Wingdings" panose="05000000000000000000" pitchFamily="2" charset="2"/>
        <a:buChar char="§"/>
        <a:defRPr sz="1800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2pPr>
      <a:lvl3pPr marL="1198930" indent="-338129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1800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3pPr>
      <a:lvl4pPr marL="346463" indent="-346463" algn="l" rtl="0" eaLnBrk="1" fontAlgn="base" hangingPunct="1">
        <a:spcBef>
          <a:spcPts val="506"/>
        </a:spcBef>
        <a:spcAft>
          <a:spcPct val="0"/>
        </a:spcAft>
        <a:buFont typeface="Arial" panose="020B0604020202020204" pitchFamily="34" charset="0"/>
        <a:buAutoNum type="romanUcPeriod"/>
        <a:defRPr sz="2100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4pPr>
      <a:lvl5pPr marL="685783" indent="-342892" algn="l" rtl="0" eaLnBrk="1" fontAlgn="base" hangingPunct="1">
        <a:spcBef>
          <a:spcPct val="0"/>
        </a:spcBef>
        <a:spcAft>
          <a:spcPct val="0"/>
        </a:spcAft>
        <a:buFont typeface="Arial" panose="020B0604020202020204" pitchFamily="34" charset="0"/>
        <a:buAutoNum type="alphaUcPeriod"/>
        <a:defRPr sz="1800">
          <a:solidFill>
            <a:srgbClr val="00002E"/>
          </a:solidFill>
          <a:latin typeface="Calibri" pitchFamily="34" charset="0"/>
          <a:ea typeface="Calibri" pitchFamily="34" charset="0"/>
          <a:cs typeface="Calibri" pitchFamily="34" charset="0"/>
        </a:defRPr>
      </a:lvl5pPr>
      <a:lvl6pPr marL="1885903" indent="-171446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500">
          <a:solidFill>
            <a:srgbClr val="00002E"/>
          </a:solidFill>
          <a:latin typeface="+mn-lt"/>
        </a:defRPr>
      </a:lvl6pPr>
      <a:lvl7pPr marL="2228795" indent="-171446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500">
          <a:solidFill>
            <a:srgbClr val="00002E"/>
          </a:solidFill>
          <a:latin typeface="+mn-lt"/>
        </a:defRPr>
      </a:lvl7pPr>
      <a:lvl8pPr marL="2571686" indent="-171446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500">
          <a:solidFill>
            <a:srgbClr val="00002E"/>
          </a:solidFill>
          <a:latin typeface="+mn-lt"/>
        </a:defRPr>
      </a:lvl8pPr>
      <a:lvl9pPr marL="2914577" indent="-171446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500">
          <a:solidFill>
            <a:srgbClr val="00002E"/>
          </a:solidFill>
          <a:latin typeface="+mn-lt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ACTIONS THAT CAN REDUCE EXPOSURE IN LITIGATION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dirty="0"/>
              <a:t>Douglas K. Williams, Partner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Chris D. Billings, Partner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Christopher A. Mason, Partner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1CDD5-7E16-0A6C-C31A-F0DC05783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21920"/>
            <a:ext cx="7772401" cy="1554480"/>
          </a:xfrm>
        </p:spPr>
        <p:txBody>
          <a:bodyPr/>
          <a:lstStyle/>
          <a:p>
            <a:r>
              <a:rPr lang="en-US" dirty="0"/>
              <a:t>I.	Steps to Take Pre-Accident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EE63DC-4A33-E74B-D613-473554E22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/>
          <a:lstStyle/>
          <a:p>
            <a:r>
              <a:rPr lang="en-US" dirty="0"/>
              <a:t>Clean-up policies and procedures (don't make it easy on the plaintiff to use the reptile theory).</a:t>
            </a:r>
          </a:p>
          <a:p>
            <a:r>
              <a:rPr lang="en-US" dirty="0"/>
              <a:t>Train drivers on steps to take after an accident (make it easy for them to execute, as opposed to your drivers having to guess).</a:t>
            </a:r>
          </a:p>
        </p:txBody>
      </p:sp>
    </p:spTree>
    <p:extLst>
      <p:ext uri="{BB962C8B-B14F-4D97-AF65-F5344CB8AC3E}">
        <p14:creationId xmlns:p14="http://schemas.microsoft.com/office/powerpoint/2010/main" val="954899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9234175-1CB0-D47E-901E-7A2F154D1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80F750-EDBF-2FAB-84B7-95E668425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dirty="0"/>
              <a:t>Get the names and phone numbers of all vehicle occupants.</a:t>
            </a:r>
          </a:p>
          <a:p>
            <a:pPr lvl="1"/>
            <a:r>
              <a:rPr lang="en-US" dirty="0"/>
              <a:t>Ask if everyone is OK.</a:t>
            </a:r>
          </a:p>
          <a:p>
            <a:pPr lvl="1"/>
            <a:r>
              <a:rPr lang="en-US" dirty="0"/>
              <a:t>Notify the company immediately.</a:t>
            </a:r>
          </a:p>
          <a:p>
            <a:pPr lvl="1"/>
            <a:r>
              <a:rPr lang="en-US" dirty="0"/>
              <a:t>Do not apologize.</a:t>
            </a:r>
          </a:p>
          <a:p>
            <a:pPr lvl="1"/>
            <a:r>
              <a:rPr lang="en-US" dirty="0"/>
              <a:t>Get the license plate numbers of any other involved vehicles.</a:t>
            </a:r>
          </a:p>
          <a:p>
            <a:pPr lvl="1"/>
            <a:r>
              <a:rPr lang="en-US" dirty="0"/>
              <a:t>Get names and phone numbers of any witnesses.</a:t>
            </a:r>
          </a:p>
          <a:p>
            <a:pPr lvl="1"/>
            <a:r>
              <a:rPr lang="en-US" dirty="0"/>
              <a:t>Get police report number.</a:t>
            </a:r>
          </a:p>
        </p:txBody>
      </p:sp>
    </p:spTree>
    <p:extLst>
      <p:ext uri="{BB962C8B-B14F-4D97-AF65-F5344CB8AC3E}">
        <p14:creationId xmlns:p14="http://schemas.microsoft.com/office/powerpoint/2010/main" val="2322931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975A7273-10FB-9C8E-2213-33E063A66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B89F46-33B7-9A87-7DA6-4F1D3F2CBE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/>
          <a:lstStyle/>
          <a:p>
            <a:pPr lvl="1">
              <a:buFont typeface="+mj-lt"/>
              <a:buAutoNum type="arabicPeriod" startAt="8"/>
            </a:pPr>
            <a:r>
              <a:rPr lang="en-US" dirty="0"/>
              <a:t>Get pictures of the vehicles and damage to the vehicles.</a:t>
            </a:r>
          </a:p>
          <a:p>
            <a:pPr lvl="1">
              <a:buAutoNum type="arabicPeriod" startAt="8"/>
            </a:pPr>
            <a:r>
              <a:rPr lang="en-US" dirty="0"/>
              <a:t>Get pictures of the scene.</a:t>
            </a:r>
          </a:p>
          <a:p>
            <a:pPr lvl="1">
              <a:buAutoNum type="arabicPeriod" startAt="8"/>
            </a:pPr>
            <a:r>
              <a:rPr lang="en-US" dirty="0"/>
              <a:t>Be observant of the movements of occupants from other vehicles.</a:t>
            </a:r>
          </a:p>
        </p:txBody>
      </p:sp>
    </p:spTree>
    <p:extLst>
      <p:ext uri="{BB962C8B-B14F-4D97-AF65-F5344CB8AC3E}">
        <p14:creationId xmlns:p14="http://schemas.microsoft.com/office/powerpoint/2010/main" val="1318193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36FBF-FA02-6FB7-6A29-727568B66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II.	Steps to Take Post-Accident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AE3D23C-67FD-2506-812F-655AC3A83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 offering the investigating police officer the  opportunity to view any dashcam video.</a:t>
            </a:r>
          </a:p>
          <a:p>
            <a:r>
              <a:rPr lang="en-US" dirty="0"/>
              <a:t>Consider engaging counsel</a:t>
            </a:r>
          </a:p>
        </p:txBody>
      </p:sp>
    </p:spTree>
    <p:extLst>
      <p:ext uri="{BB962C8B-B14F-4D97-AF65-F5344CB8AC3E}">
        <p14:creationId xmlns:p14="http://schemas.microsoft.com/office/powerpoint/2010/main" val="1753905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3CF7EA2-AC9C-FBF9-A907-0C4E48642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7C145-E013-4A27-25C2-8E0563B19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lphaUcPeriod" startAt="3"/>
            </a:pPr>
            <a:r>
              <a:rPr lang="en-US" dirty="0"/>
              <a:t>Preserve evidence</a:t>
            </a:r>
          </a:p>
          <a:p>
            <a:pPr lvl="1"/>
            <a:r>
              <a:rPr lang="en-US" dirty="0"/>
              <a:t>Driver logs for one week prior to the event, including date of incident.</a:t>
            </a:r>
          </a:p>
          <a:p>
            <a:pPr lvl="1"/>
            <a:r>
              <a:rPr lang="en-US" dirty="0"/>
              <a:t>Dash cam videos (a minute or so before the accident until all parties have left the scene after the accident).</a:t>
            </a:r>
          </a:p>
          <a:p>
            <a:pPr lvl="1"/>
            <a:r>
              <a:rPr lang="en-US" dirty="0"/>
              <a:t>Preserve GPS data.</a:t>
            </a:r>
          </a:p>
          <a:p>
            <a:pPr lvl="1"/>
            <a:r>
              <a:rPr lang="en-US" dirty="0"/>
              <a:t>Driver qualification file.</a:t>
            </a:r>
          </a:p>
        </p:txBody>
      </p:sp>
    </p:spTree>
    <p:extLst>
      <p:ext uri="{BB962C8B-B14F-4D97-AF65-F5344CB8AC3E}">
        <p14:creationId xmlns:p14="http://schemas.microsoft.com/office/powerpoint/2010/main" val="3118378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FC450234-104F-9CBA-7DA6-D57D69949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22CE6A-AF0A-0BB1-7B4D-8537C39DC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lphaUcPeriod" startAt="4"/>
            </a:pPr>
            <a:r>
              <a:rPr lang="en-US" dirty="0"/>
              <a:t>Send preservation letter to other driver</a:t>
            </a:r>
          </a:p>
          <a:p>
            <a:pPr lvl="1"/>
            <a:r>
              <a:rPr lang="en-US" dirty="0"/>
              <a:t>Requesting to inspect the car and download information.</a:t>
            </a:r>
          </a:p>
          <a:p>
            <a:pPr lvl="1"/>
            <a:r>
              <a:rPr lang="en-US" dirty="0"/>
              <a:t>Requesting preservation of cell phone information.</a:t>
            </a:r>
          </a:p>
          <a:p>
            <a:pPr lvl="1"/>
            <a:r>
              <a:rPr lang="en-US" dirty="0"/>
              <a:t>If the other vehicle is a commercial vehicle request preservation of all GPS and similar data.</a:t>
            </a:r>
          </a:p>
          <a:p>
            <a:pPr lvl="1"/>
            <a:r>
              <a:rPr lang="en-US" dirty="0"/>
              <a:t>Request notice of any proposed surgeries.</a:t>
            </a:r>
          </a:p>
        </p:txBody>
      </p:sp>
    </p:spTree>
    <p:extLst>
      <p:ext uri="{BB962C8B-B14F-4D97-AF65-F5344CB8AC3E}">
        <p14:creationId xmlns:p14="http://schemas.microsoft.com/office/powerpoint/2010/main" val="4004925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4085705-BF24-F8BB-690A-195D132B4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00AB66-A37F-9BCF-3181-70250482BE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/>
          <a:lstStyle/>
          <a:p>
            <a:pPr lvl="0">
              <a:buFont typeface="+mj-lt"/>
              <a:buAutoNum type="alphaUcPeriod" startAt="5"/>
            </a:pPr>
            <a:r>
              <a:rPr lang="en-US" dirty="0"/>
              <a:t>Contact driver and occupants of other vehicles (if a death, reach out to the family) </a:t>
            </a:r>
          </a:p>
          <a:p>
            <a:pPr lvl="0">
              <a:buAutoNum type="alphaUcPeriod" startAt="5"/>
            </a:pPr>
            <a:r>
              <a:rPr lang="en-US" dirty="0"/>
              <a:t>Fight tickets issued to your driver </a:t>
            </a:r>
          </a:p>
          <a:p>
            <a:pPr lvl="0">
              <a:buAutoNum type="alphaUcPeriod" startAt="5"/>
            </a:pPr>
            <a:r>
              <a:rPr lang="en-US" dirty="0"/>
              <a:t>Request pre- and post-accident medical records </a:t>
            </a:r>
          </a:p>
          <a:p>
            <a:pPr lvl="0">
              <a:buAutoNum type="alphaUcPeriod" startAt="5"/>
            </a:pPr>
            <a:r>
              <a:rPr lang="en-US" dirty="0"/>
              <a:t>Send a request for medical examination pre-suit</a:t>
            </a:r>
          </a:p>
        </p:txBody>
      </p:sp>
    </p:spTree>
    <p:extLst>
      <p:ext uri="{BB962C8B-B14F-4D97-AF65-F5344CB8AC3E}">
        <p14:creationId xmlns:p14="http://schemas.microsoft.com/office/powerpoint/2010/main" val="793101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9B12CB8-B73D-BA55-5482-D609BF41A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4C4A9B-433C-8370-8035-F2DFAF113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8" y="1752600"/>
            <a:ext cx="7391400" cy="4572000"/>
          </a:xfrm>
        </p:spPr>
        <p:txBody>
          <a:bodyPr/>
          <a:lstStyle/>
          <a:p>
            <a:pPr lvl="0">
              <a:buFont typeface="+mj-lt"/>
              <a:buAutoNum type="alphaUcPeriod" startAt="9"/>
            </a:pPr>
            <a:r>
              <a:rPr lang="en-US" dirty="0"/>
              <a:t>Obtain dashcam and bodycam videos from the police </a:t>
            </a:r>
          </a:p>
          <a:p>
            <a:pPr lvl="0">
              <a:buAutoNum type="alphaUcPeriod" startAt="9"/>
            </a:pPr>
            <a:r>
              <a:rPr lang="en-US" dirty="0"/>
              <a:t>Address the property damage claim (don’t be cheap) </a:t>
            </a:r>
          </a:p>
          <a:p>
            <a:pPr lvl="0">
              <a:buAutoNum type="alphaUcPeriod" startAt="9"/>
            </a:pPr>
            <a:r>
              <a:rPr lang="en-US" dirty="0"/>
              <a:t>When you request the police report, specifically request statements given to the police, drug testing</a:t>
            </a:r>
          </a:p>
        </p:txBody>
      </p:sp>
    </p:spTree>
    <p:extLst>
      <p:ext uri="{BB962C8B-B14F-4D97-AF65-F5344CB8AC3E}">
        <p14:creationId xmlns:p14="http://schemas.microsoft.com/office/powerpoint/2010/main" val="663745302"/>
      </p:ext>
    </p:extLst>
  </p:cSld>
  <p:clrMapOvr>
    <a:masterClrMapping/>
  </p:clrMapOvr>
</p:sld>
</file>

<file path=ppt/theme/theme1.xml><?xml version="1.0" encoding="utf-8"?>
<a:theme xmlns:a="http://schemas.openxmlformats.org/drawingml/2006/main" name="1_New White BSW Template">
  <a:themeElements>
    <a:clrScheme name="2011 Ligh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011 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011 L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1 Ligh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1 Ligh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1 Ligh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1 Ligh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1 Ligh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1 Ligh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1 Ligh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1 Ligh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1 Ligh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1 Ligh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1 Ligh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ew 4 3 template" id="{69F0B999-1C07-4122-AE42-AFA7B9D929B5}" vid="{2C22FFD0-A12E-4E5C-A1BF-8241E3D56F9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4 3 template</Template>
  <TotalTime>32</TotalTime>
  <Words>345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1_New White BSW Template</vt:lpstr>
      <vt:lpstr>ACTIONS THAT CAN REDUCE EXPOSURE IN LITIGATION</vt:lpstr>
      <vt:lpstr>I. Steps to Take Pre-Accident</vt:lpstr>
      <vt:lpstr>PowerPoint Presentation</vt:lpstr>
      <vt:lpstr>PowerPoint Presentation</vt:lpstr>
      <vt:lpstr>II. Steps to Take Post-Accident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Margaret Atkinson Martin</dc:creator>
  <cp:lastModifiedBy>Margaret Atkinson Martin</cp:lastModifiedBy>
  <cp:revision>4</cp:revision>
  <cp:lastPrinted>2026-05-11T14:09:24Z</cp:lastPrinted>
  <dcterms:created xsi:type="dcterms:W3CDTF">2026-05-28T18:54:41Z</dcterms:created>
  <dcterms:modified xsi:type="dcterms:W3CDTF">2026-10-12T16:32:16Z</dcterms:modified>
</cp:coreProperties>
</file>