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theme/theme2.xml" ContentType="application/vnd.openxmlformats-officedocument.theme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3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895" r:id="rId1"/>
    <p:sldMasterId id="2147483896" r:id="rId2"/>
    <p:sldMasterId id="2147483897" r:id="rId3"/>
    <p:sldMasterId id="2147483898" r:id="rId4"/>
  </p:sldMasterIdLst>
  <p:notesMasterIdLst>
    <p:notesMasterId r:id="rId28"/>
  </p:notesMasterIdLst>
  <p:sldIdLst>
    <p:sldId id="256" r:id="rId5"/>
    <p:sldId id="257" r:id="rId6"/>
    <p:sldId id="258" r:id="rId7"/>
    <p:sldId id="259" r:id="rId8"/>
    <p:sldId id="260" r:id="rId9"/>
    <p:sldId id="261" r:id="rId10"/>
    <p:sldId id="279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Inter" panose="020B0604020202020204" charset="0"/>
      <p:regular r:id="rId33"/>
      <p:bold r:id="rId34"/>
      <p:italic r:id="rId35"/>
      <p:boldItalic r:id="rId36"/>
    </p:embeddedFont>
    <p:embeddedFont>
      <p:font typeface="Inter Medium" panose="020B0604020202020204" charset="0"/>
      <p:regular r:id="rId37"/>
      <p:bold r:id="rId38"/>
      <p:italic r:id="rId39"/>
      <p:boldItalic r:id="rId40"/>
    </p:embeddedFont>
    <p:embeddedFont>
      <p:font typeface="Poppins" panose="00000500000000000000" pitchFamily="2" charset="0"/>
      <p:regular r:id="rId41"/>
      <p:bold r:id="rId42"/>
      <p:boldItalic r:id="rId43"/>
    </p:embeddedFont>
    <p:embeddedFont>
      <p:font typeface="Poppins Medium" panose="00000600000000000000" pitchFamily="2" charset="0"/>
      <p:regular r:id="rId44"/>
      <p:bold r:id="rId45"/>
      <p:italic r:id="rId46"/>
      <p:boldItalic r:id="rId47"/>
    </p:embeddedFont>
    <p:embeddedFont>
      <p:font typeface="Poppins SemiBold" panose="00000700000000000000" pitchFamily="2" charset="0"/>
      <p:regular r:id="rId48"/>
      <p:bold r:id="rId49"/>
      <p:italic r:id="rId50"/>
      <p:boldItalic r:id="rId5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B4E750B6-017D-4E89-8A3A-C75B960C8EBB}">
  <a:tblStyle styleId="{B4E750B6-017D-4E89-8A3A-C75B960C8EBB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CF4"/>
          </a:solidFill>
        </a:fill>
      </a:tcStyle>
    </a:wholeTbl>
    <a:band1H>
      <a:tcTxStyle/>
      <a:tcStyle>
        <a:tcBdr/>
        <a:fill>
          <a:solidFill>
            <a:srgbClr val="CFD7E7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7E7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860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1.fntdata"/><Relationship Id="rId21" Type="http://schemas.openxmlformats.org/officeDocument/2006/relationships/slide" Target="slides/slide17.xml"/><Relationship Id="rId34" Type="http://schemas.openxmlformats.org/officeDocument/2006/relationships/font" Target="fonts/font6.fntdata"/><Relationship Id="rId42" Type="http://schemas.openxmlformats.org/officeDocument/2006/relationships/font" Target="fonts/font14.fntdata"/><Relationship Id="rId47" Type="http://schemas.openxmlformats.org/officeDocument/2006/relationships/font" Target="fonts/font19.fntdata"/><Relationship Id="rId50" Type="http://schemas.openxmlformats.org/officeDocument/2006/relationships/font" Target="fonts/font22.fntdata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font" Target="fonts/font1.fntdata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font" Target="fonts/font12.fntdata"/><Relationship Id="rId45" Type="http://schemas.openxmlformats.org/officeDocument/2006/relationships/font" Target="fonts/font17.fntdata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3.fntdata"/><Relationship Id="rId44" Type="http://schemas.openxmlformats.org/officeDocument/2006/relationships/font" Target="fonts/font16.fntdata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font" Target="fonts/font15.fntdata"/><Relationship Id="rId48" Type="http://schemas.openxmlformats.org/officeDocument/2006/relationships/font" Target="fonts/font20.fntdata"/><Relationship Id="rId8" Type="http://schemas.openxmlformats.org/officeDocument/2006/relationships/slide" Target="slides/slide4.xml"/><Relationship Id="rId51" Type="http://schemas.openxmlformats.org/officeDocument/2006/relationships/font" Target="fonts/font23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font" Target="fonts/font18.fntdata"/><Relationship Id="rId20" Type="http://schemas.openxmlformats.org/officeDocument/2006/relationships/slide" Target="slides/slide16.xml"/><Relationship Id="rId41" Type="http://schemas.openxmlformats.org/officeDocument/2006/relationships/font" Target="fonts/font13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49" Type="http://schemas.openxmlformats.org/officeDocument/2006/relationships/font" Target="fonts/font2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9" name="Google Shape;3349;g3f875a4f911_0_37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0" name="Google Shape;3350;g3f875a4f911_0_37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5" name="Google Shape;3355;g5eab9dd91fce5961_43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56" name="Google Shape;3356;g5eab9dd91fce5961_43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0" name="Google Shape;3390;h5ccc72f755a7bb26_1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91" name="Google Shape;3391;h5ccc72f755a7bb26_1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8" name="Google Shape;3418;g5eab9dd91fce5961_182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19" name="Google Shape;3419;g5eab9dd91fce5961_182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2" name="Google Shape;3472;g5eab9dd91fce5961_182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3" name="Google Shape;3473;g5eab9dd91fce5961_182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6" name="Google Shape;3496;h38340c6555dedd17_115_6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97" name="Google Shape;3497;h38340c6555dedd17_115_6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6" name="Google Shape;3496;h38340c6555dedd17_115_6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97" name="Google Shape;3497;h38340c6555dedd17_115_6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40549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7" name="Google Shape;3597;h38340c6555dedd17_115_115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98" name="Google Shape;3598;h38340c6555dedd17_115_115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599" name="Google Shape;3599;h38340c6555dedd17_115_115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2" name="Google Shape;3612;h38340c6555dedd17_115_115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13" name="Google Shape;3613;h38340c6555dedd17_115_1154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14" name="Google Shape;3614;h38340c6555dedd17_115_1154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0" name="Google Shape;3630;h38340c6555dedd17_115_115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31" name="Google Shape;3631;h38340c6555dedd17_115_115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32" name="Google Shape;3632;h38340c6555dedd17_115_1156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2" name="Google Shape;3652;h38340c6555dedd17_115_115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53" name="Google Shape;3653;h38340c6555dedd17_115_1158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54" name="Google Shape;3654;h38340c6555dedd17_115_1158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7" name="Google Shape;3667;h38340c6555dedd17_115_116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68" name="Google Shape;3668;h38340c6555dedd17_115_1160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69" name="Google Shape;3669;h38340c6555dedd17_115_1160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7" name="Google Shape;3677;h38340c6555dedd17_115_116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78" name="Google Shape;3678;h38340c6555dedd17_115_116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679" name="Google Shape;3679;h38340c6555dedd17_115_116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9" name="Google Shape;3699;h38340c6555dedd17_115_116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00" name="Google Shape;3700;h38340c6555dedd17_115_116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01" name="Google Shape;3701;h38340c6555dedd17_115_1163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9" name="Google Shape;3719;h38340c6555dedd17_115_116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20" name="Google Shape;3720;h38340c6555dedd17_115_116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21" name="Google Shape;3721;h38340c6555dedd17_115_1165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9" name="Google Shape;3739;h38340c6555dedd17_115_116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40" name="Google Shape;3740;h38340c6555dedd17_115_116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41" name="Google Shape;3741;h38340c6555dedd17_115_1166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3" name="Google Shape;3773;h38340c6555dedd17_115_117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74" name="Google Shape;3774;h38340c6555dedd17_115_1170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75" name="Google Shape;3775;h38340c6555dedd17_115_1170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" name="Google Shape;3788;h38340c6555dedd17_115_117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89" name="Google Shape;3789;h38340c6555dedd17_115_117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90" name="Google Shape;3790;h38340c6555dedd17_115_1171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7" name="Google Shape;3837;h38340c6555dedd17_115_117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38" name="Google Shape;3838;h38340c6555dedd17_115_117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839" name="Google Shape;3839;h38340c6555dedd17_115_1176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2" name="Google Shape;3892;h38340c6555dedd17_115_118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93" name="Google Shape;3893;h38340c6555dedd17_115_118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894" name="Google Shape;3894;h38340c6555dedd17_115_1181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6" name="Google Shape;3916;h38340c6555dedd17_115_118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17" name="Google Shape;3917;h38340c6555dedd17_115_1184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918" name="Google Shape;3918;h38340c6555dedd17_115_1184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3" name="Google Shape;3933;h38340c6555dedd17_115_118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34" name="Google Shape;3934;h38340c6555dedd17_115_118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935" name="Google Shape;3935;h38340c6555dedd17_115_1185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200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2" name="Google Shape;3952;h5ccc72f755a7bb26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53" name="Google Shape;3953;h5ccc72f755a7bb26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1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27.png"/><Relationship Id="rId21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jpg"/><Relationship Id="rId2" Type="http://schemas.openxmlformats.org/officeDocument/2006/relationships/image" Target="../media/image26.png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24" Type="http://schemas.openxmlformats.org/officeDocument/2006/relationships/image" Target="../media/image48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23" Type="http://schemas.openxmlformats.org/officeDocument/2006/relationships/image" Target="../media/image47.jp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image" Target="../media/image28.png"/><Relationship Id="rId9" Type="http://schemas.openxmlformats.org/officeDocument/2006/relationships/image" Target="../media/image33.jpg"/><Relationship Id="rId14" Type="http://schemas.openxmlformats.org/officeDocument/2006/relationships/image" Target="../media/image38.png"/><Relationship Id="rId22" Type="http://schemas.openxmlformats.org/officeDocument/2006/relationships/image" Target="../media/image46.png"/></Relationships>
</file>

<file path=ppt/slideLayouts/_rels/slideLayout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31.png"/><Relationship Id="rId18" Type="http://schemas.openxmlformats.org/officeDocument/2006/relationships/image" Target="../media/image43.png"/><Relationship Id="rId3" Type="http://schemas.openxmlformats.org/officeDocument/2006/relationships/image" Target="../media/image35.png"/><Relationship Id="rId21" Type="http://schemas.openxmlformats.org/officeDocument/2006/relationships/image" Target="../media/image45.png"/><Relationship Id="rId7" Type="http://schemas.openxmlformats.org/officeDocument/2006/relationships/image" Target="../media/image37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openxmlformats.org/officeDocument/2006/relationships/image" Target="../media/image19.png"/><Relationship Id="rId16" Type="http://schemas.openxmlformats.org/officeDocument/2006/relationships/image" Target="../media/image33.jpg"/><Relationship Id="rId20" Type="http://schemas.openxmlformats.org/officeDocument/2006/relationships/image" Target="../media/image4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9.png"/><Relationship Id="rId11" Type="http://schemas.openxmlformats.org/officeDocument/2006/relationships/image" Target="../media/image38.png"/><Relationship Id="rId5" Type="http://schemas.openxmlformats.org/officeDocument/2006/relationships/image" Target="../media/image36.png"/><Relationship Id="rId15" Type="http://schemas.openxmlformats.org/officeDocument/2006/relationships/image" Target="../media/image42.png"/><Relationship Id="rId10" Type="http://schemas.openxmlformats.org/officeDocument/2006/relationships/image" Target="../media/image41.jpg"/><Relationship Id="rId19" Type="http://schemas.openxmlformats.org/officeDocument/2006/relationships/image" Target="../media/image44.png"/><Relationship Id="rId4" Type="http://schemas.openxmlformats.org/officeDocument/2006/relationships/image" Target="../media/image30.png"/><Relationship Id="rId9" Type="http://schemas.openxmlformats.org/officeDocument/2006/relationships/image" Target="../media/image28.png"/><Relationship Id="rId14" Type="http://schemas.openxmlformats.org/officeDocument/2006/relationships/image" Target="../media/image32.png"/><Relationship Id="rId22" Type="http://schemas.openxmlformats.org/officeDocument/2006/relationships/image" Target="../media/image46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3.pn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2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2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Master" Target="../slideMasters/slideMaster2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0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18" Type="http://schemas.openxmlformats.org/officeDocument/2006/relationships/image" Target="../media/image76.png"/><Relationship Id="rId3" Type="http://schemas.openxmlformats.org/officeDocument/2006/relationships/image" Target="../media/image61.png"/><Relationship Id="rId7" Type="http://schemas.openxmlformats.org/officeDocument/2006/relationships/image" Target="../media/image65.png"/><Relationship Id="rId12" Type="http://schemas.openxmlformats.org/officeDocument/2006/relationships/image" Target="../media/image70.png"/><Relationship Id="rId17" Type="http://schemas.openxmlformats.org/officeDocument/2006/relationships/image" Target="../media/image75.png"/><Relationship Id="rId2" Type="http://schemas.openxmlformats.org/officeDocument/2006/relationships/image" Target="../media/image19.png"/><Relationship Id="rId16" Type="http://schemas.openxmlformats.org/officeDocument/2006/relationships/image" Target="../media/image74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5" Type="http://schemas.openxmlformats.org/officeDocument/2006/relationships/image" Target="../media/image73.png"/><Relationship Id="rId10" Type="http://schemas.openxmlformats.org/officeDocument/2006/relationships/image" Target="../media/image68.png"/><Relationship Id="rId19" Type="http://schemas.openxmlformats.org/officeDocument/2006/relationships/image" Target="../media/image77.png"/><Relationship Id="rId4" Type="http://schemas.openxmlformats.org/officeDocument/2006/relationships/image" Target="../media/image62.png"/><Relationship Id="rId9" Type="http://schemas.openxmlformats.org/officeDocument/2006/relationships/image" Target="../media/image67.png"/><Relationship Id="rId14" Type="http://schemas.openxmlformats.org/officeDocument/2006/relationships/image" Target="../media/image72.png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0.png"/></Relationships>
</file>

<file path=ppt/slideLayouts/_rels/slideLayout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Master" Target="../slideMasters/slideMaster2.xml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Master" Target="../slideMasters/slideMaster2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6.png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2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7.png"/><Relationship Id="rId1" Type="http://schemas.openxmlformats.org/officeDocument/2006/relationships/slideMaster" Target="../slideMasters/slideMaster2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Master" Target="../slideMasters/slideMaster2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2.xml"/></Relationships>
</file>

<file path=ppt/slideLayouts/_rels/slideLayout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2.xml"/></Relationships>
</file>

<file path=ppt/slideLayouts/_rels/slideLayout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_rels/slideLayout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3.xml"/></Relationships>
</file>

<file path=ppt/slideLayouts/_rels/slideLayout1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3.xml"/></Relationships>
</file>

<file path=ppt/slideLayouts/_rels/slideLayout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3.xml"/></Relationships>
</file>

<file path=ppt/slideLayouts/_rels/slideLayout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3.xml"/></Relationships>
</file>

<file path=ppt/slideLayouts/_rels/slideLayout1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3.xml"/></Relationships>
</file>

<file path=ppt/slideLayouts/_rels/slideLayout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3.xml"/></Relationships>
</file>

<file path=ppt/slideLayouts/_rels/slideLayout1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Layouts/_rels/slideLayout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21.png"/></Relationships>
</file>

<file path=ppt/slideLayouts/_rels/slideLayout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3.xml"/></Relationships>
</file>

<file path=ppt/slideLayouts/_rels/slideLayout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27.png"/><Relationship Id="rId21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jpg"/><Relationship Id="rId2" Type="http://schemas.openxmlformats.org/officeDocument/2006/relationships/image" Target="../media/image26.png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24" Type="http://schemas.openxmlformats.org/officeDocument/2006/relationships/image" Target="../media/image48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23" Type="http://schemas.openxmlformats.org/officeDocument/2006/relationships/image" Target="../media/image47.jp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image" Target="../media/image28.png"/><Relationship Id="rId9" Type="http://schemas.openxmlformats.org/officeDocument/2006/relationships/image" Target="../media/image33.jpg"/><Relationship Id="rId14" Type="http://schemas.openxmlformats.org/officeDocument/2006/relationships/image" Target="../media/image38.png"/><Relationship Id="rId22" Type="http://schemas.openxmlformats.org/officeDocument/2006/relationships/image" Target="../media/image46.png"/></Relationships>
</file>

<file path=ppt/slideLayouts/_rels/slideLayout1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31.png"/><Relationship Id="rId18" Type="http://schemas.openxmlformats.org/officeDocument/2006/relationships/image" Target="../media/image43.png"/><Relationship Id="rId3" Type="http://schemas.openxmlformats.org/officeDocument/2006/relationships/image" Target="../media/image35.png"/><Relationship Id="rId21" Type="http://schemas.openxmlformats.org/officeDocument/2006/relationships/image" Target="../media/image45.png"/><Relationship Id="rId7" Type="http://schemas.openxmlformats.org/officeDocument/2006/relationships/image" Target="../media/image37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openxmlformats.org/officeDocument/2006/relationships/image" Target="../media/image19.png"/><Relationship Id="rId16" Type="http://schemas.openxmlformats.org/officeDocument/2006/relationships/image" Target="../media/image33.jpg"/><Relationship Id="rId20" Type="http://schemas.openxmlformats.org/officeDocument/2006/relationships/image" Target="../media/image49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39.png"/><Relationship Id="rId11" Type="http://schemas.openxmlformats.org/officeDocument/2006/relationships/image" Target="../media/image38.png"/><Relationship Id="rId5" Type="http://schemas.openxmlformats.org/officeDocument/2006/relationships/image" Target="../media/image36.png"/><Relationship Id="rId15" Type="http://schemas.openxmlformats.org/officeDocument/2006/relationships/image" Target="../media/image42.png"/><Relationship Id="rId10" Type="http://schemas.openxmlformats.org/officeDocument/2006/relationships/image" Target="../media/image41.jpg"/><Relationship Id="rId19" Type="http://schemas.openxmlformats.org/officeDocument/2006/relationships/image" Target="../media/image44.png"/><Relationship Id="rId4" Type="http://schemas.openxmlformats.org/officeDocument/2006/relationships/image" Target="../media/image30.png"/><Relationship Id="rId9" Type="http://schemas.openxmlformats.org/officeDocument/2006/relationships/image" Target="../media/image28.png"/><Relationship Id="rId14" Type="http://schemas.openxmlformats.org/officeDocument/2006/relationships/image" Target="../media/image32.png"/><Relationship Id="rId22" Type="http://schemas.openxmlformats.org/officeDocument/2006/relationships/image" Target="../media/image46.png"/></Relationships>
</file>

<file path=ppt/slideLayouts/_rels/slideLayout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Master" Target="../slideMasters/slideMaster3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Master" Target="../slideMasters/slideMaster3.xml"/></Relationships>
</file>

<file path=ppt/slideLayouts/_rels/slideLayout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Master" Target="../slideMasters/slideMaster3.xml"/></Relationships>
</file>

<file path=ppt/slideLayouts/_rels/slideLayout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3.xml"/></Relationships>
</file>

<file path=ppt/slideLayouts/_rels/slideLayout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3.xml"/></Relationships>
</file>

<file path=ppt/slideLayouts/_rels/slideLayout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4.xml"/></Relationships>
</file>

<file path=ppt/slideLayouts/_rels/slideLayout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2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2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4.xml"/></Relationships>
</file>

<file path=ppt/slideLayouts/_rels/slideLayout2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4.xml"/></Relationships>
</file>

<file path=ppt/slideLayouts/_rels/slideLayout2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4.xml"/></Relationships>
</file>

<file path=ppt/slideLayouts/_rels/slideLayout2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4.xml"/></Relationships>
</file>

<file path=ppt/slideLayouts/_rels/slideLayout2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4.xml"/></Relationships>
</file>

<file path=ppt/slideLayouts/_rels/slideLayout2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4.xml"/></Relationships>
</file>

<file path=ppt/slideLayouts/_rels/slideLayout2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Layouts/_rels/slideLayout2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21.png"/></Relationships>
</file>

<file path=ppt/slideLayouts/_rels/slideLayout2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4.xml"/></Relationships>
</file>

<file path=ppt/slideLayouts/_rels/slideLayout2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2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27.png"/><Relationship Id="rId21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jpg"/><Relationship Id="rId2" Type="http://schemas.openxmlformats.org/officeDocument/2006/relationships/image" Target="../media/image26.png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24" Type="http://schemas.openxmlformats.org/officeDocument/2006/relationships/image" Target="../media/image48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23" Type="http://schemas.openxmlformats.org/officeDocument/2006/relationships/image" Target="../media/image47.jp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image" Target="../media/image28.png"/><Relationship Id="rId9" Type="http://schemas.openxmlformats.org/officeDocument/2006/relationships/image" Target="../media/image33.jpg"/><Relationship Id="rId14" Type="http://schemas.openxmlformats.org/officeDocument/2006/relationships/image" Target="../media/image38.png"/><Relationship Id="rId22" Type="http://schemas.openxmlformats.org/officeDocument/2006/relationships/image" Target="../media/image46.png"/></Relationships>
</file>

<file path=ppt/slideLayouts/_rels/slideLayout2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31.png"/><Relationship Id="rId18" Type="http://schemas.openxmlformats.org/officeDocument/2006/relationships/image" Target="../media/image43.png"/><Relationship Id="rId3" Type="http://schemas.openxmlformats.org/officeDocument/2006/relationships/image" Target="../media/image35.png"/><Relationship Id="rId21" Type="http://schemas.openxmlformats.org/officeDocument/2006/relationships/image" Target="../media/image45.png"/><Relationship Id="rId7" Type="http://schemas.openxmlformats.org/officeDocument/2006/relationships/image" Target="../media/image37.png"/><Relationship Id="rId12" Type="http://schemas.openxmlformats.org/officeDocument/2006/relationships/image" Target="../media/image29.png"/><Relationship Id="rId17" Type="http://schemas.openxmlformats.org/officeDocument/2006/relationships/image" Target="../media/image34.png"/><Relationship Id="rId2" Type="http://schemas.openxmlformats.org/officeDocument/2006/relationships/image" Target="../media/image19.png"/><Relationship Id="rId16" Type="http://schemas.openxmlformats.org/officeDocument/2006/relationships/image" Target="../media/image33.jpg"/><Relationship Id="rId20" Type="http://schemas.openxmlformats.org/officeDocument/2006/relationships/image" Target="../media/image49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39.png"/><Relationship Id="rId11" Type="http://schemas.openxmlformats.org/officeDocument/2006/relationships/image" Target="../media/image38.png"/><Relationship Id="rId5" Type="http://schemas.openxmlformats.org/officeDocument/2006/relationships/image" Target="../media/image36.png"/><Relationship Id="rId15" Type="http://schemas.openxmlformats.org/officeDocument/2006/relationships/image" Target="../media/image42.png"/><Relationship Id="rId10" Type="http://schemas.openxmlformats.org/officeDocument/2006/relationships/image" Target="../media/image41.jpg"/><Relationship Id="rId19" Type="http://schemas.openxmlformats.org/officeDocument/2006/relationships/image" Target="../media/image44.png"/><Relationship Id="rId4" Type="http://schemas.openxmlformats.org/officeDocument/2006/relationships/image" Target="../media/image30.png"/><Relationship Id="rId9" Type="http://schemas.openxmlformats.org/officeDocument/2006/relationships/image" Target="../media/image28.png"/><Relationship Id="rId14" Type="http://schemas.openxmlformats.org/officeDocument/2006/relationships/image" Target="../media/image32.png"/><Relationship Id="rId22" Type="http://schemas.openxmlformats.org/officeDocument/2006/relationships/image" Target="../media/image46.png"/></Relationships>
</file>

<file path=ppt/slideLayouts/_rels/slideLayout2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Master" Target="../slideMasters/slideMaster4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2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Master" Target="../slideMasters/slideMaster4.xml"/></Relationships>
</file>

<file path=ppt/slideLayouts/_rels/slideLayout2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Master" Target="../slideMasters/slideMaster4.xml"/></Relationships>
</file>

<file path=ppt/slideLayouts/_rels/slideLayout2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4.xml"/></Relationships>
</file>

<file path=ppt/slideLayouts/_rels/slideLayout2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4.xml"/></Relationships>
</file>

<file path=ppt/slideLayouts/_rels/slideLayout2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4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1 - Text Right">
  <p:cSld name="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4352819" y="561586"/>
            <a:ext cx="4363800" cy="18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50"/>
              <a:buFont typeface="Poppins SemiBold"/>
              <a:buNone/>
              <a:defRPr sz="465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4352423" y="287614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552"/>
              <a:buNone/>
              <a:defRPr sz="1725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15" name="Google Shape;15;p2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16" name="Google Shape;16;p2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17" name="Google Shape;17;p2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8" name="Google Shape;18;p2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9" name="Google Shape;19;p2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0" name="Google Shape;20;p2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1" name="Google Shape;21;p2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2" name="Google Shape;22;p2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3" name="Google Shape;23;p2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4" name="Google Shape;24;p2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2 - Text Right">
  <p:cSld name="1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4352819" y="561586"/>
            <a:ext cx="4363800" cy="18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50"/>
              <a:buFont typeface="Poppins SemiBold"/>
              <a:buNone/>
              <a:defRPr sz="465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subTitle" idx="1"/>
          </p:nvPr>
        </p:nvSpPr>
        <p:spPr>
          <a:xfrm>
            <a:off x="4352423" y="287614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552"/>
              <a:buNone/>
              <a:defRPr sz="1725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8" name="Google Shape;28;p3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29" name="Google Shape;29;p3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30" name="Google Shape;30;p3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31" name="Google Shape;31;p3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32" name="Google Shape;32;p3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33" name="Google Shape;33;p3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34" name="Google Shape;34;p3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35" name="Google Shape;35;p3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36" name="Google Shape;36;p3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37" name="Google Shape;37;p3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2 - Text Left">
  <p:cSld name="2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4"/>
          <p:cNvSpPr txBox="1">
            <a:spLocks noGrp="1"/>
          </p:cNvSpPr>
          <p:nvPr>
            <p:ph type="title"/>
          </p:nvPr>
        </p:nvSpPr>
        <p:spPr>
          <a:xfrm>
            <a:off x="645155" y="561586"/>
            <a:ext cx="4363800" cy="18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50"/>
              <a:buFont typeface="Poppins"/>
              <a:buNone/>
              <a:defRPr sz="4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40" name="Google Shape;40;p4"/>
          <p:cNvSpPr txBox="1">
            <a:spLocks noGrp="1"/>
          </p:cNvSpPr>
          <p:nvPr>
            <p:ph type="subTitle" idx="1"/>
          </p:nvPr>
        </p:nvSpPr>
        <p:spPr>
          <a:xfrm>
            <a:off x="644759" y="287614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552"/>
              <a:buNone/>
              <a:defRPr sz="1725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41" name="Google Shape;41;p4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42" name="Google Shape;42;p4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43" name="Google Shape;43;p4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44" name="Google Shape;44;p4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45" name="Google Shape;45;p4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46" name="Google Shape;46;p4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47" name="Google Shape;47;p4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48" name="Google Shape;48;p4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49" name="Google Shape;49;p4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50" name="Google Shape;50;p4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- Image 1">
  <p:cSld name="3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5"/>
          <p:cNvSpPr/>
          <p:nvPr/>
        </p:nvSpPr>
        <p:spPr>
          <a:xfrm>
            <a:off x="1573868" y="661956"/>
            <a:ext cx="33229" cy="33229"/>
          </a:xfrm>
          <a:custGeom>
            <a:avLst/>
            <a:gdLst/>
            <a:ahLst/>
            <a:cxnLst/>
            <a:rect l="l" t="t" r="r" b="b"/>
            <a:pathLst>
              <a:path w="88610" h="88610" extrusionOk="0">
                <a:moveTo>
                  <a:pt x="0" y="44305"/>
                </a:moveTo>
                <a:cubicBezTo>
                  <a:pt x="0" y="19790"/>
                  <a:pt x="19918" y="0"/>
                  <a:pt x="44305" y="0"/>
                </a:cubicBezTo>
                <a:cubicBezTo>
                  <a:pt x="68692" y="0"/>
                  <a:pt x="88610" y="19790"/>
                  <a:pt x="88610" y="44305"/>
                </a:cubicBezTo>
                <a:cubicBezTo>
                  <a:pt x="88610" y="68820"/>
                  <a:pt x="68820" y="88610"/>
                  <a:pt x="44305" y="88610"/>
                </a:cubicBezTo>
                <a:cubicBezTo>
                  <a:pt x="19790" y="88610"/>
                  <a:pt x="0" y="68820"/>
                  <a:pt x="0" y="44305"/>
                </a:cubicBezTo>
                <a:close/>
                <a:moveTo>
                  <a:pt x="76991" y="44305"/>
                </a:moveTo>
                <a:cubicBezTo>
                  <a:pt x="76991" y="26302"/>
                  <a:pt x="62436" y="11747"/>
                  <a:pt x="44433" y="11747"/>
                </a:cubicBezTo>
                <a:cubicBezTo>
                  <a:pt x="26430" y="11747"/>
                  <a:pt x="11874" y="26302"/>
                  <a:pt x="11874" y="44305"/>
                </a:cubicBezTo>
                <a:cubicBezTo>
                  <a:pt x="11874" y="62308"/>
                  <a:pt x="26430" y="76864"/>
                  <a:pt x="44433" y="76864"/>
                </a:cubicBezTo>
                <a:cubicBezTo>
                  <a:pt x="62436" y="76864"/>
                  <a:pt x="76991" y="62308"/>
                  <a:pt x="76991" y="44305"/>
                </a:cubicBezTo>
                <a:close/>
                <a:moveTo>
                  <a:pt x="28345" y="23366"/>
                </a:moveTo>
                <a:lnTo>
                  <a:pt x="48391" y="23366"/>
                </a:lnTo>
                <a:cubicBezTo>
                  <a:pt x="56179" y="23366"/>
                  <a:pt x="62563" y="28345"/>
                  <a:pt x="62563" y="36900"/>
                </a:cubicBezTo>
                <a:cubicBezTo>
                  <a:pt x="62563" y="42390"/>
                  <a:pt x="59882" y="46348"/>
                  <a:pt x="56052" y="48519"/>
                </a:cubicBezTo>
                <a:lnTo>
                  <a:pt x="63840" y="64223"/>
                </a:lnTo>
                <a:lnTo>
                  <a:pt x="52221" y="64223"/>
                </a:lnTo>
                <a:lnTo>
                  <a:pt x="45965" y="50434"/>
                </a:lnTo>
                <a:lnTo>
                  <a:pt x="39070" y="50434"/>
                </a:lnTo>
                <a:lnTo>
                  <a:pt x="39070" y="64223"/>
                </a:lnTo>
                <a:lnTo>
                  <a:pt x="28473" y="64223"/>
                </a:lnTo>
                <a:lnTo>
                  <a:pt x="28473" y="23366"/>
                </a:lnTo>
                <a:lnTo>
                  <a:pt x="28473" y="23366"/>
                </a:lnTo>
                <a:close/>
                <a:moveTo>
                  <a:pt x="45582" y="42773"/>
                </a:moveTo>
                <a:cubicBezTo>
                  <a:pt x="48646" y="42773"/>
                  <a:pt x="51200" y="40730"/>
                  <a:pt x="51200" y="36900"/>
                </a:cubicBezTo>
                <a:cubicBezTo>
                  <a:pt x="51200" y="33069"/>
                  <a:pt x="48519" y="31282"/>
                  <a:pt x="45582" y="31282"/>
                </a:cubicBezTo>
                <a:lnTo>
                  <a:pt x="38815" y="31282"/>
                </a:lnTo>
                <a:lnTo>
                  <a:pt x="38815" y="42901"/>
                </a:lnTo>
                <a:lnTo>
                  <a:pt x="45582" y="4290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3" name="Google Shape;53;p5"/>
          <p:cNvSpPr>
            <a:spLocks noGrp="1"/>
          </p:cNvSpPr>
          <p:nvPr>
            <p:ph type="pic" idx="2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  <p:sp>
        <p:nvSpPr>
          <p:cNvPr id="54" name="Google Shape;54;p5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56" name="Google Shape;56;p5"/>
          <p:cNvGrpSpPr/>
          <p:nvPr/>
        </p:nvGrpSpPr>
        <p:grpSpPr>
          <a:xfrm>
            <a:off x="645294" y="661955"/>
            <a:ext cx="925714" cy="283739"/>
            <a:chOff x="1720785" y="1765213"/>
            <a:chExt cx="2468571" cy="756636"/>
          </a:xfrm>
        </p:grpSpPr>
        <p:sp>
          <p:nvSpPr>
            <p:cNvPr id="57" name="Google Shape;57;p5"/>
            <p:cNvSpPr/>
            <p:nvPr/>
          </p:nvSpPr>
          <p:spPr>
            <a:xfrm>
              <a:off x="1720785" y="1765216"/>
              <a:ext cx="913552" cy="756633"/>
            </a:xfrm>
            <a:custGeom>
              <a:avLst/>
              <a:gdLst/>
              <a:ahLst/>
              <a:cxnLst/>
              <a:rect l="l" t="t" r="r" b="b"/>
              <a:pathLst>
                <a:path w="913552" h="756633" extrusionOk="0">
                  <a:moveTo>
                    <a:pt x="383" y="478163"/>
                  </a:moveTo>
                  <a:lnTo>
                    <a:pt x="383" y="0"/>
                  </a:lnTo>
                  <a:lnTo>
                    <a:pt x="178625" y="0"/>
                  </a:lnTo>
                  <a:lnTo>
                    <a:pt x="178625" y="478163"/>
                  </a:lnTo>
                  <a:cubicBezTo>
                    <a:pt x="178625" y="561794"/>
                    <a:pt x="219355" y="591543"/>
                    <a:pt x="273236" y="591543"/>
                  </a:cubicBezTo>
                  <a:cubicBezTo>
                    <a:pt x="327117" y="591543"/>
                    <a:pt x="367847" y="561921"/>
                    <a:pt x="367847" y="478163"/>
                  </a:cubicBezTo>
                  <a:lnTo>
                    <a:pt x="367847" y="0"/>
                  </a:lnTo>
                  <a:lnTo>
                    <a:pt x="546089" y="0"/>
                  </a:lnTo>
                  <a:lnTo>
                    <a:pt x="546089" y="478163"/>
                  </a:lnTo>
                  <a:cubicBezTo>
                    <a:pt x="546089" y="561794"/>
                    <a:pt x="587968" y="591543"/>
                    <a:pt x="640700" y="591543"/>
                  </a:cubicBezTo>
                  <a:cubicBezTo>
                    <a:pt x="693432" y="591543"/>
                    <a:pt x="735311" y="561921"/>
                    <a:pt x="735311" y="478163"/>
                  </a:cubicBezTo>
                  <a:lnTo>
                    <a:pt x="735311" y="0"/>
                  </a:lnTo>
                  <a:lnTo>
                    <a:pt x="913553" y="0"/>
                  </a:lnTo>
                  <a:lnTo>
                    <a:pt x="913553" y="478163"/>
                  </a:lnTo>
                  <a:cubicBezTo>
                    <a:pt x="913553" y="670705"/>
                    <a:pt x="801322" y="756634"/>
                    <a:pt x="656021" y="756634"/>
                  </a:cubicBezTo>
                  <a:cubicBezTo>
                    <a:pt x="569071" y="756634"/>
                    <a:pt x="499741" y="722543"/>
                    <a:pt x="456840" y="657554"/>
                  </a:cubicBezTo>
                  <a:cubicBezTo>
                    <a:pt x="413940" y="722415"/>
                    <a:pt x="344609" y="756634"/>
                    <a:pt x="257659" y="756634"/>
                  </a:cubicBezTo>
                  <a:cubicBezTo>
                    <a:pt x="112359" y="756634"/>
                    <a:pt x="0" y="670705"/>
                    <a:pt x="0" y="47816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sp>
          <p:nvSpPr>
            <p:cNvPr id="58" name="Google Shape;58;p5"/>
            <p:cNvSpPr/>
            <p:nvPr/>
          </p:nvSpPr>
          <p:spPr>
            <a:xfrm>
              <a:off x="2708901" y="1765213"/>
              <a:ext cx="756508" cy="756510"/>
            </a:xfrm>
            <a:custGeom>
              <a:avLst/>
              <a:gdLst/>
              <a:ahLst/>
              <a:cxnLst/>
              <a:rect l="l" t="t" r="r" b="b"/>
              <a:pathLst>
                <a:path w="756508" h="756510" extrusionOk="0">
                  <a:moveTo>
                    <a:pt x="751784" y="437435"/>
                  </a:moveTo>
                  <a:cubicBezTo>
                    <a:pt x="754849" y="417773"/>
                    <a:pt x="756509" y="397471"/>
                    <a:pt x="756509" y="376915"/>
                  </a:cubicBezTo>
                  <a:cubicBezTo>
                    <a:pt x="755742" y="168285"/>
                    <a:pt x="585417" y="-763"/>
                    <a:pt x="376915" y="3"/>
                  </a:cubicBezTo>
                  <a:cubicBezTo>
                    <a:pt x="168413" y="769"/>
                    <a:pt x="-763" y="171094"/>
                    <a:pt x="3" y="379596"/>
                  </a:cubicBezTo>
                  <a:cubicBezTo>
                    <a:pt x="769" y="588098"/>
                    <a:pt x="171094" y="757147"/>
                    <a:pt x="379596" y="756509"/>
                  </a:cubicBezTo>
                  <a:cubicBezTo>
                    <a:pt x="533451" y="755998"/>
                    <a:pt x="665600" y="663174"/>
                    <a:pt x="724205" y="530770"/>
                  </a:cubicBezTo>
                  <a:lnTo>
                    <a:pt x="517874" y="531536"/>
                  </a:lnTo>
                  <a:cubicBezTo>
                    <a:pt x="481102" y="565116"/>
                    <a:pt x="432456" y="585800"/>
                    <a:pt x="378958" y="585928"/>
                  </a:cubicBezTo>
                  <a:cubicBezTo>
                    <a:pt x="285496" y="586311"/>
                    <a:pt x="205951" y="524386"/>
                    <a:pt x="179777" y="439351"/>
                  </a:cubicBezTo>
                  <a:lnTo>
                    <a:pt x="751784" y="437435"/>
                  </a:lnTo>
                  <a:moveTo>
                    <a:pt x="377426" y="170584"/>
                  </a:moveTo>
                  <a:cubicBezTo>
                    <a:pt x="461695" y="170328"/>
                    <a:pt x="534472" y="220507"/>
                    <a:pt x="567286" y="292646"/>
                  </a:cubicBezTo>
                  <a:lnTo>
                    <a:pt x="188331" y="294050"/>
                  </a:lnTo>
                  <a:cubicBezTo>
                    <a:pt x="220634" y="221656"/>
                    <a:pt x="293029" y="170967"/>
                    <a:pt x="377298" y="170584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grpSp>
          <p:nvGrpSpPr>
            <p:cNvPr id="59" name="Google Shape;59;p5"/>
            <p:cNvGrpSpPr/>
            <p:nvPr/>
          </p:nvGrpSpPr>
          <p:grpSpPr>
            <a:xfrm>
              <a:off x="3397356" y="1765216"/>
              <a:ext cx="792000" cy="756633"/>
              <a:chOff x="3397356" y="1765216"/>
              <a:chExt cx="792000" cy="756633"/>
            </a:xfrm>
          </p:grpSpPr>
          <p:grpSp>
            <p:nvGrpSpPr>
              <p:cNvPr id="60" name="Google Shape;60;p5"/>
              <p:cNvGrpSpPr/>
              <p:nvPr/>
            </p:nvGrpSpPr>
            <p:grpSpPr>
              <a:xfrm>
                <a:off x="3397356" y="1765216"/>
                <a:ext cx="792000" cy="756633"/>
                <a:chOff x="3397356" y="1765216"/>
                <a:chExt cx="792000" cy="756633"/>
              </a:xfrm>
            </p:grpSpPr>
            <p:sp>
              <p:nvSpPr>
                <p:cNvPr id="61" name="Google Shape;61;p5"/>
                <p:cNvSpPr/>
                <p:nvPr/>
              </p:nvSpPr>
              <p:spPr>
                <a:xfrm>
                  <a:off x="3397356" y="1765216"/>
                  <a:ext cx="792000" cy="75663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2000" h="756633" extrusionOk="0">
                      <a:moveTo>
                        <a:pt x="792001" y="0"/>
                      </a:moveTo>
                      <a:lnTo>
                        <a:pt x="561027" y="0"/>
                      </a:lnTo>
                      <a:lnTo>
                        <a:pt x="395937" y="242337"/>
                      </a:lnTo>
                      <a:lnTo>
                        <a:pt x="230974" y="0"/>
                      </a:lnTo>
                      <a:lnTo>
                        <a:pt x="0" y="0"/>
                      </a:lnTo>
                      <a:lnTo>
                        <a:pt x="257659" y="378317"/>
                      </a:lnTo>
                      <a:lnTo>
                        <a:pt x="0" y="756634"/>
                      </a:lnTo>
                      <a:lnTo>
                        <a:pt x="230974" y="756634"/>
                      </a:lnTo>
                      <a:lnTo>
                        <a:pt x="395937" y="514296"/>
                      </a:lnTo>
                      <a:lnTo>
                        <a:pt x="561027" y="756634"/>
                      </a:lnTo>
                      <a:lnTo>
                        <a:pt x="792001" y="756634"/>
                      </a:lnTo>
                      <a:lnTo>
                        <a:pt x="534214" y="378317"/>
                      </a:lnTo>
                      <a:lnTo>
                        <a:pt x="792001" y="0"/>
                      </a:lnTo>
                      <a:close/>
                      <a:moveTo>
                        <a:pt x="210162" y="717180"/>
                      </a:moveTo>
                      <a:lnTo>
                        <a:pt x="74565" y="717180"/>
                      </a:lnTo>
                      <a:lnTo>
                        <a:pt x="305411" y="378317"/>
                      </a:lnTo>
                      <a:lnTo>
                        <a:pt x="74565" y="39453"/>
                      </a:lnTo>
                      <a:lnTo>
                        <a:pt x="210162" y="39453"/>
                      </a:lnTo>
                      <a:lnTo>
                        <a:pt x="441008" y="378317"/>
                      </a:lnTo>
                      <a:lnTo>
                        <a:pt x="210162" y="71718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  <p:sp>
              <p:nvSpPr>
                <p:cNvPr id="62" name="Google Shape;62;p5"/>
                <p:cNvSpPr/>
                <p:nvPr/>
              </p:nvSpPr>
              <p:spPr>
                <a:xfrm>
                  <a:off x="3546359" y="1843994"/>
                  <a:ext cx="244252" cy="5989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4252" h="598948" extrusionOk="0">
                      <a:moveTo>
                        <a:pt x="40219" y="0"/>
                      </a:moveTo>
                      <a:lnTo>
                        <a:pt x="0" y="0"/>
                      </a:lnTo>
                      <a:lnTo>
                        <a:pt x="204033" y="299538"/>
                      </a:lnTo>
                      <a:lnTo>
                        <a:pt x="0" y="598949"/>
                      </a:lnTo>
                      <a:lnTo>
                        <a:pt x="40219" y="598949"/>
                      </a:lnTo>
                      <a:lnTo>
                        <a:pt x="244253" y="299538"/>
                      </a:lnTo>
                      <a:lnTo>
                        <a:pt x="4021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  <p:sp>
            <p:nvSpPr>
              <p:cNvPr id="63" name="Google Shape;63;p5"/>
              <p:cNvSpPr/>
              <p:nvPr/>
            </p:nvSpPr>
            <p:spPr>
              <a:xfrm>
                <a:off x="3793292" y="2143532"/>
                <a:ext cx="92696" cy="271831"/>
              </a:xfrm>
              <a:custGeom>
                <a:avLst/>
                <a:gdLst/>
                <a:ahLst/>
                <a:cxnLst/>
                <a:rect l="l" t="t" r="r" b="b"/>
                <a:pathLst>
                  <a:path w="92696" h="271831" extrusionOk="0">
                    <a:moveTo>
                      <a:pt x="92696" y="0"/>
                    </a:moveTo>
                    <a:lnTo>
                      <a:pt x="92696" y="271831"/>
                    </a:lnTo>
                    <a:lnTo>
                      <a:pt x="0" y="135980"/>
                    </a:lnTo>
                    <a:lnTo>
                      <a:pt x="92696" y="0"/>
                    </a:lnTo>
                    <a:close/>
                  </a:path>
                </a:pathLst>
              </a:custGeom>
              <a:solidFill>
                <a:srgbClr val="A7A4A4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- Image 2">
  <p:cSld name="4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5" name="Google Shape;65;p6"/>
          <p:cNvGrpSpPr/>
          <p:nvPr/>
        </p:nvGrpSpPr>
        <p:grpSpPr>
          <a:xfrm>
            <a:off x="645294" y="661955"/>
            <a:ext cx="962007" cy="283739"/>
            <a:chOff x="1720785" y="1765213"/>
            <a:chExt cx="2565353" cy="756636"/>
          </a:xfrm>
        </p:grpSpPr>
        <p:grpSp>
          <p:nvGrpSpPr>
            <p:cNvPr id="66" name="Google Shape;66;p6"/>
            <p:cNvGrpSpPr/>
            <p:nvPr/>
          </p:nvGrpSpPr>
          <p:grpSpPr>
            <a:xfrm>
              <a:off x="1720785" y="1765213"/>
              <a:ext cx="2468571" cy="756636"/>
              <a:chOff x="1720785" y="1765213"/>
              <a:chExt cx="2468571" cy="756636"/>
            </a:xfrm>
          </p:grpSpPr>
          <p:sp>
            <p:nvSpPr>
              <p:cNvPr id="67" name="Google Shape;67;p6"/>
              <p:cNvSpPr/>
              <p:nvPr/>
            </p:nvSpPr>
            <p:spPr>
              <a:xfrm>
                <a:off x="1720785" y="1765216"/>
                <a:ext cx="913552" cy="756633"/>
              </a:xfrm>
              <a:custGeom>
                <a:avLst/>
                <a:gdLst/>
                <a:ahLst/>
                <a:cxnLst/>
                <a:rect l="l" t="t" r="r" b="b"/>
                <a:pathLst>
                  <a:path w="913552" h="756633" extrusionOk="0">
                    <a:moveTo>
                      <a:pt x="383" y="478163"/>
                    </a:moveTo>
                    <a:lnTo>
                      <a:pt x="383" y="0"/>
                    </a:lnTo>
                    <a:lnTo>
                      <a:pt x="178625" y="0"/>
                    </a:lnTo>
                    <a:lnTo>
                      <a:pt x="178625" y="478163"/>
                    </a:lnTo>
                    <a:cubicBezTo>
                      <a:pt x="178625" y="561794"/>
                      <a:pt x="219355" y="591543"/>
                      <a:pt x="273236" y="591543"/>
                    </a:cubicBezTo>
                    <a:cubicBezTo>
                      <a:pt x="327117" y="591543"/>
                      <a:pt x="367847" y="561921"/>
                      <a:pt x="367847" y="478163"/>
                    </a:cubicBezTo>
                    <a:lnTo>
                      <a:pt x="367847" y="0"/>
                    </a:lnTo>
                    <a:lnTo>
                      <a:pt x="546089" y="0"/>
                    </a:lnTo>
                    <a:lnTo>
                      <a:pt x="546089" y="478163"/>
                    </a:lnTo>
                    <a:cubicBezTo>
                      <a:pt x="546089" y="561794"/>
                      <a:pt x="587968" y="591543"/>
                      <a:pt x="640700" y="591543"/>
                    </a:cubicBezTo>
                    <a:cubicBezTo>
                      <a:pt x="693432" y="591543"/>
                      <a:pt x="735311" y="561921"/>
                      <a:pt x="735311" y="478163"/>
                    </a:cubicBezTo>
                    <a:lnTo>
                      <a:pt x="735311" y="0"/>
                    </a:lnTo>
                    <a:lnTo>
                      <a:pt x="913553" y="0"/>
                    </a:lnTo>
                    <a:lnTo>
                      <a:pt x="913553" y="478163"/>
                    </a:lnTo>
                    <a:cubicBezTo>
                      <a:pt x="913553" y="670705"/>
                      <a:pt x="801322" y="756634"/>
                      <a:pt x="656021" y="756634"/>
                    </a:cubicBezTo>
                    <a:cubicBezTo>
                      <a:pt x="569071" y="756634"/>
                      <a:pt x="499741" y="722543"/>
                      <a:pt x="456840" y="657554"/>
                    </a:cubicBezTo>
                    <a:cubicBezTo>
                      <a:pt x="413940" y="722415"/>
                      <a:pt x="344609" y="756634"/>
                      <a:pt x="257659" y="756634"/>
                    </a:cubicBezTo>
                    <a:cubicBezTo>
                      <a:pt x="112359" y="756634"/>
                      <a:pt x="0" y="670705"/>
                      <a:pt x="0" y="478163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68" name="Google Shape;68;p6"/>
              <p:cNvSpPr/>
              <p:nvPr/>
            </p:nvSpPr>
            <p:spPr>
              <a:xfrm>
                <a:off x="2708901" y="1765213"/>
                <a:ext cx="756508" cy="756510"/>
              </a:xfrm>
              <a:custGeom>
                <a:avLst/>
                <a:gdLst/>
                <a:ahLst/>
                <a:cxnLst/>
                <a:rect l="l" t="t" r="r" b="b"/>
                <a:pathLst>
                  <a:path w="756508" h="756510" extrusionOk="0">
                    <a:moveTo>
                      <a:pt x="751784" y="437435"/>
                    </a:moveTo>
                    <a:cubicBezTo>
                      <a:pt x="754849" y="417773"/>
                      <a:pt x="756509" y="397471"/>
                      <a:pt x="756509" y="376915"/>
                    </a:cubicBezTo>
                    <a:cubicBezTo>
                      <a:pt x="755742" y="168285"/>
                      <a:pt x="585417" y="-763"/>
                      <a:pt x="376915" y="3"/>
                    </a:cubicBezTo>
                    <a:cubicBezTo>
                      <a:pt x="168413" y="769"/>
                      <a:pt x="-763" y="171094"/>
                      <a:pt x="3" y="379596"/>
                    </a:cubicBezTo>
                    <a:cubicBezTo>
                      <a:pt x="769" y="588098"/>
                      <a:pt x="171094" y="757147"/>
                      <a:pt x="379596" y="756509"/>
                    </a:cubicBezTo>
                    <a:cubicBezTo>
                      <a:pt x="533451" y="755998"/>
                      <a:pt x="665600" y="663174"/>
                      <a:pt x="724205" y="530770"/>
                    </a:cubicBezTo>
                    <a:lnTo>
                      <a:pt x="517874" y="531536"/>
                    </a:lnTo>
                    <a:cubicBezTo>
                      <a:pt x="481102" y="565116"/>
                      <a:pt x="432456" y="585800"/>
                      <a:pt x="378958" y="585928"/>
                    </a:cubicBezTo>
                    <a:cubicBezTo>
                      <a:pt x="285496" y="586311"/>
                      <a:pt x="205951" y="524386"/>
                      <a:pt x="179777" y="439351"/>
                    </a:cubicBezTo>
                    <a:lnTo>
                      <a:pt x="751784" y="437435"/>
                    </a:lnTo>
                    <a:moveTo>
                      <a:pt x="377426" y="170584"/>
                    </a:moveTo>
                    <a:cubicBezTo>
                      <a:pt x="461695" y="170328"/>
                      <a:pt x="534472" y="220507"/>
                      <a:pt x="567286" y="292646"/>
                    </a:cubicBezTo>
                    <a:lnTo>
                      <a:pt x="188331" y="294050"/>
                    </a:lnTo>
                    <a:cubicBezTo>
                      <a:pt x="220634" y="221656"/>
                      <a:pt x="293029" y="170967"/>
                      <a:pt x="377298" y="170584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69" name="Google Shape;69;p6"/>
              <p:cNvGrpSpPr/>
              <p:nvPr/>
            </p:nvGrpSpPr>
            <p:grpSpPr>
              <a:xfrm>
                <a:off x="3397356" y="1765216"/>
                <a:ext cx="792000" cy="756633"/>
                <a:chOff x="3397356" y="1765216"/>
                <a:chExt cx="792000" cy="756633"/>
              </a:xfrm>
            </p:grpSpPr>
            <p:grpSp>
              <p:nvGrpSpPr>
                <p:cNvPr id="70" name="Google Shape;70;p6"/>
                <p:cNvGrpSpPr/>
                <p:nvPr/>
              </p:nvGrpSpPr>
              <p:grpSpPr>
                <a:xfrm>
                  <a:off x="3397356" y="1765216"/>
                  <a:ext cx="792000" cy="756633"/>
                  <a:chOff x="3397356" y="1765216"/>
                  <a:chExt cx="792000" cy="756633"/>
                </a:xfrm>
              </p:grpSpPr>
              <p:sp>
                <p:nvSpPr>
                  <p:cNvPr id="71" name="Google Shape;71;p6"/>
                  <p:cNvSpPr/>
                  <p:nvPr/>
                </p:nvSpPr>
                <p:spPr>
                  <a:xfrm>
                    <a:off x="3397356" y="1765216"/>
                    <a:ext cx="792000" cy="75663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92000" h="756633" extrusionOk="0">
                        <a:moveTo>
                          <a:pt x="792001" y="0"/>
                        </a:moveTo>
                        <a:lnTo>
                          <a:pt x="561027" y="0"/>
                        </a:lnTo>
                        <a:lnTo>
                          <a:pt x="395937" y="242337"/>
                        </a:lnTo>
                        <a:lnTo>
                          <a:pt x="230974" y="0"/>
                        </a:lnTo>
                        <a:lnTo>
                          <a:pt x="0" y="0"/>
                        </a:lnTo>
                        <a:lnTo>
                          <a:pt x="257659" y="378317"/>
                        </a:lnTo>
                        <a:lnTo>
                          <a:pt x="0" y="756634"/>
                        </a:lnTo>
                        <a:lnTo>
                          <a:pt x="230974" y="756634"/>
                        </a:lnTo>
                        <a:lnTo>
                          <a:pt x="395937" y="514296"/>
                        </a:lnTo>
                        <a:lnTo>
                          <a:pt x="561027" y="756634"/>
                        </a:lnTo>
                        <a:lnTo>
                          <a:pt x="792001" y="756634"/>
                        </a:lnTo>
                        <a:lnTo>
                          <a:pt x="534214" y="378317"/>
                        </a:lnTo>
                        <a:lnTo>
                          <a:pt x="792001" y="0"/>
                        </a:lnTo>
                        <a:close/>
                        <a:moveTo>
                          <a:pt x="210162" y="717180"/>
                        </a:moveTo>
                        <a:lnTo>
                          <a:pt x="74565" y="717180"/>
                        </a:lnTo>
                        <a:lnTo>
                          <a:pt x="305411" y="378317"/>
                        </a:lnTo>
                        <a:lnTo>
                          <a:pt x="74565" y="39453"/>
                        </a:lnTo>
                        <a:lnTo>
                          <a:pt x="210162" y="39453"/>
                        </a:lnTo>
                        <a:lnTo>
                          <a:pt x="441008" y="378317"/>
                        </a:lnTo>
                        <a:lnTo>
                          <a:pt x="210162" y="71718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72" name="Google Shape;72;p6"/>
                  <p:cNvSpPr/>
                  <p:nvPr/>
                </p:nvSpPr>
                <p:spPr>
                  <a:xfrm>
                    <a:off x="3546359" y="1843994"/>
                    <a:ext cx="244252" cy="59894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4252" h="598948" extrusionOk="0">
                        <a:moveTo>
                          <a:pt x="40219" y="0"/>
                        </a:moveTo>
                        <a:lnTo>
                          <a:pt x="0" y="0"/>
                        </a:lnTo>
                        <a:lnTo>
                          <a:pt x="204033" y="299538"/>
                        </a:lnTo>
                        <a:lnTo>
                          <a:pt x="0" y="598949"/>
                        </a:lnTo>
                        <a:lnTo>
                          <a:pt x="40219" y="598949"/>
                        </a:lnTo>
                        <a:lnTo>
                          <a:pt x="244253" y="299538"/>
                        </a:lnTo>
                        <a:lnTo>
                          <a:pt x="40219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73" name="Google Shape;73;p6"/>
                <p:cNvSpPr/>
                <p:nvPr/>
              </p:nvSpPr>
              <p:spPr>
                <a:xfrm>
                  <a:off x="3793292" y="2143532"/>
                  <a:ext cx="92696" cy="2718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696" h="271831" extrusionOk="0">
                      <a:moveTo>
                        <a:pt x="92696" y="0"/>
                      </a:moveTo>
                      <a:lnTo>
                        <a:pt x="92696" y="271831"/>
                      </a:lnTo>
                      <a:lnTo>
                        <a:pt x="0" y="135980"/>
                      </a:lnTo>
                      <a:lnTo>
                        <a:pt x="92696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74" name="Google Shape;74;p6"/>
            <p:cNvSpPr/>
            <p:nvPr/>
          </p:nvSpPr>
          <p:spPr>
            <a:xfrm>
              <a:off x="4197528" y="1765216"/>
              <a:ext cx="88610" cy="88610"/>
            </a:xfrm>
            <a:custGeom>
              <a:avLst/>
              <a:gdLst/>
              <a:ahLst/>
              <a:cxnLst/>
              <a:rect l="l" t="t" r="r" b="b"/>
              <a:pathLst>
                <a:path w="88610" h="88610" extrusionOk="0">
                  <a:moveTo>
                    <a:pt x="0" y="44305"/>
                  </a:moveTo>
                  <a:cubicBezTo>
                    <a:pt x="0" y="19790"/>
                    <a:pt x="19918" y="0"/>
                    <a:pt x="44305" y="0"/>
                  </a:cubicBezTo>
                  <a:cubicBezTo>
                    <a:pt x="68692" y="0"/>
                    <a:pt x="88610" y="19790"/>
                    <a:pt x="88610" y="44305"/>
                  </a:cubicBezTo>
                  <a:cubicBezTo>
                    <a:pt x="88610" y="68820"/>
                    <a:pt x="68820" y="88610"/>
                    <a:pt x="44305" y="88610"/>
                  </a:cubicBezTo>
                  <a:cubicBezTo>
                    <a:pt x="19790" y="88610"/>
                    <a:pt x="0" y="68820"/>
                    <a:pt x="0" y="44305"/>
                  </a:cubicBezTo>
                  <a:close/>
                  <a:moveTo>
                    <a:pt x="76991" y="44305"/>
                  </a:moveTo>
                  <a:cubicBezTo>
                    <a:pt x="76991" y="26302"/>
                    <a:pt x="62436" y="11747"/>
                    <a:pt x="44433" y="11747"/>
                  </a:cubicBezTo>
                  <a:cubicBezTo>
                    <a:pt x="26430" y="11747"/>
                    <a:pt x="11874" y="26302"/>
                    <a:pt x="11874" y="44305"/>
                  </a:cubicBezTo>
                  <a:cubicBezTo>
                    <a:pt x="11874" y="62308"/>
                    <a:pt x="26430" y="76864"/>
                    <a:pt x="44433" y="76864"/>
                  </a:cubicBezTo>
                  <a:cubicBezTo>
                    <a:pt x="62436" y="76864"/>
                    <a:pt x="76991" y="62308"/>
                    <a:pt x="76991" y="44305"/>
                  </a:cubicBezTo>
                  <a:close/>
                  <a:moveTo>
                    <a:pt x="28345" y="23366"/>
                  </a:moveTo>
                  <a:lnTo>
                    <a:pt x="48391" y="23366"/>
                  </a:lnTo>
                  <a:cubicBezTo>
                    <a:pt x="56179" y="23366"/>
                    <a:pt x="62563" y="28345"/>
                    <a:pt x="62563" y="36900"/>
                  </a:cubicBezTo>
                  <a:cubicBezTo>
                    <a:pt x="62563" y="42390"/>
                    <a:pt x="59882" y="46348"/>
                    <a:pt x="56052" y="48519"/>
                  </a:cubicBezTo>
                  <a:lnTo>
                    <a:pt x="63840" y="64223"/>
                  </a:lnTo>
                  <a:lnTo>
                    <a:pt x="52221" y="64223"/>
                  </a:lnTo>
                  <a:lnTo>
                    <a:pt x="45965" y="50434"/>
                  </a:lnTo>
                  <a:lnTo>
                    <a:pt x="39070" y="50434"/>
                  </a:lnTo>
                  <a:lnTo>
                    <a:pt x="39070" y="64223"/>
                  </a:lnTo>
                  <a:lnTo>
                    <a:pt x="28473" y="64223"/>
                  </a:lnTo>
                  <a:lnTo>
                    <a:pt x="28473" y="23366"/>
                  </a:lnTo>
                  <a:lnTo>
                    <a:pt x="28473" y="23366"/>
                  </a:lnTo>
                  <a:close/>
                  <a:moveTo>
                    <a:pt x="45582" y="42773"/>
                  </a:moveTo>
                  <a:cubicBezTo>
                    <a:pt x="48646" y="42773"/>
                    <a:pt x="51200" y="40730"/>
                    <a:pt x="51200" y="36900"/>
                  </a:cubicBezTo>
                  <a:cubicBezTo>
                    <a:pt x="51200" y="33069"/>
                    <a:pt x="48519" y="31282"/>
                    <a:pt x="45582" y="31282"/>
                  </a:cubicBezTo>
                  <a:lnTo>
                    <a:pt x="38815" y="31282"/>
                  </a:lnTo>
                  <a:lnTo>
                    <a:pt x="38815" y="42901"/>
                  </a:lnTo>
                  <a:lnTo>
                    <a:pt x="45582" y="4290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grpSp>
        <p:nvGrpSpPr>
          <p:cNvPr id="75" name="Google Shape;75;p6"/>
          <p:cNvGrpSpPr/>
          <p:nvPr/>
        </p:nvGrpSpPr>
        <p:grpSpPr>
          <a:xfrm>
            <a:off x="645294" y="661955"/>
            <a:ext cx="925714" cy="283739"/>
            <a:chOff x="1720785" y="1765213"/>
            <a:chExt cx="2468571" cy="756636"/>
          </a:xfrm>
        </p:grpSpPr>
        <p:sp>
          <p:nvSpPr>
            <p:cNvPr id="76" name="Google Shape;76;p6"/>
            <p:cNvSpPr/>
            <p:nvPr/>
          </p:nvSpPr>
          <p:spPr>
            <a:xfrm>
              <a:off x="1720785" y="1765216"/>
              <a:ext cx="913552" cy="756633"/>
            </a:xfrm>
            <a:custGeom>
              <a:avLst/>
              <a:gdLst/>
              <a:ahLst/>
              <a:cxnLst/>
              <a:rect l="l" t="t" r="r" b="b"/>
              <a:pathLst>
                <a:path w="913552" h="756633" extrusionOk="0">
                  <a:moveTo>
                    <a:pt x="383" y="478163"/>
                  </a:moveTo>
                  <a:lnTo>
                    <a:pt x="383" y="0"/>
                  </a:lnTo>
                  <a:lnTo>
                    <a:pt x="178625" y="0"/>
                  </a:lnTo>
                  <a:lnTo>
                    <a:pt x="178625" y="478163"/>
                  </a:lnTo>
                  <a:cubicBezTo>
                    <a:pt x="178625" y="561794"/>
                    <a:pt x="219355" y="591543"/>
                    <a:pt x="273236" y="591543"/>
                  </a:cubicBezTo>
                  <a:cubicBezTo>
                    <a:pt x="327117" y="591543"/>
                    <a:pt x="367847" y="561921"/>
                    <a:pt x="367847" y="478163"/>
                  </a:cubicBezTo>
                  <a:lnTo>
                    <a:pt x="367847" y="0"/>
                  </a:lnTo>
                  <a:lnTo>
                    <a:pt x="546089" y="0"/>
                  </a:lnTo>
                  <a:lnTo>
                    <a:pt x="546089" y="478163"/>
                  </a:lnTo>
                  <a:cubicBezTo>
                    <a:pt x="546089" y="561794"/>
                    <a:pt x="587968" y="591543"/>
                    <a:pt x="640700" y="591543"/>
                  </a:cubicBezTo>
                  <a:cubicBezTo>
                    <a:pt x="693432" y="591543"/>
                    <a:pt x="735311" y="561921"/>
                    <a:pt x="735311" y="478163"/>
                  </a:cubicBezTo>
                  <a:lnTo>
                    <a:pt x="735311" y="0"/>
                  </a:lnTo>
                  <a:lnTo>
                    <a:pt x="913553" y="0"/>
                  </a:lnTo>
                  <a:lnTo>
                    <a:pt x="913553" y="478163"/>
                  </a:lnTo>
                  <a:cubicBezTo>
                    <a:pt x="913553" y="670705"/>
                    <a:pt x="801322" y="756634"/>
                    <a:pt x="656021" y="756634"/>
                  </a:cubicBezTo>
                  <a:cubicBezTo>
                    <a:pt x="569071" y="756634"/>
                    <a:pt x="499741" y="722543"/>
                    <a:pt x="456840" y="657554"/>
                  </a:cubicBezTo>
                  <a:cubicBezTo>
                    <a:pt x="413940" y="722415"/>
                    <a:pt x="344609" y="756634"/>
                    <a:pt x="257659" y="756634"/>
                  </a:cubicBezTo>
                  <a:cubicBezTo>
                    <a:pt x="112359" y="756634"/>
                    <a:pt x="0" y="670705"/>
                    <a:pt x="0" y="47816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sp>
          <p:nvSpPr>
            <p:cNvPr id="77" name="Google Shape;77;p6"/>
            <p:cNvSpPr/>
            <p:nvPr/>
          </p:nvSpPr>
          <p:spPr>
            <a:xfrm>
              <a:off x="2708901" y="1765213"/>
              <a:ext cx="756508" cy="756510"/>
            </a:xfrm>
            <a:custGeom>
              <a:avLst/>
              <a:gdLst/>
              <a:ahLst/>
              <a:cxnLst/>
              <a:rect l="l" t="t" r="r" b="b"/>
              <a:pathLst>
                <a:path w="756508" h="756510" extrusionOk="0">
                  <a:moveTo>
                    <a:pt x="751784" y="437435"/>
                  </a:moveTo>
                  <a:cubicBezTo>
                    <a:pt x="754849" y="417773"/>
                    <a:pt x="756509" y="397471"/>
                    <a:pt x="756509" y="376915"/>
                  </a:cubicBezTo>
                  <a:cubicBezTo>
                    <a:pt x="755742" y="168285"/>
                    <a:pt x="585417" y="-763"/>
                    <a:pt x="376915" y="3"/>
                  </a:cubicBezTo>
                  <a:cubicBezTo>
                    <a:pt x="168413" y="769"/>
                    <a:pt x="-763" y="171094"/>
                    <a:pt x="3" y="379596"/>
                  </a:cubicBezTo>
                  <a:cubicBezTo>
                    <a:pt x="769" y="588098"/>
                    <a:pt x="171094" y="757147"/>
                    <a:pt x="379596" y="756509"/>
                  </a:cubicBezTo>
                  <a:cubicBezTo>
                    <a:pt x="533451" y="755998"/>
                    <a:pt x="665600" y="663174"/>
                    <a:pt x="724205" y="530770"/>
                  </a:cubicBezTo>
                  <a:lnTo>
                    <a:pt x="517874" y="531536"/>
                  </a:lnTo>
                  <a:cubicBezTo>
                    <a:pt x="481102" y="565116"/>
                    <a:pt x="432456" y="585800"/>
                    <a:pt x="378958" y="585928"/>
                  </a:cubicBezTo>
                  <a:cubicBezTo>
                    <a:pt x="285496" y="586311"/>
                    <a:pt x="205951" y="524386"/>
                    <a:pt x="179777" y="439351"/>
                  </a:cubicBezTo>
                  <a:lnTo>
                    <a:pt x="751784" y="437435"/>
                  </a:lnTo>
                  <a:moveTo>
                    <a:pt x="377426" y="170584"/>
                  </a:moveTo>
                  <a:cubicBezTo>
                    <a:pt x="461695" y="170328"/>
                    <a:pt x="534472" y="220507"/>
                    <a:pt x="567286" y="292646"/>
                  </a:cubicBezTo>
                  <a:lnTo>
                    <a:pt x="188331" y="294050"/>
                  </a:lnTo>
                  <a:cubicBezTo>
                    <a:pt x="220634" y="221656"/>
                    <a:pt x="293029" y="170967"/>
                    <a:pt x="377298" y="170584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grpSp>
          <p:nvGrpSpPr>
            <p:cNvPr id="78" name="Google Shape;78;p6"/>
            <p:cNvGrpSpPr/>
            <p:nvPr/>
          </p:nvGrpSpPr>
          <p:grpSpPr>
            <a:xfrm>
              <a:off x="3397356" y="1765216"/>
              <a:ext cx="792000" cy="756633"/>
              <a:chOff x="3397356" y="1765216"/>
              <a:chExt cx="792000" cy="756633"/>
            </a:xfrm>
          </p:grpSpPr>
          <p:grpSp>
            <p:nvGrpSpPr>
              <p:cNvPr id="79" name="Google Shape;79;p6"/>
              <p:cNvGrpSpPr/>
              <p:nvPr/>
            </p:nvGrpSpPr>
            <p:grpSpPr>
              <a:xfrm>
                <a:off x="3397356" y="1765216"/>
                <a:ext cx="792000" cy="756633"/>
                <a:chOff x="3397356" y="1765216"/>
                <a:chExt cx="792000" cy="756633"/>
              </a:xfrm>
            </p:grpSpPr>
            <p:sp>
              <p:nvSpPr>
                <p:cNvPr id="80" name="Google Shape;80;p6"/>
                <p:cNvSpPr/>
                <p:nvPr/>
              </p:nvSpPr>
              <p:spPr>
                <a:xfrm>
                  <a:off x="3397356" y="1765216"/>
                  <a:ext cx="792000" cy="75663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2000" h="756633" extrusionOk="0">
                      <a:moveTo>
                        <a:pt x="792001" y="0"/>
                      </a:moveTo>
                      <a:lnTo>
                        <a:pt x="561027" y="0"/>
                      </a:lnTo>
                      <a:lnTo>
                        <a:pt x="395937" y="242337"/>
                      </a:lnTo>
                      <a:lnTo>
                        <a:pt x="230974" y="0"/>
                      </a:lnTo>
                      <a:lnTo>
                        <a:pt x="0" y="0"/>
                      </a:lnTo>
                      <a:lnTo>
                        <a:pt x="257659" y="378317"/>
                      </a:lnTo>
                      <a:lnTo>
                        <a:pt x="0" y="756634"/>
                      </a:lnTo>
                      <a:lnTo>
                        <a:pt x="230974" y="756634"/>
                      </a:lnTo>
                      <a:lnTo>
                        <a:pt x="395937" y="514296"/>
                      </a:lnTo>
                      <a:lnTo>
                        <a:pt x="561027" y="756634"/>
                      </a:lnTo>
                      <a:lnTo>
                        <a:pt x="792001" y="756634"/>
                      </a:lnTo>
                      <a:lnTo>
                        <a:pt x="534214" y="378317"/>
                      </a:lnTo>
                      <a:lnTo>
                        <a:pt x="792001" y="0"/>
                      </a:lnTo>
                      <a:close/>
                      <a:moveTo>
                        <a:pt x="210162" y="717180"/>
                      </a:moveTo>
                      <a:lnTo>
                        <a:pt x="74565" y="717180"/>
                      </a:lnTo>
                      <a:lnTo>
                        <a:pt x="305411" y="378317"/>
                      </a:lnTo>
                      <a:lnTo>
                        <a:pt x="74565" y="39453"/>
                      </a:lnTo>
                      <a:lnTo>
                        <a:pt x="210162" y="39453"/>
                      </a:lnTo>
                      <a:lnTo>
                        <a:pt x="441008" y="378317"/>
                      </a:lnTo>
                      <a:lnTo>
                        <a:pt x="210162" y="71718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  <p:sp>
              <p:nvSpPr>
                <p:cNvPr id="81" name="Google Shape;81;p6"/>
                <p:cNvSpPr/>
                <p:nvPr/>
              </p:nvSpPr>
              <p:spPr>
                <a:xfrm>
                  <a:off x="3546359" y="1843994"/>
                  <a:ext cx="244252" cy="5989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4252" h="598948" extrusionOk="0">
                      <a:moveTo>
                        <a:pt x="40219" y="0"/>
                      </a:moveTo>
                      <a:lnTo>
                        <a:pt x="0" y="0"/>
                      </a:lnTo>
                      <a:lnTo>
                        <a:pt x="204033" y="299538"/>
                      </a:lnTo>
                      <a:lnTo>
                        <a:pt x="0" y="598949"/>
                      </a:lnTo>
                      <a:lnTo>
                        <a:pt x="40219" y="598949"/>
                      </a:lnTo>
                      <a:lnTo>
                        <a:pt x="244253" y="299538"/>
                      </a:lnTo>
                      <a:lnTo>
                        <a:pt x="4021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  <p:sp>
            <p:nvSpPr>
              <p:cNvPr id="82" name="Google Shape;82;p6"/>
              <p:cNvSpPr/>
              <p:nvPr/>
            </p:nvSpPr>
            <p:spPr>
              <a:xfrm>
                <a:off x="3793292" y="2143532"/>
                <a:ext cx="92696" cy="271831"/>
              </a:xfrm>
              <a:custGeom>
                <a:avLst/>
                <a:gdLst/>
                <a:ahLst/>
                <a:cxnLst/>
                <a:rect l="l" t="t" r="r" b="b"/>
                <a:pathLst>
                  <a:path w="92696" h="271831" extrusionOk="0">
                    <a:moveTo>
                      <a:pt x="92696" y="0"/>
                    </a:moveTo>
                    <a:lnTo>
                      <a:pt x="92696" y="271831"/>
                    </a:lnTo>
                    <a:lnTo>
                      <a:pt x="0" y="135980"/>
                    </a:lnTo>
                    <a:lnTo>
                      <a:pt x="92696" y="0"/>
                    </a:lnTo>
                    <a:close/>
                  </a:path>
                </a:pathLst>
              </a:custGeom>
              <a:solidFill>
                <a:srgbClr val="A7A4A4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</p:grpSp>
      </p:grpSp>
      <p:sp>
        <p:nvSpPr>
          <p:cNvPr id="83" name="Google Shape;83;p6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4" name="Google Shape;84;p6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85" name="Google Shape;85;p6"/>
          <p:cNvSpPr>
            <a:spLocks noGrp="1"/>
          </p:cNvSpPr>
          <p:nvPr>
            <p:ph type="pic" idx="2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Light Arrow - Image">
  <p:cSld name="5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7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SzPts val="3862"/>
              <a:buFont typeface="Poppins"/>
              <a:buNone/>
              <a:defRPr sz="386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8" name="Google Shape;88;p7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316"/>
              <a:buNone/>
              <a:defRPr sz="1462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89" name="Google Shape;89;p7"/>
          <p:cNvSpPr>
            <a:spLocks noGrp="1"/>
          </p:cNvSpPr>
          <p:nvPr>
            <p:ph type="pic" idx="2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  <p:pic>
        <p:nvPicPr>
          <p:cNvPr id="90" name="Google Shape;90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5203" y="661959"/>
            <a:ext cx="951221" cy="283697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7"/>
          <p:cNvSpPr/>
          <p:nvPr/>
        </p:nvSpPr>
        <p:spPr>
          <a:xfrm>
            <a:off x="8843675" y="4776125"/>
            <a:ext cx="141600" cy="151200"/>
          </a:xfrm>
          <a:prstGeom prst="rect">
            <a:avLst/>
          </a:prstGeom>
          <a:solidFill>
            <a:srgbClr val="CAE1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Fleet 1">
  <p:cSld name="7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8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8"/>
          <p:cNvSpPr txBox="1">
            <a:spLocks noGrp="1"/>
          </p:cNvSpPr>
          <p:nvPr>
            <p:ph type="title"/>
          </p:nvPr>
        </p:nvSpPr>
        <p:spPr>
          <a:xfrm>
            <a:off x="730869" y="80651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95" name="Google Shape;95;p8"/>
          <p:cNvSpPr txBox="1">
            <a:spLocks noGrp="1"/>
          </p:cNvSpPr>
          <p:nvPr>
            <p:ph type="subTitle" idx="1"/>
          </p:nvPr>
        </p:nvSpPr>
        <p:spPr>
          <a:xfrm>
            <a:off x="739996" y="2649582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96" name="Google Shape;96;p8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97" name="Google Shape;97;p8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98" name="Google Shape;98;p8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99" name="Google Shape;99;p8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00" name="Google Shape;100;p8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101" name="Google Shape;101;p8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102" name="Google Shape;102;p8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03" name="Google Shape;103;p8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04" name="Google Shape;104;p8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05" name="Google Shape;105;p8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Fleet 2">
  <p:cSld name="8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Google Shape;107;p9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9"/>
          <p:cNvSpPr txBox="1">
            <a:spLocks noGrp="1"/>
          </p:cNvSpPr>
          <p:nvPr>
            <p:ph type="title"/>
          </p:nvPr>
        </p:nvSpPr>
        <p:spPr>
          <a:xfrm>
            <a:off x="730869" y="2262633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09" name="Google Shape;109;p9"/>
          <p:cNvSpPr txBox="1">
            <a:spLocks noGrp="1"/>
          </p:cNvSpPr>
          <p:nvPr>
            <p:ph type="subTitle" idx="1"/>
          </p:nvPr>
        </p:nvSpPr>
        <p:spPr>
          <a:xfrm>
            <a:off x="739996" y="410570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110" name="Google Shape;110;p9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111" name="Google Shape;111;p9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112" name="Google Shape;112;p9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13" name="Google Shape;113;p9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14" name="Google Shape;114;p9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115" name="Google Shape;115;p9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116" name="Google Shape;116;p9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17" name="Google Shape;117;p9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18" name="Google Shape;118;p9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19" name="Google Shape;119;p9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Payments">
  <p:cSld name="9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10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095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0"/>
          <p:cNvSpPr txBox="1">
            <a:spLocks noGrp="1"/>
          </p:cNvSpPr>
          <p:nvPr>
            <p:ph type="title"/>
          </p:nvPr>
        </p:nvSpPr>
        <p:spPr>
          <a:xfrm>
            <a:off x="730869" y="81360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23" name="Google Shape;123;p10"/>
          <p:cNvSpPr txBox="1">
            <a:spLocks noGrp="1"/>
          </p:cNvSpPr>
          <p:nvPr>
            <p:ph type="subTitle" idx="1"/>
          </p:nvPr>
        </p:nvSpPr>
        <p:spPr>
          <a:xfrm>
            <a:off x="739996" y="2656672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124" name="Google Shape;124;p10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125" name="Google Shape;125;p10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126" name="Google Shape;126;p10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27" name="Google Shape;127;p10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28" name="Google Shape;128;p10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129" name="Google Shape;129;p10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130" name="Google Shape;130;p10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31" name="Google Shape;131;p10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32" name="Google Shape;132;p10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33" name="Google Shape;133;p10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Health">
  <p:cSld name="10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11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1"/>
          <p:cNvSpPr txBox="1">
            <a:spLocks noGrp="1"/>
          </p:cNvSpPr>
          <p:nvPr>
            <p:ph type="title"/>
          </p:nvPr>
        </p:nvSpPr>
        <p:spPr>
          <a:xfrm>
            <a:off x="730869" y="81360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37" name="Google Shape;137;p11"/>
          <p:cNvSpPr txBox="1">
            <a:spLocks noGrp="1"/>
          </p:cNvSpPr>
          <p:nvPr>
            <p:ph type="subTitle" idx="1"/>
          </p:nvPr>
        </p:nvSpPr>
        <p:spPr>
          <a:xfrm>
            <a:off x="739996" y="2656672"/>
            <a:ext cx="4363800" cy="2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138" name="Google Shape;138;p11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139" name="Google Shape;139;p11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140" name="Google Shape;140;p11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41" name="Google Shape;141;p11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42" name="Google Shape;142;p11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143" name="Google Shape;143;p11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144" name="Google Shape;144;p11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45" name="Google Shape;145;p11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46" name="Google Shape;146;p11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47" name="Google Shape;147;p11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Travel">
  <p:cSld name="11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12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2"/>
          <p:cNvSpPr txBox="1">
            <a:spLocks noGrp="1"/>
          </p:cNvSpPr>
          <p:nvPr>
            <p:ph type="title"/>
          </p:nvPr>
        </p:nvSpPr>
        <p:spPr>
          <a:xfrm>
            <a:off x="730869" y="81360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51" name="Google Shape;151;p12"/>
          <p:cNvSpPr txBox="1">
            <a:spLocks noGrp="1"/>
          </p:cNvSpPr>
          <p:nvPr>
            <p:ph type="subTitle" idx="1"/>
          </p:nvPr>
        </p:nvSpPr>
        <p:spPr>
          <a:xfrm>
            <a:off x="739996" y="2656672"/>
            <a:ext cx="4363800" cy="2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152" name="Google Shape;152;p12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153" name="Google Shape;153;p12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154" name="Google Shape;154;p12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55" name="Google Shape;155;p12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56" name="Google Shape;156;p12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157" name="Google Shape;157;p12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158" name="Google Shape;158;p12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59" name="Google Shape;159;p12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60" name="Google Shape;160;p12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61" name="Google Shape;161;p12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Small Business">
  <p:cSld name="12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" name="Google Shape;163;p13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13"/>
          <p:cNvSpPr txBox="1">
            <a:spLocks noGrp="1"/>
          </p:cNvSpPr>
          <p:nvPr>
            <p:ph type="title"/>
          </p:nvPr>
        </p:nvSpPr>
        <p:spPr>
          <a:xfrm>
            <a:off x="730869" y="1985179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65" name="Google Shape;165;p13"/>
          <p:cNvSpPr txBox="1">
            <a:spLocks noGrp="1"/>
          </p:cNvSpPr>
          <p:nvPr>
            <p:ph type="subTitle" idx="1"/>
          </p:nvPr>
        </p:nvSpPr>
        <p:spPr>
          <a:xfrm>
            <a:off x="739996" y="3828247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166" name="Google Shape;166;p13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167" name="Google Shape;167;p13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168" name="Google Shape;168;p13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69" name="Google Shape;169;p13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70" name="Google Shape;170;p13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171" name="Google Shape;171;p13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172" name="Google Shape;172;p13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73" name="Google Shape;173;p13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74" name="Google Shape;174;p13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75" name="Google Shape;175;p13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Awards 1">
  <p:cSld name="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4"/>
          <p:cNvSpPr/>
          <p:nvPr/>
        </p:nvSpPr>
        <p:spPr>
          <a:xfrm>
            <a:off x="1186899" y="334252"/>
            <a:ext cx="6777300" cy="2015700"/>
          </a:xfrm>
          <a:prstGeom prst="roundRect">
            <a:avLst>
              <a:gd name="adj" fmla="val 4618"/>
            </a:avLst>
          </a:prstGeom>
          <a:gradFill>
            <a:gsLst>
              <a:gs pos="0">
                <a:srgbClr val="FFFFFF"/>
              </a:gs>
              <a:gs pos="23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5400012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8" name="Google Shape;178;p14"/>
          <p:cNvSpPr/>
          <p:nvPr/>
        </p:nvSpPr>
        <p:spPr>
          <a:xfrm>
            <a:off x="1186899" y="2455251"/>
            <a:ext cx="6788400" cy="2004000"/>
          </a:xfrm>
          <a:prstGeom prst="roundRect">
            <a:avLst>
              <a:gd name="adj" fmla="val 4904"/>
            </a:avLst>
          </a:prstGeom>
          <a:gradFill>
            <a:gsLst>
              <a:gs pos="0">
                <a:srgbClr val="FFFFFF">
                  <a:alpha val="80000"/>
                </a:srgbClr>
              </a:gs>
              <a:gs pos="23000">
                <a:srgbClr val="FFFFFF">
                  <a:alpha val="80000"/>
                </a:srgbClr>
              </a:gs>
              <a:gs pos="100000">
                <a:srgbClr val="E3E7FA">
                  <a:alpha val="80000"/>
                </a:srgbClr>
              </a:gs>
            </a:gsLst>
            <a:lin ang="5400012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9" name="Google Shape;179;p1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80" name="Google Shape;180;p14" descr="A gold circle with black text and a red ribbon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61816" y="611668"/>
            <a:ext cx="1458446" cy="1464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14" descr="A gold and red logo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73101" y="600051"/>
            <a:ext cx="1676875" cy="1496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4" descr="A gold and black logo&#10;&#10;AI-generated content may be incorrect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64857" y="2660504"/>
            <a:ext cx="1531540" cy="861100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4"/>
          <p:cNvSpPr txBox="1"/>
          <p:nvPr/>
        </p:nvSpPr>
        <p:spPr>
          <a:xfrm>
            <a:off x="4740910" y="616519"/>
            <a:ext cx="3088200" cy="1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Selected by Newsweek as an</a:t>
            </a:r>
            <a:endParaRPr sz="10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84" name="Google Shape;184;p14"/>
          <p:cNvSpPr txBox="1"/>
          <p:nvPr/>
        </p:nvSpPr>
        <p:spPr>
          <a:xfrm>
            <a:off x="4740910" y="857605"/>
            <a:ext cx="3088200" cy="5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" sz="19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2024 Americaʼs</a:t>
            </a:r>
            <a:endParaRPr sz="19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Greatest Workplace</a:t>
            </a:r>
            <a:endParaRPr sz="19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85" name="Google Shape;185;p14"/>
          <p:cNvSpPr txBox="1"/>
          <p:nvPr/>
        </p:nvSpPr>
        <p:spPr>
          <a:xfrm>
            <a:off x="4740910" y="1560607"/>
            <a:ext cx="3088200" cy="5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" sz="8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with five out of five stars in the software and internet services category – and also recognized WEX for its workplace efforts around Diversity, Women, and Mental Wellbeing.</a:t>
            </a: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86" name="Google Shape;186;p14"/>
          <p:cNvSpPr txBox="1"/>
          <p:nvPr/>
        </p:nvSpPr>
        <p:spPr>
          <a:xfrm>
            <a:off x="1362061" y="2696381"/>
            <a:ext cx="3180900" cy="1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Named one of the</a:t>
            </a:r>
            <a:endParaRPr sz="10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87" name="Google Shape;187;p14"/>
          <p:cNvSpPr txBox="1"/>
          <p:nvPr/>
        </p:nvSpPr>
        <p:spPr>
          <a:xfrm>
            <a:off x="1353405" y="2980803"/>
            <a:ext cx="3180900" cy="5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2024-2025 Best</a:t>
            </a:r>
            <a:endParaRPr sz="19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Companies to Work For</a:t>
            </a:r>
            <a:endParaRPr sz="19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88" name="Google Shape;188;p14"/>
          <p:cNvSpPr txBox="1"/>
          <p:nvPr/>
        </p:nvSpPr>
        <p:spPr>
          <a:xfrm>
            <a:off x="1362050" y="3679750"/>
            <a:ext cx="3180900" cy="5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By U.S. News &amp; World Report,</a:t>
            </a:r>
            <a:b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 global authority in rankings</a:t>
            </a:r>
            <a:b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and consumer advice</a:t>
            </a:r>
            <a:endParaRPr sz="10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89" name="Google Shape;189;p14"/>
          <p:cNvSpPr txBox="1"/>
          <p:nvPr/>
        </p:nvSpPr>
        <p:spPr>
          <a:xfrm>
            <a:off x="4777600" y="3637547"/>
            <a:ext cx="3088200" cy="1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25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Listing WEX among top companies in three categories:</a:t>
            </a:r>
            <a:endParaRPr sz="825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90" name="Google Shape;190;p14"/>
          <p:cNvSpPr txBox="1"/>
          <p:nvPr/>
        </p:nvSpPr>
        <p:spPr>
          <a:xfrm>
            <a:off x="4777600" y="3824852"/>
            <a:ext cx="3088200" cy="40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110719" lvl="0" indent="-95242" algn="l" rtl="0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25"/>
              <a:buFont typeface="Poppins"/>
              <a:buChar char="●"/>
            </a:pPr>
            <a:r>
              <a:rPr lang="en" sz="8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Overall Companies</a:t>
            </a: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110719" lvl="0" indent="-95242" algn="l" rtl="0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25"/>
              <a:buFont typeface="Poppins"/>
              <a:buChar char="●"/>
            </a:pPr>
            <a:r>
              <a:rPr lang="en" sz="8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Professional Services Companies</a:t>
            </a: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110719" lvl="0" indent="-95242" algn="l" rtl="0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25"/>
              <a:buFont typeface="Poppins"/>
              <a:buChar char="●"/>
            </a:pPr>
            <a:r>
              <a:rPr lang="en" sz="8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Northeast Companies</a:t>
            </a: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Stats">
  <p:cSld name="3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5"/>
          <p:cNvSpPr/>
          <p:nvPr/>
        </p:nvSpPr>
        <p:spPr>
          <a:xfrm>
            <a:off x="315021" y="3663911"/>
            <a:ext cx="8538000" cy="928800"/>
          </a:xfrm>
          <a:prstGeom prst="roundRect">
            <a:avLst>
              <a:gd name="adj" fmla="val 7436"/>
            </a:avLst>
          </a:prstGeom>
          <a:gradFill>
            <a:gsLst>
              <a:gs pos="0">
                <a:srgbClr val="FF0000"/>
              </a:gs>
              <a:gs pos="24000">
                <a:srgbClr val="C8102E"/>
              </a:gs>
              <a:gs pos="100000">
                <a:srgbClr val="2E0055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93" name="Google Shape;193;p1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94" name="Google Shape;194;p15"/>
          <p:cNvSpPr/>
          <p:nvPr/>
        </p:nvSpPr>
        <p:spPr>
          <a:xfrm>
            <a:off x="3273197" y="1317397"/>
            <a:ext cx="17886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95" name="Google Shape;195;p15"/>
          <p:cNvSpPr/>
          <p:nvPr/>
        </p:nvSpPr>
        <p:spPr>
          <a:xfrm>
            <a:off x="5168744" y="1317397"/>
            <a:ext cx="17886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96" name="Google Shape;196;p15"/>
          <p:cNvSpPr/>
          <p:nvPr/>
        </p:nvSpPr>
        <p:spPr>
          <a:xfrm>
            <a:off x="7064290" y="1317397"/>
            <a:ext cx="17886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197" name="Google Shape;197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4036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17238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81809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15"/>
          <p:cNvSpPr txBox="1"/>
          <p:nvPr/>
        </p:nvSpPr>
        <p:spPr>
          <a:xfrm>
            <a:off x="7330060" y="4653758"/>
            <a:ext cx="1624800" cy="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rgbClr val="25146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Metrics reported in the WEX 2023 Annual Report</a:t>
            </a:r>
            <a:endParaRPr sz="525"/>
          </a:p>
        </p:txBody>
      </p:sp>
      <p:sp>
        <p:nvSpPr>
          <p:cNvPr id="201" name="Google Shape;201;p15"/>
          <p:cNvSpPr txBox="1"/>
          <p:nvPr/>
        </p:nvSpPr>
        <p:spPr>
          <a:xfrm>
            <a:off x="397502" y="339928"/>
            <a:ext cx="8420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</a:pPr>
            <a:r>
              <a:rPr lang="en"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Simplify the business of running your business</a:t>
            </a:r>
            <a:endParaRPr sz="25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2" name="Google Shape;202;p15"/>
          <p:cNvSpPr txBox="1"/>
          <p:nvPr/>
        </p:nvSpPr>
        <p:spPr>
          <a:xfrm>
            <a:off x="1122154" y="821391"/>
            <a:ext cx="69705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45"/>
              <a:buNone/>
            </a:pPr>
            <a:r>
              <a:rPr lang="en" sz="1050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Reduce the administrative burden of managing employee benefits, streamline how you pay and get paid by suppliers, and save on fuel costs and modernize how you manage your fleet.</a:t>
            </a:r>
            <a:endParaRPr sz="1050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03" name="Google Shape;203;p15"/>
          <p:cNvSpPr txBox="1"/>
          <p:nvPr/>
        </p:nvSpPr>
        <p:spPr>
          <a:xfrm>
            <a:off x="3432603" y="2173500"/>
            <a:ext cx="1524900" cy="4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Pay &amp;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Get Paid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4" name="Google Shape;204;p15"/>
          <p:cNvSpPr txBox="1"/>
          <p:nvPr/>
        </p:nvSpPr>
        <p:spPr>
          <a:xfrm>
            <a:off x="3442052" y="2772900"/>
            <a:ext cx="1524900" cy="6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$80B+ in payments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powered annually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20+ currencies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5" name="Google Shape;205;p15"/>
          <p:cNvSpPr txBox="1"/>
          <p:nvPr/>
        </p:nvSpPr>
        <p:spPr>
          <a:xfrm>
            <a:off x="5327756" y="2173500"/>
            <a:ext cx="1524900" cy="4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Simplify</a:t>
            </a:r>
            <a:b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Benefits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6" name="Google Shape;206;p15"/>
          <p:cNvSpPr txBox="1"/>
          <p:nvPr/>
        </p:nvSpPr>
        <p:spPr>
          <a:xfrm>
            <a:off x="5339905" y="2772900"/>
            <a:ext cx="1524900" cy="6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20M+ SaaS accounts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8M+ HSAs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7" name="Google Shape;207;p15"/>
          <p:cNvSpPr txBox="1"/>
          <p:nvPr/>
        </p:nvSpPr>
        <p:spPr>
          <a:xfrm>
            <a:off x="7192342" y="2173500"/>
            <a:ext cx="1465200" cy="4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Manage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Mobility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8" name="Google Shape;208;p15"/>
          <p:cNvSpPr txBox="1"/>
          <p:nvPr/>
        </p:nvSpPr>
        <p:spPr>
          <a:xfrm>
            <a:off x="7237758" y="2772900"/>
            <a:ext cx="1465200" cy="6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19M vehicles served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&gt;90% fueling stations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09" name="Google Shape;209;p15"/>
          <p:cNvSpPr txBox="1"/>
          <p:nvPr/>
        </p:nvSpPr>
        <p:spPr>
          <a:xfrm>
            <a:off x="432994" y="3797456"/>
            <a:ext cx="16839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6,500</a:t>
            </a:r>
            <a:endParaRPr sz="160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10" name="Google Shape;210;p15"/>
          <p:cNvSpPr txBox="1"/>
          <p:nvPr/>
        </p:nvSpPr>
        <p:spPr>
          <a:xfrm>
            <a:off x="432994" y="4152525"/>
            <a:ext cx="16839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global full-time </a:t>
            </a:r>
            <a:b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</a:b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employees</a:t>
            </a:r>
            <a:endParaRPr sz="9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11" name="Google Shape;211;p15"/>
          <p:cNvSpPr txBox="1"/>
          <p:nvPr/>
        </p:nvSpPr>
        <p:spPr>
          <a:xfrm>
            <a:off x="2612697" y="3797456"/>
            <a:ext cx="17400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$2.5B</a:t>
            </a:r>
            <a:endParaRPr sz="165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12" name="Google Shape;212;p15"/>
          <p:cNvSpPr txBox="1"/>
          <p:nvPr/>
        </p:nvSpPr>
        <p:spPr>
          <a:xfrm>
            <a:off x="2612697" y="4152525"/>
            <a:ext cx="17400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Revenue</a:t>
            </a:r>
            <a:endParaRPr sz="9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13" name="Google Shape;213;p15"/>
          <p:cNvSpPr txBox="1"/>
          <p:nvPr/>
        </p:nvSpPr>
        <p:spPr>
          <a:xfrm>
            <a:off x="4788398" y="3797456"/>
            <a:ext cx="16839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16 countries</a:t>
            </a:r>
            <a:endParaRPr sz="165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14" name="Google Shape;214;p15"/>
          <p:cNvSpPr txBox="1"/>
          <p:nvPr/>
        </p:nvSpPr>
        <p:spPr>
          <a:xfrm>
            <a:off x="4788398" y="4152525"/>
            <a:ext cx="16839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where employees </a:t>
            </a:r>
            <a:b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</a:b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are located</a:t>
            </a:r>
            <a:endParaRPr sz="9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15" name="Google Shape;215;p15"/>
          <p:cNvSpPr txBox="1"/>
          <p:nvPr/>
        </p:nvSpPr>
        <p:spPr>
          <a:xfrm>
            <a:off x="6964099" y="3797456"/>
            <a:ext cx="16839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40+ years</a:t>
            </a:r>
            <a:endParaRPr sz="165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16" name="Google Shape;216;p15"/>
          <p:cNvSpPr txBox="1"/>
          <p:nvPr/>
        </p:nvSpPr>
        <p:spPr>
          <a:xfrm>
            <a:off x="6964099" y="4152525"/>
            <a:ext cx="16839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of proven </a:t>
            </a:r>
            <a:b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</a:b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success</a:t>
            </a:r>
            <a:endParaRPr sz="9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217" name="Google Shape;217;p15" title="2025-07-05-WEX-Headquarters-DBW-11-parallax-adjusted.png"/>
          <p:cNvPicPr preferRelativeResize="0"/>
          <p:nvPr/>
        </p:nvPicPr>
        <p:blipFill rotWithShape="1">
          <a:blip r:embed="rId4">
            <a:alphaModFix/>
          </a:blip>
          <a:srcRect l="14463" t="12087" r="21993" b="12087"/>
          <a:stretch/>
        </p:blipFill>
        <p:spPr>
          <a:xfrm>
            <a:off x="315022" y="1317397"/>
            <a:ext cx="2851200" cy="2232600"/>
          </a:xfrm>
          <a:prstGeom prst="roundRect">
            <a:avLst>
              <a:gd name="adj" fmla="val 5100"/>
            </a:avLst>
          </a:prstGeom>
          <a:noFill/>
          <a:ln>
            <a:noFill/>
          </a:ln>
        </p:spPr>
      </p:pic>
      <p:sp>
        <p:nvSpPr>
          <p:cNvPr id="218" name="Google Shape;218;p15"/>
          <p:cNvSpPr/>
          <p:nvPr/>
        </p:nvSpPr>
        <p:spPr>
          <a:xfrm>
            <a:off x="3455894" y="1488634"/>
            <a:ext cx="313183" cy="389633"/>
          </a:xfrm>
          <a:custGeom>
            <a:avLst/>
            <a:gdLst/>
            <a:ahLst/>
            <a:cxnLst/>
            <a:rect l="l" t="t" r="r" b="b"/>
            <a:pathLst>
              <a:path w="1696" h="2110" extrusionOk="0">
                <a:moveTo>
                  <a:pt x="728" y="230"/>
                </a:moveTo>
                <a:lnTo>
                  <a:pt x="710" y="240"/>
                </a:lnTo>
                <a:lnTo>
                  <a:pt x="701" y="258"/>
                </a:lnTo>
                <a:lnTo>
                  <a:pt x="701" y="267"/>
                </a:lnTo>
                <a:lnTo>
                  <a:pt x="701" y="295"/>
                </a:lnTo>
                <a:lnTo>
                  <a:pt x="664" y="304"/>
                </a:lnTo>
                <a:lnTo>
                  <a:pt x="636" y="323"/>
                </a:lnTo>
                <a:lnTo>
                  <a:pt x="608" y="341"/>
                </a:lnTo>
                <a:lnTo>
                  <a:pt x="590" y="359"/>
                </a:lnTo>
                <a:lnTo>
                  <a:pt x="572" y="396"/>
                </a:lnTo>
                <a:lnTo>
                  <a:pt x="562" y="424"/>
                </a:lnTo>
                <a:lnTo>
                  <a:pt x="553" y="461"/>
                </a:lnTo>
                <a:lnTo>
                  <a:pt x="562" y="498"/>
                </a:lnTo>
                <a:lnTo>
                  <a:pt x="572" y="525"/>
                </a:lnTo>
                <a:lnTo>
                  <a:pt x="590" y="553"/>
                </a:lnTo>
                <a:lnTo>
                  <a:pt x="608" y="580"/>
                </a:lnTo>
                <a:lnTo>
                  <a:pt x="636" y="599"/>
                </a:lnTo>
                <a:lnTo>
                  <a:pt x="664" y="617"/>
                </a:lnTo>
                <a:lnTo>
                  <a:pt x="701" y="627"/>
                </a:lnTo>
                <a:lnTo>
                  <a:pt x="737" y="627"/>
                </a:lnTo>
                <a:lnTo>
                  <a:pt x="783" y="636"/>
                </a:lnTo>
                <a:lnTo>
                  <a:pt x="820" y="654"/>
                </a:lnTo>
                <a:lnTo>
                  <a:pt x="839" y="691"/>
                </a:lnTo>
                <a:lnTo>
                  <a:pt x="848" y="728"/>
                </a:lnTo>
                <a:lnTo>
                  <a:pt x="839" y="765"/>
                </a:lnTo>
                <a:lnTo>
                  <a:pt x="820" y="792"/>
                </a:lnTo>
                <a:lnTo>
                  <a:pt x="783" y="811"/>
                </a:lnTo>
                <a:lnTo>
                  <a:pt x="737" y="820"/>
                </a:lnTo>
                <a:lnTo>
                  <a:pt x="691" y="811"/>
                </a:lnTo>
                <a:lnTo>
                  <a:pt x="654" y="792"/>
                </a:lnTo>
                <a:lnTo>
                  <a:pt x="636" y="765"/>
                </a:lnTo>
                <a:lnTo>
                  <a:pt x="627" y="728"/>
                </a:lnTo>
                <a:lnTo>
                  <a:pt x="627" y="709"/>
                </a:lnTo>
                <a:lnTo>
                  <a:pt x="618" y="700"/>
                </a:lnTo>
                <a:lnTo>
                  <a:pt x="608" y="691"/>
                </a:lnTo>
                <a:lnTo>
                  <a:pt x="581" y="691"/>
                </a:lnTo>
                <a:lnTo>
                  <a:pt x="562" y="700"/>
                </a:lnTo>
                <a:lnTo>
                  <a:pt x="553" y="709"/>
                </a:lnTo>
                <a:lnTo>
                  <a:pt x="553" y="728"/>
                </a:lnTo>
                <a:lnTo>
                  <a:pt x="562" y="756"/>
                </a:lnTo>
                <a:lnTo>
                  <a:pt x="572" y="792"/>
                </a:lnTo>
                <a:lnTo>
                  <a:pt x="590" y="820"/>
                </a:lnTo>
                <a:lnTo>
                  <a:pt x="608" y="848"/>
                </a:lnTo>
                <a:lnTo>
                  <a:pt x="636" y="866"/>
                </a:lnTo>
                <a:lnTo>
                  <a:pt x="664" y="884"/>
                </a:lnTo>
                <a:lnTo>
                  <a:pt x="701" y="894"/>
                </a:lnTo>
                <a:lnTo>
                  <a:pt x="701" y="912"/>
                </a:lnTo>
                <a:lnTo>
                  <a:pt x="701" y="931"/>
                </a:lnTo>
                <a:lnTo>
                  <a:pt x="710" y="940"/>
                </a:lnTo>
                <a:lnTo>
                  <a:pt x="728" y="949"/>
                </a:lnTo>
                <a:lnTo>
                  <a:pt x="756" y="949"/>
                </a:lnTo>
                <a:lnTo>
                  <a:pt x="765" y="940"/>
                </a:lnTo>
                <a:lnTo>
                  <a:pt x="774" y="931"/>
                </a:lnTo>
                <a:lnTo>
                  <a:pt x="774" y="912"/>
                </a:lnTo>
                <a:lnTo>
                  <a:pt x="774" y="894"/>
                </a:lnTo>
                <a:lnTo>
                  <a:pt x="811" y="884"/>
                </a:lnTo>
                <a:lnTo>
                  <a:pt x="839" y="866"/>
                </a:lnTo>
                <a:lnTo>
                  <a:pt x="866" y="848"/>
                </a:lnTo>
                <a:lnTo>
                  <a:pt x="894" y="820"/>
                </a:lnTo>
                <a:lnTo>
                  <a:pt x="903" y="792"/>
                </a:lnTo>
                <a:lnTo>
                  <a:pt x="922" y="756"/>
                </a:lnTo>
                <a:lnTo>
                  <a:pt x="922" y="728"/>
                </a:lnTo>
                <a:lnTo>
                  <a:pt x="922" y="691"/>
                </a:lnTo>
                <a:lnTo>
                  <a:pt x="903" y="654"/>
                </a:lnTo>
                <a:lnTo>
                  <a:pt x="894" y="627"/>
                </a:lnTo>
                <a:lnTo>
                  <a:pt x="866" y="608"/>
                </a:lnTo>
                <a:lnTo>
                  <a:pt x="839" y="580"/>
                </a:lnTo>
                <a:lnTo>
                  <a:pt x="811" y="571"/>
                </a:lnTo>
                <a:lnTo>
                  <a:pt x="774" y="562"/>
                </a:lnTo>
                <a:lnTo>
                  <a:pt x="737" y="553"/>
                </a:lnTo>
                <a:lnTo>
                  <a:pt x="691" y="544"/>
                </a:lnTo>
                <a:lnTo>
                  <a:pt x="654" y="525"/>
                </a:lnTo>
                <a:lnTo>
                  <a:pt x="636" y="498"/>
                </a:lnTo>
                <a:lnTo>
                  <a:pt x="627" y="461"/>
                </a:lnTo>
                <a:lnTo>
                  <a:pt x="636" y="424"/>
                </a:lnTo>
                <a:lnTo>
                  <a:pt x="654" y="396"/>
                </a:lnTo>
                <a:lnTo>
                  <a:pt x="691" y="369"/>
                </a:lnTo>
                <a:lnTo>
                  <a:pt x="783" y="369"/>
                </a:lnTo>
                <a:lnTo>
                  <a:pt x="820" y="396"/>
                </a:lnTo>
                <a:lnTo>
                  <a:pt x="839" y="424"/>
                </a:lnTo>
                <a:lnTo>
                  <a:pt x="848" y="461"/>
                </a:lnTo>
                <a:lnTo>
                  <a:pt x="848" y="470"/>
                </a:lnTo>
                <a:lnTo>
                  <a:pt x="857" y="488"/>
                </a:lnTo>
                <a:lnTo>
                  <a:pt x="876" y="498"/>
                </a:lnTo>
                <a:lnTo>
                  <a:pt x="903" y="498"/>
                </a:lnTo>
                <a:lnTo>
                  <a:pt x="912" y="488"/>
                </a:lnTo>
                <a:lnTo>
                  <a:pt x="922" y="470"/>
                </a:lnTo>
                <a:lnTo>
                  <a:pt x="922" y="461"/>
                </a:lnTo>
                <a:lnTo>
                  <a:pt x="922" y="424"/>
                </a:lnTo>
                <a:lnTo>
                  <a:pt x="903" y="396"/>
                </a:lnTo>
                <a:lnTo>
                  <a:pt x="894" y="359"/>
                </a:lnTo>
                <a:lnTo>
                  <a:pt x="866" y="341"/>
                </a:lnTo>
                <a:lnTo>
                  <a:pt x="839" y="323"/>
                </a:lnTo>
                <a:lnTo>
                  <a:pt x="811" y="304"/>
                </a:lnTo>
                <a:lnTo>
                  <a:pt x="774" y="295"/>
                </a:lnTo>
                <a:lnTo>
                  <a:pt x="774" y="267"/>
                </a:lnTo>
                <a:lnTo>
                  <a:pt x="774" y="258"/>
                </a:lnTo>
                <a:lnTo>
                  <a:pt x="765" y="240"/>
                </a:lnTo>
                <a:lnTo>
                  <a:pt x="756" y="230"/>
                </a:lnTo>
                <a:close/>
                <a:moveTo>
                  <a:pt x="360" y="1142"/>
                </a:moveTo>
                <a:lnTo>
                  <a:pt x="350" y="1152"/>
                </a:lnTo>
                <a:lnTo>
                  <a:pt x="341" y="1161"/>
                </a:lnTo>
                <a:lnTo>
                  <a:pt x="332" y="1179"/>
                </a:lnTo>
                <a:lnTo>
                  <a:pt x="341" y="1188"/>
                </a:lnTo>
                <a:lnTo>
                  <a:pt x="350" y="1198"/>
                </a:lnTo>
                <a:lnTo>
                  <a:pt x="360" y="1207"/>
                </a:lnTo>
                <a:lnTo>
                  <a:pt x="369" y="1216"/>
                </a:lnTo>
                <a:lnTo>
                  <a:pt x="1041" y="1216"/>
                </a:lnTo>
                <a:lnTo>
                  <a:pt x="1060" y="1207"/>
                </a:lnTo>
                <a:lnTo>
                  <a:pt x="1069" y="1198"/>
                </a:lnTo>
                <a:lnTo>
                  <a:pt x="1078" y="1188"/>
                </a:lnTo>
                <a:lnTo>
                  <a:pt x="1078" y="1179"/>
                </a:lnTo>
                <a:lnTo>
                  <a:pt x="1078" y="1161"/>
                </a:lnTo>
                <a:lnTo>
                  <a:pt x="1069" y="1152"/>
                </a:lnTo>
                <a:lnTo>
                  <a:pt x="1060" y="1142"/>
                </a:lnTo>
                <a:close/>
                <a:moveTo>
                  <a:pt x="360" y="1364"/>
                </a:moveTo>
                <a:lnTo>
                  <a:pt x="350" y="1373"/>
                </a:lnTo>
                <a:lnTo>
                  <a:pt x="341" y="1391"/>
                </a:lnTo>
                <a:lnTo>
                  <a:pt x="332" y="1400"/>
                </a:lnTo>
                <a:lnTo>
                  <a:pt x="341" y="1419"/>
                </a:lnTo>
                <a:lnTo>
                  <a:pt x="350" y="1428"/>
                </a:lnTo>
                <a:lnTo>
                  <a:pt x="360" y="1437"/>
                </a:lnTo>
                <a:lnTo>
                  <a:pt x="1060" y="1437"/>
                </a:lnTo>
                <a:lnTo>
                  <a:pt x="1069" y="1428"/>
                </a:lnTo>
                <a:lnTo>
                  <a:pt x="1078" y="1419"/>
                </a:lnTo>
                <a:lnTo>
                  <a:pt x="1078" y="1400"/>
                </a:lnTo>
                <a:lnTo>
                  <a:pt x="1078" y="1391"/>
                </a:lnTo>
                <a:lnTo>
                  <a:pt x="1069" y="1373"/>
                </a:lnTo>
                <a:lnTo>
                  <a:pt x="1060" y="1364"/>
                </a:lnTo>
                <a:close/>
                <a:moveTo>
                  <a:pt x="1345" y="74"/>
                </a:moveTo>
                <a:lnTo>
                  <a:pt x="1345" y="1723"/>
                </a:lnTo>
                <a:lnTo>
                  <a:pt x="74" y="1723"/>
                </a:lnTo>
                <a:lnTo>
                  <a:pt x="74" y="74"/>
                </a:lnTo>
                <a:close/>
                <a:moveTo>
                  <a:pt x="28" y="0"/>
                </a:moveTo>
                <a:lnTo>
                  <a:pt x="10" y="9"/>
                </a:lnTo>
                <a:lnTo>
                  <a:pt x="10" y="19"/>
                </a:lnTo>
                <a:lnTo>
                  <a:pt x="0" y="37"/>
                </a:lnTo>
                <a:lnTo>
                  <a:pt x="0" y="1760"/>
                </a:lnTo>
                <a:lnTo>
                  <a:pt x="10" y="1769"/>
                </a:lnTo>
                <a:lnTo>
                  <a:pt x="10" y="1778"/>
                </a:lnTo>
                <a:lnTo>
                  <a:pt x="28" y="1787"/>
                </a:lnTo>
                <a:lnTo>
                  <a:pt x="37" y="1797"/>
                </a:lnTo>
                <a:lnTo>
                  <a:pt x="1382" y="1797"/>
                </a:lnTo>
                <a:lnTo>
                  <a:pt x="1391" y="1787"/>
                </a:lnTo>
                <a:lnTo>
                  <a:pt x="1401" y="1778"/>
                </a:lnTo>
                <a:lnTo>
                  <a:pt x="1410" y="1769"/>
                </a:lnTo>
                <a:lnTo>
                  <a:pt x="1419" y="1760"/>
                </a:lnTo>
                <a:lnTo>
                  <a:pt x="1419" y="37"/>
                </a:lnTo>
                <a:lnTo>
                  <a:pt x="1410" y="19"/>
                </a:lnTo>
                <a:lnTo>
                  <a:pt x="1401" y="9"/>
                </a:lnTo>
                <a:lnTo>
                  <a:pt x="1391" y="0"/>
                </a:lnTo>
                <a:close/>
                <a:moveTo>
                  <a:pt x="1530" y="313"/>
                </a:moveTo>
                <a:lnTo>
                  <a:pt x="1520" y="323"/>
                </a:lnTo>
                <a:lnTo>
                  <a:pt x="1511" y="332"/>
                </a:lnTo>
                <a:lnTo>
                  <a:pt x="1511" y="350"/>
                </a:lnTo>
                <a:lnTo>
                  <a:pt x="1511" y="359"/>
                </a:lnTo>
                <a:lnTo>
                  <a:pt x="1520" y="378"/>
                </a:lnTo>
                <a:lnTo>
                  <a:pt x="1530" y="387"/>
                </a:lnTo>
                <a:lnTo>
                  <a:pt x="1622" y="387"/>
                </a:lnTo>
                <a:lnTo>
                  <a:pt x="1622" y="2036"/>
                </a:lnTo>
                <a:lnTo>
                  <a:pt x="360" y="2036"/>
                </a:lnTo>
                <a:lnTo>
                  <a:pt x="360" y="1925"/>
                </a:lnTo>
                <a:lnTo>
                  <a:pt x="360" y="1916"/>
                </a:lnTo>
                <a:lnTo>
                  <a:pt x="350" y="1907"/>
                </a:lnTo>
                <a:lnTo>
                  <a:pt x="341" y="1898"/>
                </a:lnTo>
                <a:lnTo>
                  <a:pt x="323" y="1889"/>
                </a:lnTo>
                <a:lnTo>
                  <a:pt x="314" y="1898"/>
                </a:lnTo>
                <a:lnTo>
                  <a:pt x="295" y="1907"/>
                </a:lnTo>
                <a:lnTo>
                  <a:pt x="286" y="1916"/>
                </a:lnTo>
                <a:lnTo>
                  <a:pt x="286" y="1925"/>
                </a:lnTo>
                <a:lnTo>
                  <a:pt x="286" y="2073"/>
                </a:lnTo>
                <a:lnTo>
                  <a:pt x="286" y="2082"/>
                </a:lnTo>
                <a:lnTo>
                  <a:pt x="295" y="2101"/>
                </a:lnTo>
                <a:lnTo>
                  <a:pt x="314" y="2101"/>
                </a:lnTo>
                <a:lnTo>
                  <a:pt x="323" y="2110"/>
                </a:lnTo>
                <a:lnTo>
                  <a:pt x="1659" y="2110"/>
                </a:lnTo>
                <a:lnTo>
                  <a:pt x="1677" y="2101"/>
                </a:lnTo>
                <a:lnTo>
                  <a:pt x="1686" y="2101"/>
                </a:lnTo>
                <a:lnTo>
                  <a:pt x="1695" y="2082"/>
                </a:lnTo>
                <a:lnTo>
                  <a:pt x="1695" y="2073"/>
                </a:lnTo>
                <a:lnTo>
                  <a:pt x="1695" y="350"/>
                </a:lnTo>
                <a:lnTo>
                  <a:pt x="1695" y="332"/>
                </a:lnTo>
                <a:lnTo>
                  <a:pt x="1686" y="323"/>
                </a:lnTo>
                <a:lnTo>
                  <a:pt x="1677" y="313"/>
                </a:lnTo>
                <a:close/>
              </a:path>
            </a:pathLst>
          </a:custGeom>
          <a:solidFill>
            <a:srgbClr val="1C6EFF"/>
          </a:solidFill>
          <a:ln>
            <a:noFill/>
          </a:ln>
        </p:spPr>
        <p:txBody>
          <a:bodyPr spcFirstLastPara="1" wrap="square" lIns="675275" tIns="675275" rIns="675275" bIns="675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p15"/>
          <p:cNvSpPr/>
          <p:nvPr/>
        </p:nvSpPr>
        <p:spPr>
          <a:xfrm>
            <a:off x="5339905" y="1503995"/>
            <a:ext cx="407182" cy="358912"/>
          </a:xfrm>
          <a:custGeom>
            <a:avLst/>
            <a:gdLst/>
            <a:ahLst/>
            <a:cxnLst/>
            <a:rect l="l" t="t" r="r" b="b"/>
            <a:pathLst>
              <a:path w="2092" h="1844" extrusionOk="0">
                <a:moveTo>
                  <a:pt x="1023" y="600"/>
                </a:moveTo>
                <a:lnTo>
                  <a:pt x="1013" y="618"/>
                </a:lnTo>
                <a:lnTo>
                  <a:pt x="811" y="1051"/>
                </a:lnTo>
                <a:lnTo>
                  <a:pt x="691" y="821"/>
                </a:lnTo>
                <a:lnTo>
                  <a:pt x="673" y="802"/>
                </a:lnTo>
                <a:lnTo>
                  <a:pt x="636" y="802"/>
                </a:lnTo>
                <a:lnTo>
                  <a:pt x="627" y="821"/>
                </a:lnTo>
                <a:lnTo>
                  <a:pt x="544" y="959"/>
                </a:lnTo>
                <a:lnTo>
                  <a:pt x="148" y="959"/>
                </a:lnTo>
                <a:lnTo>
                  <a:pt x="138" y="968"/>
                </a:lnTo>
                <a:lnTo>
                  <a:pt x="129" y="977"/>
                </a:lnTo>
                <a:lnTo>
                  <a:pt x="129" y="996"/>
                </a:lnTo>
                <a:lnTo>
                  <a:pt x="129" y="1005"/>
                </a:lnTo>
                <a:lnTo>
                  <a:pt x="138" y="1014"/>
                </a:lnTo>
                <a:lnTo>
                  <a:pt x="148" y="1024"/>
                </a:lnTo>
                <a:lnTo>
                  <a:pt x="166" y="1033"/>
                </a:lnTo>
                <a:lnTo>
                  <a:pt x="562" y="1033"/>
                </a:lnTo>
                <a:lnTo>
                  <a:pt x="580" y="1024"/>
                </a:lnTo>
                <a:lnTo>
                  <a:pt x="599" y="1014"/>
                </a:lnTo>
                <a:lnTo>
                  <a:pt x="654" y="913"/>
                </a:lnTo>
                <a:lnTo>
                  <a:pt x="783" y="1143"/>
                </a:lnTo>
                <a:lnTo>
                  <a:pt x="792" y="1162"/>
                </a:lnTo>
                <a:lnTo>
                  <a:pt x="838" y="1162"/>
                </a:lnTo>
                <a:lnTo>
                  <a:pt x="848" y="1143"/>
                </a:lnTo>
                <a:lnTo>
                  <a:pt x="1050" y="719"/>
                </a:lnTo>
                <a:lnTo>
                  <a:pt x="1189" y="1024"/>
                </a:lnTo>
                <a:lnTo>
                  <a:pt x="1207" y="1042"/>
                </a:lnTo>
                <a:lnTo>
                  <a:pt x="1465" y="1042"/>
                </a:lnTo>
                <a:lnTo>
                  <a:pt x="1474" y="1033"/>
                </a:lnTo>
                <a:lnTo>
                  <a:pt x="1483" y="1024"/>
                </a:lnTo>
                <a:lnTo>
                  <a:pt x="1493" y="1005"/>
                </a:lnTo>
                <a:lnTo>
                  <a:pt x="1483" y="996"/>
                </a:lnTo>
                <a:lnTo>
                  <a:pt x="1474" y="987"/>
                </a:lnTo>
                <a:lnTo>
                  <a:pt x="1465" y="977"/>
                </a:lnTo>
                <a:lnTo>
                  <a:pt x="1456" y="968"/>
                </a:lnTo>
                <a:lnTo>
                  <a:pt x="1244" y="968"/>
                </a:lnTo>
                <a:lnTo>
                  <a:pt x="1078" y="618"/>
                </a:lnTo>
                <a:lnTo>
                  <a:pt x="1069" y="600"/>
                </a:lnTo>
                <a:close/>
                <a:moveTo>
                  <a:pt x="599" y="1"/>
                </a:moveTo>
                <a:lnTo>
                  <a:pt x="534" y="10"/>
                </a:lnTo>
                <a:lnTo>
                  <a:pt x="479" y="19"/>
                </a:lnTo>
                <a:lnTo>
                  <a:pt x="424" y="29"/>
                </a:lnTo>
                <a:lnTo>
                  <a:pt x="369" y="56"/>
                </a:lnTo>
                <a:lnTo>
                  <a:pt x="313" y="75"/>
                </a:lnTo>
                <a:lnTo>
                  <a:pt x="267" y="111"/>
                </a:lnTo>
                <a:lnTo>
                  <a:pt x="221" y="148"/>
                </a:lnTo>
                <a:lnTo>
                  <a:pt x="175" y="185"/>
                </a:lnTo>
                <a:lnTo>
                  <a:pt x="138" y="231"/>
                </a:lnTo>
                <a:lnTo>
                  <a:pt x="101" y="277"/>
                </a:lnTo>
                <a:lnTo>
                  <a:pt x="74" y="333"/>
                </a:lnTo>
                <a:lnTo>
                  <a:pt x="46" y="388"/>
                </a:lnTo>
                <a:lnTo>
                  <a:pt x="28" y="443"/>
                </a:lnTo>
                <a:lnTo>
                  <a:pt x="19" y="498"/>
                </a:lnTo>
                <a:lnTo>
                  <a:pt x="9" y="563"/>
                </a:lnTo>
                <a:lnTo>
                  <a:pt x="0" y="627"/>
                </a:lnTo>
                <a:lnTo>
                  <a:pt x="9" y="738"/>
                </a:lnTo>
                <a:lnTo>
                  <a:pt x="37" y="839"/>
                </a:lnTo>
                <a:lnTo>
                  <a:pt x="46" y="858"/>
                </a:lnTo>
                <a:lnTo>
                  <a:pt x="55" y="858"/>
                </a:lnTo>
                <a:lnTo>
                  <a:pt x="74" y="867"/>
                </a:lnTo>
                <a:lnTo>
                  <a:pt x="83" y="867"/>
                </a:lnTo>
                <a:lnTo>
                  <a:pt x="101" y="858"/>
                </a:lnTo>
                <a:lnTo>
                  <a:pt x="111" y="848"/>
                </a:lnTo>
                <a:lnTo>
                  <a:pt x="111" y="830"/>
                </a:lnTo>
                <a:lnTo>
                  <a:pt x="111" y="821"/>
                </a:lnTo>
                <a:lnTo>
                  <a:pt x="83" y="719"/>
                </a:lnTo>
                <a:lnTo>
                  <a:pt x="74" y="627"/>
                </a:lnTo>
                <a:lnTo>
                  <a:pt x="92" y="517"/>
                </a:lnTo>
                <a:lnTo>
                  <a:pt x="120" y="415"/>
                </a:lnTo>
                <a:lnTo>
                  <a:pt x="166" y="314"/>
                </a:lnTo>
                <a:lnTo>
                  <a:pt x="230" y="240"/>
                </a:lnTo>
                <a:lnTo>
                  <a:pt x="304" y="167"/>
                </a:lnTo>
                <a:lnTo>
                  <a:pt x="396" y="121"/>
                </a:lnTo>
                <a:lnTo>
                  <a:pt x="488" y="84"/>
                </a:lnTo>
                <a:lnTo>
                  <a:pt x="544" y="84"/>
                </a:lnTo>
                <a:lnTo>
                  <a:pt x="599" y="75"/>
                </a:lnTo>
                <a:lnTo>
                  <a:pt x="654" y="84"/>
                </a:lnTo>
                <a:lnTo>
                  <a:pt x="719" y="93"/>
                </a:lnTo>
                <a:lnTo>
                  <a:pt x="774" y="111"/>
                </a:lnTo>
                <a:lnTo>
                  <a:pt x="829" y="139"/>
                </a:lnTo>
                <a:lnTo>
                  <a:pt x="885" y="167"/>
                </a:lnTo>
                <a:lnTo>
                  <a:pt x="931" y="213"/>
                </a:lnTo>
                <a:lnTo>
                  <a:pt x="977" y="250"/>
                </a:lnTo>
                <a:lnTo>
                  <a:pt x="1013" y="305"/>
                </a:lnTo>
                <a:lnTo>
                  <a:pt x="1032" y="314"/>
                </a:lnTo>
                <a:lnTo>
                  <a:pt x="1050" y="323"/>
                </a:lnTo>
                <a:lnTo>
                  <a:pt x="1060" y="314"/>
                </a:lnTo>
                <a:lnTo>
                  <a:pt x="1078" y="305"/>
                </a:lnTo>
                <a:lnTo>
                  <a:pt x="1115" y="250"/>
                </a:lnTo>
                <a:lnTo>
                  <a:pt x="1161" y="213"/>
                </a:lnTo>
                <a:lnTo>
                  <a:pt x="1207" y="167"/>
                </a:lnTo>
                <a:lnTo>
                  <a:pt x="1262" y="139"/>
                </a:lnTo>
                <a:lnTo>
                  <a:pt x="1317" y="111"/>
                </a:lnTo>
                <a:lnTo>
                  <a:pt x="1373" y="93"/>
                </a:lnTo>
                <a:lnTo>
                  <a:pt x="1437" y="84"/>
                </a:lnTo>
                <a:lnTo>
                  <a:pt x="1493" y="75"/>
                </a:lnTo>
                <a:lnTo>
                  <a:pt x="1548" y="84"/>
                </a:lnTo>
                <a:lnTo>
                  <a:pt x="1603" y="84"/>
                </a:lnTo>
                <a:lnTo>
                  <a:pt x="1695" y="121"/>
                </a:lnTo>
                <a:lnTo>
                  <a:pt x="1787" y="167"/>
                </a:lnTo>
                <a:lnTo>
                  <a:pt x="1861" y="240"/>
                </a:lnTo>
                <a:lnTo>
                  <a:pt x="1926" y="314"/>
                </a:lnTo>
                <a:lnTo>
                  <a:pt x="1972" y="415"/>
                </a:lnTo>
                <a:lnTo>
                  <a:pt x="2008" y="517"/>
                </a:lnTo>
                <a:lnTo>
                  <a:pt x="2018" y="627"/>
                </a:lnTo>
                <a:lnTo>
                  <a:pt x="2008" y="729"/>
                </a:lnTo>
                <a:lnTo>
                  <a:pt x="1981" y="830"/>
                </a:lnTo>
                <a:lnTo>
                  <a:pt x="1935" y="922"/>
                </a:lnTo>
                <a:lnTo>
                  <a:pt x="1870" y="1005"/>
                </a:lnTo>
                <a:lnTo>
                  <a:pt x="1050" y="1760"/>
                </a:lnTo>
                <a:lnTo>
                  <a:pt x="1050" y="1770"/>
                </a:lnTo>
                <a:lnTo>
                  <a:pt x="1041" y="1760"/>
                </a:lnTo>
                <a:lnTo>
                  <a:pt x="396" y="1171"/>
                </a:lnTo>
                <a:lnTo>
                  <a:pt x="387" y="1162"/>
                </a:lnTo>
                <a:lnTo>
                  <a:pt x="359" y="1162"/>
                </a:lnTo>
                <a:lnTo>
                  <a:pt x="341" y="1171"/>
                </a:lnTo>
                <a:lnTo>
                  <a:pt x="332" y="1180"/>
                </a:lnTo>
                <a:lnTo>
                  <a:pt x="332" y="1199"/>
                </a:lnTo>
                <a:lnTo>
                  <a:pt x="341" y="1208"/>
                </a:lnTo>
                <a:lnTo>
                  <a:pt x="350" y="1217"/>
                </a:lnTo>
                <a:lnTo>
                  <a:pt x="986" y="1816"/>
                </a:lnTo>
                <a:lnTo>
                  <a:pt x="1013" y="1834"/>
                </a:lnTo>
                <a:lnTo>
                  <a:pt x="1050" y="1843"/>
                </a:lnTo>
                <a:lnTo>
                  <a:pt x="1078" y="1834"/>
                </a:lnTo>
                <a:lnTo>
                  <a:pt x="1106" y="1816"/>
                </a:lnTo>
                <a:lnTo>
                  <a:pt x="1916" y="1060"/>
                </a:lnTo>
                <a:lnTo>
                  <a:pt x="1926" y="1060"/>
                </a:lnTo>
                <a:lnTo>
                  <a:pt x="1962" y="1014"/>
                </a:lnTo>
                <a:lnTo>
                  <a:pt x="1990" y="968"/>
                </a:lnTo>
                <a:lnTo>
                  <a:pt x="2027" y="913"/>
                </a:lnTo>
                <a:lnTo>
                  <a:pt x="2045" y="858"/>
                </a:lnTo>
                <a:lnTo>
                  <a:pt x="2082" y="747"/>
                </a:lnTo>
                <a:lnTo>
                  <a:pt x="2082" y="683"/>
                </a:lnTo>
                <a:lnTo>
                  <a:pt x="2091" y="627"/>
                </a:lnTo>
                <a:lnTo>
                  <a:pt x="2082" y="563"/>
                </a:lnTo>
                <a:lnTo>
                  <a:pt x="2073" y="498"/>
                </a:lnTo>
                <a:lnTo>
                  <a:pt x="2064" y="443"/>
                </a:lnTo>
                <a:lnTo>
                  <a:pt x="2045" y="388"/>
                </a:lnTo>
                <a:lnTo>
                  <a:pt x="2018" y="333"/>
                </a:lnTo>
                <a:lnTo>
                  <a:pt x="1990" y="277"/>
                </a:lnTo>
                <a:lnTo>
                  <a:pt x="1953" y="231"/>
                </a:lnTo>
                <a:lnTo>
                  <a:pt x="1916" y="185"/>
                </a:lnTo>
                <a:lnTo>
                  <a:pt x="1870" y="148"/>
                </a:lnTo>
                <a:lnTo>
                  <a:pt x="1824" y="111"/>
                </a:lnTo>
                <a:lnTo>
                  <a:pt x="1778" y="75"/>
                </a:lnTo>
                <a:lnTo>
                  <a:pt x="1732" y="56"/>
                </a:lnTo>
                <a:lnTo>
                  <a:pt x="1677" y="29"/>
                </a:lnTo>
                <a:lnTo>
                  <a:pt x="1612" y="19"/>
                </a:lnTo>
                <a:lnTo>
                  <a:pt x="1557" y="10"/>
                </a:lnTo>
                <a:lnTo>
                  <a:pt x="1493" y="1"/>
                </a:lnTo>
                <a:lnTo>
                  <a:pt x="1428" y="10"/>
                </a:lnTo>
                <a:lnTo>
                  <a:pt x="1354" y="19"/>
                </a:lnTo>
                <a:lnTo>
                  <a:pt x="1290" y="47"/>
                </a:lnTo>
                <a:lnTo>
                  <a:pt x="1225" y="75"/>
                </a:lnTo>
                <a:lnTo>
                  <a:pt x="1161" y="111"/>
                </a:lnTo>
                <a:lnTo>
                  <a:pt x="1115" y="158"/>
                </a:lnTo>
                <a:lnTo>
                  <a:pt x="1060" y="204"/>
                </a:lnTo>
                <a:lnTo>
                  <a:pt x="1046" y="220"/>
                </a:lnTo>
                <a:lnTo>
                  <a:pt x="1046" y="220"/>
                </a:lnTo>
                <a:lnTo>
                  <a:pt x="1032" y="204"/>
                </a:lnTo>
                <a:lnTo>
                  <a:pt x="986" y="158"/>
                </a:lnTo>
                <a:lnTo>
                  <a:pt x="931" y="111"/>
                </a:lnTo>
                <a:lnTo>
                  <a:pt x="866" y="75"/>
                </a:lnTo>
                <a:lnTo>
                  <a:pt x="802" y="47"/>
                </a:lnTo>
                <a:lnTo>
                  <a:pt x="737" y="19"/>
                </a:lnTo>
                <a:lnTo>
                  <a:pt x="663" y="10"/>
                </a:lnTo>
                <a:lnTo>
                  <a:pt x="599" y="1"/>
                </a:lnTo>
                <a:close/>
              </a:path>
            </a:pathLst>
          </a:custGeom>
          <a:solidFill>
            <a:srgbClr val="1C6EFF"/>
          </a:solidFill>
          <a:ln>
            <a:noFill/>
          </a:ln>
        </p:spPr>
        <p:txBody>
          <a:bodyPr spcFirstLastPara="1" wrap="square" lIns="711800" tIns="711800" rIns="711800" bIns="711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15"/>
          <p:cNvSpPr/>
          <p:nvPr/>
        </p:nvSpPr>
        <p:spPr>
          <a:xfrm>
            <a:off x="7237756" y="1530616"/>
            <a:ext cx="402849" cy="305668"/>
          </a:xfrm>
          <a:custGeom>
            <a:avLst/>
            <a:gdLst/>
            <a:ahLst/>
            <a:cxnLst/>
            <a:rect l="l" t="t" r="r" b="b"/>
            <a:pathLst>
              <a:path w="2139" h="1623" extrusionOk="0">
                <a:moveTo>
                  <a:pt x="590" y="664"/>
                </a:moveTo>
                <a:lnTo>
                  <a:pt x="590" y="848"/>
                </a:lnTo>
                <a:lnTo>
                  <a:pt x="238" y="848"/>
                </a:lnTo>
                <a:lnTo>
                  <a:pt x="323" y="664"/>
                </a:lnTo>
                <a:close/>
                <a:moveTo>
                  <a:pt x="2064" y="75"/>
                </a:moveTo>
                <a:lnTo>
                  <a:pt x="2064" y="1328"/>
                </a:lnTo>
                <a:lnTo>
                  <a:pt x="2055" y="1337"/>
                </a:lnTo>
                <a:lnTo>
                  <a:pt x="2046" y="1355"/>
                </a:lnTo>
                <a:lnTo>
                  <a:pt x="2037" y="1364"/>
                </a:lnTo>
                <a:lnTo>
                  <a:pt x="1983" y="1364"/>
                </a:lnTo>
                <a:lnTo>
                  <a:pt x="1981" y="1355"/>
                </a:lnTo>
                <a:lnTo>
                  <a:pt x="1972" y="1318"/>
                </a:lnTo>
                <a:lnTo>
                  <a:pt x="1945" y="1272"/>
                </a:lnTo>
                <a:lnTo>
                  <a:pt x="1926" y="1245"/>
                </a:lnTo>
                <a:lnTo>
                  <a:pt x="1889" y="1217"/>
                </a:lnTo>
                <a:lnTo>
                  <a:pt x="1852" y="1199"/>
                </a:lnTo>
                <a:lnTo>
                  <a:pt x="1806" y="1180"/>
                </a:lnTo>
                <a:lnTo>
                  <a:pt x="1723" y="1180"/>
                </a:lnTo>
                <a:lnTo>
                  <a:pt x="1677" y="1199"/>
                </a:lnTo>
                <a:lnTo>
                  <a:pt x="1641" y="1217"/>
                </a:lnTo>
                <a:lnTo>
                  <a:pt x="1613" y="1245"/>
                </a:lnTo>
                <a:lnTo>
                  <a:pt x="1585" y="1272"/>
                </a:lnTo>
                <a:lnTo>
                  <a:pt x="1558" y="1318"/>
                </a:lnTo>
                <a:lnTo>
                  <a:pt x="1548" y="1355"/>
                </a:lnTo>
                <a:lnTo>
                  <a:pt x="1548" y="1364"/>
                </a:lnTo>
                <a:lnTo>
                  <a:pt x="583" y="1364"/>
                </a:lnTo>
                <a:lnTo>
                  <a:pt x="581" y="1355"/>
                </a:lnTo>
                <a:lnTo>
                  <a:pt x="572" y="1318"/>
                </a:lnTo>
                <a:lnTo>
                  <a:pt x="544" y="1272"/>
                </a:lnTo>
                <a:lnTo>
                  <a:pt x="526" y="1245"/>
                </a:lnTo>
                <a:lnTo>
                  <a:pt x="489" y="1217"/>
                </a:lnTo>
                <a:lnTo>
                  <a:pt x="452" y="1199"/>
                </a:lnTo>
                <a:lnTo>
                  <a:pt x="406" y="1180"/>
                </a:lnTo>
                <a:lnTo>
                  <a:pt x="323" y="1180"/>
                </a:lnTo>
                <a:lnTo>
                  <a:pt x="277" y="1199"/>
                </a:lnTo>
                <a:lnTo>
                  <a:pt x="240" y="1217"/>
                </a:lnTo>
                <a:lnTo>
                  <a:pt x="213" y="1245"/>
                </a:lnTo>
                <a:lnTo>
                  <a:pt x="185" y="1272"/>
                </a:lnTo>
                <a:lnTo>
                  <a:pt x="157" y="1318"/>
                </a:lnTo>
                <a:lnTo>
                  <a:pt x="148" y="1355"/>
                </a:lnTo>
                <a:lnTo>
                  <a:pt x="148" y="1364"/>
                </a:lnTo>
                <a:lnTo>
                  <a:pt x="93" y="1364"/>
                </a:lnTo>
                <a:lnTo>
                  <a:pt x="84" y="1355"/>
                </a:lnTo>
                <a:lnTo>
                  <a:pt x="74" y="1337"/>
                </a:lnTo>
                <a:lnTo>
                  <a:pt x="74" y="1328"/>
                </a:lnTo>
                <a:lnTo>
                  <a:pt x="74" y="1051"/>
                </a:lnTo>
                <a:lnTo>
                  <a:pt x="74" y="1014"/>
                </a:lnTo>
                <a:lnTo>
                  <a:pt x="102" y="987"/>
                </a:lnTo>
                <a:lnTo>
                  <a:pt x="191" y="922"/>
                </a:lnTo>
                <a:lnTo>
                  <a:pt x="636" y="922"/>
                </a:lnTo>
                <a:lnTo>
                  <a:pt x="646" y="913"/>
                </a:lnTo>
                <a:lnTo>
                  <a:pt x="655" y="895"/>
                </a:lnTo>
                <a:lnTo>
                  <a:pt x="664" y="885"/>
                </a:lnTo>
                <a:lnTo>
                  <a:pt x="664" y="627"/>
                </a:lnTo>
                <a:lnTo>
                  <a:pt x="655" y="609"/>
                </a:lnTo>
                <a:lnTo>
                  <a:pt x="646" y="600"/>
                </a:lnTo>
                <a:lnTo>
                  <a:pt x="636" y="591"/>
                </a:lnTo>
                <a:lnTo>
                  <a:pt x="357" y="591"/>
                </a:lnTo>
                <a:lnTo>
                  <a:pt x="369" y="563"/>
                </a:lnTo>
                <a:lnTo>
                  <a:pt x="378" y="544"/>
                </a:lnTo>
                <a:lnTo>
                  <a:pt x="397" y="526"/>
                </a:lnTo>
                <a:lnTo>
                  <a:pt x="415" y="517"/>
                </a:lnTo>
                <a:lnTo>
                  <a:pt x="738" y="517"/>
                </a:lnTo>
                <a:lnTo>
                  <a:pt x="738" y="1033"/>
                </a:lnTo>
                <a:lnTo>
                  <a:pt x="738" y="1042"/>
                </a:lnTo>
                <a:lnTo>
                  <a:pt x="747" y="1060"/>
                </a:lnTo>
                <a:lnTo>
                  <a:pt x="756" y="1070"/>
                </a:lnTo>
                <a:lnTo>
                  <a:pt x="784" y="1070"/>
                </a:lnTo>
                <a:lnTo>
                  <a:pt x="793" y="1060"/>
                </a:lnTo>
                <a:lnTo>
                  <a:pt x="802" y="1042"/>
                </a:lnTo>
                <a:lnTo>
                  <a:pt x="811" y="1033"/>
                </a:lnTo>
                <a:lnTo>
                  <a:pt x="811" y="75"/>
                </a:lnTo>
                <a:close/>
                <a:moveTo>
                  <a:pt x="397" y="1254"/>
                </a:moveTo>
                <a:lnTo>
                  <a:pt x="425" y="1263"/>
                </a:lnTo>
                <a:lnTo>
                  <a:pt x="471" y="1300"/>
                </a:lnTo>
                <a:lnTo>
                  <a:pt x="498" y="1346"/>
                </a:lnTo>
                <a:lnTo>
                  <a:pt x="507" y="1374"/>
                </a:lnTo>
                <a:lnTo>
                  <a:pt x="517" y="1401"/>
                </a:lnTo>
                <a:lnTo>
                  <a:pt x="507" y="1429"/>
                </a:lnTo>
                <a:lnTo>
                  <a:pt x="498" y="1456"/>
                </a:lnTo>
                <a:lnTo>
                  <a:pt x="471" y="1503"/>
                </a:lnTo>
                <a:lnTo>
                  <a:pt x="425" y="1539"/>
                </a:lnTo>
                <a:lnTo>
                  <a:pt x="397" y="1549"/>
                </a:lnTo>
                <a:lnTo>
                  <a:pt x="332" y="1549"/>
                </a:lnTo>
                <a:lnTo>
                  <a:pt x="305" y="1539"/>
                </a:lnTo>
                <a:lnTo>
                  <a:pt x="259" y="1503"/>
                </a:lnTo>
                <a:lnTo>
                  <a:pt x="231" y="1456"/>
                </a:lnTo>
                <a:lnTo>
                  <a:pt x="222" y="1429"/>
                </a:lnTo>
                <a:lnTo>
                  <a:pt x="222" y="1401"/>
                </a:lnTo>
                <a:lnTo>
                  <a:pt x="222" y="1374"/>
                </a:lnTo>
                <a:lnTo>
                  <a:pt x="231" y="1346"/>
                </a:lnTo>
                <a:lnTo>
                  <a:pt x="259" y="1300"/>
                </a:lnTo>
                <a:lnTo>
                  <a:pt x="305" y="1263"/>
                </a:lnTo>
                <a:lnTo>
                  <a:pt x="332" y="1254"/>
                </a:lnTo>
                <a:close/>
                <a:moveTo>
                  <a:pt x="1797" y="1254"/>
                </a:moveTo>
                <a:lnTo>
                  <a:pt x="1825" y="1263"/>
                </a:lnTo>
                <a:lnTo>
                  <a:pt x="1871" y="1300"/>
                </a:lnTo>
                <a:lnTo>
                  <a:pt x="1899" y="1346"/>
                </a:lnTo>
                <a:lnTo>
                  <a:pt x="1908" y="1374"/>
                </a:lnTo>
                <a:lnTo>
                  <a:pt x="1917" y="1401"/>
                </a:lnTo>
                <a:lnTo>
                  <a:pt x="1908" y="1429"/>
                </a:lnTo>
                <a:lnTo>
                  <a:pt x="1899" y="1456"/>
                </a:lnTo>
                <a:lnTo>
                  <a:pt x="1871" y="1503"/>
                </a:lnTo>
                <a:lnTo>
                  <a:pt x="1825" y="1539"/>
                </a:lnTo>
                <a:lnTo>
                  <a:pt x="1797" y="1549"/>
                </a:lnTo>
                <a:lnTo>
                  <a:pt x="1733" y="1549"/>
                </a:lnTo>
                <a:lnTo>
                  <a:pt x="1705" y="1539"/>
                </a:lnTo>
                <a:lnTo>
                  <a:pt x="1659" y="1503"/>
                </a:lnTo>
                <a:lnTo>
                  <a:pt x="1631" y="1456"/>
                </a:lnTo>
                <a:lnTo>
                  <a:pt x="1622" y="1429"/>
                </a:lnTo>
                <a:lnTo>
                  <a:pt x="1622" y="1401"/>
                </a:lnTo>
                <a:lnTo>
                  <a:pt x="1622" y="1374"/>
                </a:lnTo>
                <a:lnTo>
                  <a:pt x="1631" y="1346"/>
                </a:lnTo>
                <a:lnTo>
                  <a:pt x="1659" y="1300"/>
                </a:lnTo>
                <a:lnTo>
                  <a:pt x="1705" y="1263"/>
                </a:lnTo>
                <a:lnTo>
                  <a:pt x="1733" y="1254"/>
                </a:lnTo>
                <a:close/>
                <a:moveTo>
                  <a:pt x="756" y="1"/>
                </a:moveTo>
                <a:lnTo>
                  <a:pt x="747" y="10"/>
                </a:lnTo>
                <a:lnTo>
                  <a:pt x="738" y="19"/>
                </a:lnTo>
                <a:lnTo>
                  <a:pt x="738" y="38"/>
                </a:lnTo>
                <a:lnTo>
                  <a:pt x="738" y="443"/>
                </a:lnTo>
                <a:lnTo>
                  <a:pt x="434" y="443"/>
                </a:lnTo>
                <a:lnTo>
                  <a:pt x="397" y="452"/>
                </a:lnTo>
                <a:lnTo>
                  <a:pt x="360" y="462"/>
                </a:lnTo>
                <a:lnTo>
                  <a:pt x="323" y="489"/>
                </a:lnTo>
                <a:lnTo>
                  <a:pt x="305" y="526"/>
                </a:lnTo>
                <a:lnTo>
                  <a:pt x="148" y="858"/>
                </a:lnTo>
                <a:lnTo>
                  <a:pt x="56" y="931"/>
                </a:lnTo>
                <a:lnTo>
                  <a:pt x="28" y="959"/>
                </a:lnTo>
                <a:lnTo>
                  <a:pt x="10" y="987"/>
                </a:lnTo>
                <a:lnTo>
                  <a:pt x="1" y="1014"/>
                </a:lnTo>
                <a:lnTo>
                  <a:pt x="1" y="1051"/>
                </a:lnTo>
                <a:lnTo>
                  <a:pt x="1" y="1328"/>
                </a:lnTo>
                <a:lnTo>
                  <a:pt x="10" y="1374"/>
                </a:lnTo>
                <a:lnTo>
                  <a:pt x="28" y="1401"/>
                </a:lnTo>
                <a:lnTo>
                  <a:pt x="65" y="1429"/>
                </a:lnTo>
                <a:lnTo>
                  <a:pt x="111" y="1438"/>
                </a:lnTo>
                <a:lnTo>
                  <a:pt x="148" y="1438"/>
                </a:lnTo>
                <a:lnTo>
                  <a:pt x="148" y="1447"/>
                </a:lnTo>
                <a:lnTo>
                  <a:pt x="157" y="1484"/>
                </a:lnTo>
                <a:lnTo>
                  <a:pt x="185" y="1521"/>
                </a:lnTo>
                <a:lnTo>
                  <a:pt x="213" y="1558"/>
                </a:lnTo>
                <a:lnTo>
                  <a:pt x="240" y="1585"/>
                </a:lnTo>
                <a:lnTo>
                  <a:pt x="277" y="1604"/>
                </a:lnTo>
                <a:lnTo>
                  <a:pt x="323" y="1613"/>
                </a:lnTo>
                <a:lnTo>
                  <a:pt x="369" y="1622"/>
                </a:lnTo>
                <a:lnTo>
                  <a:pt x="406" y="1613"/>
                </a:lnTo>
                <a:lnTo>
                  <a:pt x="452" y="1604"/>
                </a:lnTo>
                <a:lnTo>
                  <a:pt x="489" y="1585"/>
                </a:lnTo>
                <a:lnTo>
                  <a:pt x="526" y="1558"/>
                </a:lnTo>
                <a:lnTo>
                  <a:pt x="544" y="1521"/>
                </a:lnTo>
                <a:lnTo>
                  <a:pt x="572" y="1484"/>
                </a:lnTo>
                <a:lnTo>
                  <a:pt x="581" y="1447"/>
                </a:lnTo>
                <a:lnTo>
                  <a:pt x="583" y="1438"/>
                </a:lnTo>
                <a:lnTo>
                  <a:pt x="1548" y="1438"/>
                </a:lnTo>
                <a:lnTo>
                  <a:pt x="1548" y="1447"/>
                </a:lnTo>
                <a:lnTo>
                  <a:pt x="1558" y="1484"/>
                </a:lnTo>
                <a:lnTo>
                  <a:pt x="1585" y="1521"/>
                </a:lnTo>
                <a:lnTo>
                  <a:pt x="1613" y="1558"/>
                </a:lnTo>
                <a:lnTo>
                  <a:pt x="1641" y="1585"/>
                </a:lnTo>
                <a:lnTo>
                  <a:pt x="1677" y="1604"/>
                </a:lnTo>
                <a:lnTo>
                  <a:pt x="1723" y="1613"/>
                </a:lnTo>
                <a:lnTo>
                  <a:pt x="1770" y="1622"/>
                </a:lnTo>
                <a:lnTo>
                  <a:pt x="1806" y="1613"/>
                </a:lnTo>
                <a:lnTo>
                  <a:pt x="1852" y="1604"/>
                </a:lnTo>
                <a:lnTo>
                  <a:pt x="1889" y="1585"/>
                </a:lnTo>
                <a:lnTo>
                  <a:pt x="1926" y="1558"/>
                </a:lnTo>
                <a:lnTo>
                  <a:pt x="1945" y="1521"/>
                </a:lnTo>
                <a:lnTo>
                  <a:pt x="1972" y="1484"/>
                </a:lnTo>
                <a:lnTo>
                  <a:pt x="1981" y="1447"/>
                </a:lnTo>
                <a:lnTo>
                  <a:pt x="1983" y="1438"/>
                </a:lnTo>
                <a:lnTo>
                  <a:pt x="2027" y="1438"/>
                </a:lnTo>
                <a:lnTo>
                  <a:pt x="2064" y="1429"/>
                </a:lnTo>
                <a:lnTo>
                  <a:pt x="2101" y="1401"/>
                </a:lnTo>
                <a:lnTo>
                  <a:pt x="2129" y="1374"/>
                </a:lnTo>
                <a:lnTo>
                  <a:pt x="2138" y="1328"/>
                </a:lnTo>
                <a:lnTo>
                  <a:pt x="2138" y="38"/>
                </a:lnTo>
                <a:lnTo>
                  <a:pt x="2129" y="19"/>
                </a:lnTo>
                <a:lnTo>
                  <a:pt x="2120" y="10"/>
                </a:lnTo>
                <a:lnTo>
                  <a:pt x="2110" y="1"/>
                </a:lnTo>
                <a:close/>
              </a:path>
            </a:pathLst>
          </a:custGeom>
          <a:solidFill>
            <a:srgbClr val="1C6EFF"/>
          </a:solidFill>
          <a:ln>
            <a:noFill/>
          </a:ln>
        </p:spPr>
        <p:txBody>
          <a:bodyPr spcFirstLastPara="1" wrap="square" lIns="688750" tIns="688750" rIns="688750" bIns="6887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Awards 2">
  <p:cSld name="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6"/>
          <p:cNvSpPr/>
          <p:nvPr/>
        </p:nvSpPr>
        <p:spPr>
          <a:xfrm>
            <a:off x="325593" y="1039761"/>
            <a:ext cx="4795200" cy="3518100"/>
          </a:xfrm>
          <a:prstGeom prst="roundRect">
            <a:avLst>
              <a:gd name="adj" fmla="val 2428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6275"/>
                </a:srgbClr>
              </a:gs>
            </a:gsLst>
            <a:lin ang="5400012" scaled="0"/>
          </a:gradFill>
          <a:ln w="71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23" name="Google Shape;223;p1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24" name="Google Shape;224;p16" title="AdobeStock_441403402-large.jpg"/>
          <p:cNvPicPr preferRelativeResize="0"/>
          <p:nvPr/>
        </p:nvPicPr>
        <p:blipFill rotWithShape="1">
          <a:blip r:embed="rId3">
            <a:alphaModFix/>
          </a:blip>
          <a:srcRect l="34379" t="6795"/>
          <a:stretch/>
        </p:blipFill>
        <p:spPr>
          <a:xfrm>
            <a:off x="5239004" y="1039761"/>
            <a:ext cx="3596700" cy="3518100"/>
          </a:xfrm>
          <a:prstGeom prst="roundRect">
            <a:avLst>
              <a:gd name="adj" fmla="val 2719"/>
            </a:avLst>
          </a:prstGeom>
          <a:noFill/>
          <a:ln>
            <a:noFill/>
          </a:ln>
        </p:spPr>
      </p:pic>
      <p:sp>
        <p:nvSpPr>
          <p:cNvPr id="225" name="Google Shape;225;p16"/>
          <p:cNvSpPr txBox="1"/>
          <p:nvPr/>
        </p:nvSpPr>
        <p:spPr>
          <a:xfrm>
            <a:off x="588608" y="2793881"/>
            <a:ext cx="4246500" cy="14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1350"/>
              </a:spcBef>
              <a:spcAft>
                <a:spcPts val="0"/>
              </a:spcAft>
              <a:buNone/>
            </a:pPr>
            <a:r>
              <a:rPr lang="en" sz="2175">
                <a:latin typeface="Poppins"/>
                <a:ea typeface="Poppins"/>
                <a:cs typeface="Poppins"/>
                <a:sym typeface="Poppins"/>
              </a:rPr>
              <a:t>Forbes recognized WEX as a </a:t>
            </a:r>
            <a:r>
              <a:rPr lang="en" sz="2175" b="1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rPr>
              <a:t>Best Fleet Fuel Card Provider</a:t>
            </a:r>
            <a:r>
              <a:rPr lang="en" sz="2175">
                <a:latin typeface="Poppins"/>
                <a:ea typeface="Poppins"/>
                <a:cs typeface="Poppins"/>
                <a:sym typeface="Poppins"/>
              </a:rPr>
              <a:t> in 2024, along with Shell’s fleet fuel card.</a:t>
            </a:r>
            <a:endParaRPr sz="2175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26" name="Google Shape;226;p16" descr="A black rectangle with red and blue border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37370" y="1047057"/>
            <a:ext cx="3603741" cy="3508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16" descr="A black and gold circle with white text&#10;&#10;AI-generated content may be incorrect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32379" y="1182172"/>
            <a:ext cx="1441718" cy="1441718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16"/>
          <p:cNvSpPr txBox="1"/>
          <p:nvPr/>
        </p:nvSpPr>
        <p:spPr>
          <a:xfrm>
            <a:off x="397502" y="339928"/>
            <a:ext cx="8420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</a:pPr>
            <a:r>
              <a:rPr lang="en"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WEX awards</a:t>
            </a:r>
            <a:endParaRPr sz="25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| Headline - 1 Column">
  <p:cSld name="13_Custom Layout"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1" name="Google Shape;231;p17"/>
          <p:cNvSpPr txBox="1">
            <a:spLocks noGrp="1"/>
          </p:cNvSpPr>
          <p:nvPr>
            <p:ph type="body" idx="1"/>
          </p:nvPr>
        </p:nvSpPr>
        <p:spPr>
          <a:xfrm>
            <a:off x="303223" y="1048742"/>
            <a:ext cx="8500200" cy="25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0507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1132"/>
              <a:buChar char="●"/>
              <a:defRPr sz="1237"/>
            </a:lvl1pPr>
            <a:lvl2pPr marL="914400" lvl="1" indent="-291936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997"/>
              <a:buChar char="●"/>
              <a:defRPr sz="1087"/>
            </a:lvl2pPr>
            <a:lvl3pPr marL="1371600" lvl="2" indent="-283364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862"/>
              <a:buChar char="●"/>
              <a:defRPr sz="937"/>
            </a:lvl3pPr>
            <a:lvl4pPr marL="1828800" lvl="3" indent="-274792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727"/>
              <a:buChar char="●"/>
              <a:defRPr sz="787"/>
            </a:lvl4pPr>
            <a:lvl5pPr marL="2286000" lvl="4" indent="-266221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592"/>
              <a:buChar char="●"/>
              <a:defRPr sz="637"/>
            </a:lvl5pPr>
            <a:lvl6pPr marL="2743200" lvl="5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6pPr>
            <a:lvl7pPr marL="3200400" lvl="6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7pPr>
            <a:lvl8pPr marL="3657600" lvl="7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8pPr>
            <a:lvl9pPr marL="4114800" lvl="8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9pPr>
          </a:lstStyle>
          <a:p>
            <a:endParaRPr/>
          </a:p>
        </p:txBody>
      </p:sp>
      <p:sp>
        <p:nvSpPr>
          <p:cNvPr id="232" name="Google Shape;232;p17"/>
          <p:cNvSpPr txBox="1">
            <a:spLocks noGrp="1"/>
          </p:cNvSpPr>
          <p:nvPr>
            <p:ph type="title"/>
          </p:nvPr>
        </p:nvSpPr>
        <p:spPr>
          <a:xfrm>
            <a:off x="325584" y="347756"/>
            <a:ext cx="8492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Headline - 1 Column">
  <p:cSld name="1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8"/>
          <p:cNvSpPr txBox="1">
            <a:spLocks noGrp="1"/>
          </p:cNvSpPr>
          <p:nvPr>
            <p:ph type="title"/>
          </p:nvPr>
        </p:nvSpPr>
        <p:spPr>
          <a:xfrm>
            <a:off x="319009" y="319875"/>
            <a:ext cx="84987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35" name="Google Shape;235;p1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6" name="Google Shape;236;p18"/>
          <p:cNvSpPr txBox="1">
            <a:spLocks noGrp="1"/>
          </p:cNvSpPr>
          <p:nvPr>
            <p:ph type="body" idx="1"/>
          </p:nvPr>
        </p:nvSpPr>
        <p:spPr>
          <a:xfrm>
            <a:off x="307741" y="1371597"/>
            <a:ext cx="8488200" cy="16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1050"/>
            </a:lvl1pPr>
            <a:lvl2pPr marL="914400" lvl="1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900"/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750"/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37" name="Google Shape;237;p18"/>
          <p:cNvSpPr txBox="1">
            <a:spLocks noGrp="1"/>
          </p:cNvSpPr>
          <p:nvPr>
            <p:ph type="subTitle" idx="2"/>
          </p:nvPr>
        </p:nvSpPr>
        <p:spPr>
          <a:xfrm>
            <a:off x="318327" y="962960"/>
            <a:ext cx="84882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3 Boxes">
  <p:cSld name="2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9"/>
          <p:cNvSpPr/>
          <p:nvPr/>
        </p:nvSpPr>
        <p:spPr>
          <a:xfrm rot="10800000">
            <a:off x="336209" y="1052995"/>
            <a:ext cx="2794200" cy="35121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40" name="Google Shape;240;p19"/>
          <p:cNvSpPr/>
          <p:nvPr/>
        </p:nvSpPr>
        <p:spPr>
          <a:xfrm rot="10800000">
            <a:off x="3190649" y="1052994"/>
            <a:ext cx="2794200" cy="35121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41" name="Google Shape;241;p19"/>
          <p:cNvSpPr/>
          <p:nvPr/>
        </p:nvSpPr>
        <p:spPr>
          <a:xfrm rot="10800000">
            <a:off x="6045088" y="1052994"/>
            <a:ext cx="2794200" cy="35121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42" name="Google Shape;242;p1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3" name="Google Shape;243;p19"/>
          <p:cNvSpPr txBox="1">
            <a:spLocks noGrp="1"/>
          </p:cNvSpPr>
          <p:nvPr>
            <p:ph type="title"/>
          </p:nvPr>
        </p:nvSpPr>
        <p:spPr>
          <a:xfrm>
            <a:off x="315026" y="319875"/>
            <a:ext cx="85308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44" name="Google Shape;244;p19"/>
          <p:cNvSpPr txBox="1">
            <a:spLocks noGrp="1"/>
          </p:cNvSpPr>
          <p:nvPr>
            <p:ph type="body" idx="1"/>
          </p:nvPr>
        </p:nvSpPr>
        <p:spPr>
          <a:xfrm>
            <a:off x="515283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45" name="Google Shape;245;p19"/>
          <p:cNvSpPr txBox="1">
            <a:spLocks noGrp="1"/>
          </p:cNvSpPr>
          <p:nvPr>
            <p:ph type="body" idx="2"/>
          </p:nvPr>
        </p:nvSpPr>
        <p:spPr>
          <a:xfrm>
            <a:off x="3363137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46" name="Google Shape;246;p19"/>
          <p:cNvSpPr txBox="1">
            <a:spLocks noGrp="1"/>
          </p:cNvSpPr>
          <p:nvPr>
            <p:ph type="body" idx="3"/>
          </p:nvPr>
        </p:nvSpPr>
        <p:spPr>
          <a:xfrm>
            <a:off x="6210991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47" name="Google Shape;247;p19"/>
          <p:cNvSpPr txBox="1">
            <a:spLocks noGrp="1"/>
          </p:cNvSpPr>
          <p:nvPr>
            <p:ph type="title" idx="4" hasCustomPrompt="1"/>
          </p:nvPr>
        </p:nvSpPr>
        <p:spPr>
          <a:xfrm>
            <a:off x="515283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48" name="Google Shape;248;p19"/>
          <p:cNvSpPr txBox="1">
            <a:spLocks noGrp="1"/>
          </p:cNvSpPr>
          <p:nvPr>
            <p:ph type="title" idx="5" hasCustomPrompt="1"/>
          </p:nvPr>
        </p:nvSpPr>
        <p:spPr>
          <a:xfrm>
            <a:off x="3363137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49" name="Google Shape;249;p19"/>
          <p:cNvSpPr txBox="1">
            <a:spLocks noGrp="1"/>
          </p:cNvSpPr>
          <p:nvPr>
            <p:ph type="title" idx="6" hasCustomPrompt="1"/>
          </p:nvPr>
        </p:nvSpPr>
        <p:spPr>
          <a:xfrm>
            <a:off x="6210991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4 Boxes">
  <p:cSld name="2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0"/>
          <p:cNvSpPr/>
          <p:nvPr/>
        </p:nvSpPr>
        <p:spPr>
          <a:xfrm rot="10800000">
            <a:off x="4627008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2" name="Google Shape;252;p20"/>
          <p:cNvSpPr/>
          <p:nvPr/>
        </p:nvSpPr>
        <p:spPr>
          <a:xfrm rot="10800000">
            <a:off x="336116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3" name="Google Shape;253;p20"/>
          <p:cNvSpPr/>
          <p:nvPr/>
        </p:nvSpPr>
        <p:spPr>
          <a:xfrm rot="10800000">
            <a:off x="2481562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4" name="Google Shape;254;p20"/>
          <p:cNvSpPr/>
          <p:nvPr/>
        </p:nvSpPr>
        <p:spPr>
          <a:xfrm rot="10800000">
            <a:off x="6772454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5" name="Google Shape;255;p2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6" name="Google Shape;256;p20"/>
          <p:cNvSpPr txBox="1">
            <a:spLocks noGrp="1"/>
          </p:cNvSpPr>
          <p:nvPr>
            <p:ph type="title"/>
          </p:nvPr>
        </p:nvSpPr>
        <p:spPr>
          <a:xfrm>
            <a:off x="315026" y="319875"/>
            <a:ext cx="85428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57" name="Google Shape;257;p20"/>
          <p:cNvSpPr txBox="1">
            <a:spLocks noGrp="1"/>
          </p:cNvSpPr>
          <p:nvPr>
            <p:ph type="body" idx="1"/>
          </p:nvPr>
        </p:nvSpPr>
        <p:spPr>
          <a:xfrm>
            <a:off x="2651462" y="2249424"/>
            <a:ext cx="17940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58" name="Google Shape;258;p20"/>
          <p:cNvSpPr txBox="1">
            <a:spLocks noGrp="1"/>
          </p:cNvSpPr>
          <p:nvPr>
            <p:ph type="body" idx="2"/>
          </p:nvPr>
        </p:nvSpPr>
        <p:spPr>
          <a:xfrm>
            <a:off x="4796546" y="2249424"/>
            <a:ext cx="17940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59" name="Google Shape;259;p20"/>
          <p:cNvSpPr txBox="1">
            <a:spLocks noGrp="1"/>
          </p:cNvSpPr>
          <p:nvPr>
            <p:ph type="body" idx="3"/>
          </p:nvPr>
        </p:nvSpPr>
        <p:spPr>
          <a:xfrm>
            <a:off x="6942821" y="2249424"/>
            <a:ext cx="17940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60" name="Google Shape;260;p20"/>
          <p:cNvSpPr txBox="1">
            <a:spLocks noGrp="1"/>
          </p:cNvSpPr>
          <p:nvPr>
            <p:ph type="title" idx="4" hasCustomPrompt="1"/>
          </p:nvPr>
        </p:nvSpPr>
        <p:spPr>
          <a:xfrm>
            <a:off x="2651462" y="1286890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61" name="Google Shape;261;p20"/>
          <p:cNvSpPr txBox="1">
            <a:spLocks noGrp="1"/>
          </p:cNvSpPr>
          <p:nvPr>
            <p:ph type="title" idx="5" hasCustomPrompt="1"/>
          </p:nvPr>
        </p:nvSpPr>
        <p:spPr>
          <a:xfrm>
            <a:off x="4796546" y="1286890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62" name="Google Shape;262;p20"/>
          <p:cNvSpPr txBox="1">
            <a:spLocks noGrp="1"/>
          </p:cNvSpPr>
          <p:nvPr>
            <p:ph type="title" idx="6" hasCustomPrompt="1"/>
          </p:nvPr>
        </p:nvSpPr>
        <p:spPr>
          <a:xfrm>
            <a:off x="6942821" y="1286890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63" name="Google Shape;263;p20"/>
          <p:cNvSpPr txBox="1">
            <a:spLocks noGrp="1"/>
          </p:cNvSpPr>
          <p:nvPr>
            <p:ph type="body" idx="7"/>
          </p:nvPr>
        </p:nvSpPr>
        <p:spPr>
          <a:xfrm>
            <a:off x="515283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64" name="Google Shape;264;p20"/>
          <p:cNvSpPr txBox="1">
            <a:spLocks noGrp="1"/>
          </p:cNvSpPr>
          <p:nvPr>
            <p:ph type="title" idx="8" hasCustomPrompt="1"/>
          </p:nvPr>
        </p:nvSpPr>
        <p:spPr>
          <a:xfrm>
            <a:off x="515283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3 Boxes - Image">
  <p:cSld name="22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1"/>
          <p:cNvSpPr/>
          <p:nvPr/>
        </p:nvSpPr>
        <p:spPr>
          <a:xfrm>
            <a:off x="342855" y="2571750"/>
            <a:ext cx="27924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7" name="Google Shape;267;p21"/>
          <p:cNvSpPr/>
          <p:nvPr/>
        </p:nvSpPr>
        <p:spPr>
          <a:xfrm>
            <a:off x="3232807" y="2571750"/>
            <a:ext cx="27924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8" name="Google Shape;268;p21"/>
          <p:cNvSpPr/>
          <p:nvPr/>
        </p:nvSpPr>
        <p:spPr>
          <a:xfrm>
            <a:off x="6117317" y="2571750"/>
            <a:ext cx="27924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9" name="Google Shape;269;p2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70" name="Google Shape;270;p21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947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71" name="Google Shape;271;p21"/>
          <p:cNvSpPr>
            <a:spLocks noGrp="1"/>
          </p:cNvSpPr>
          <p:nvPr>
            <p:ph type="pic" idx="2"/>
          </p:nvPr>
        </p:nvSpPr>
        <p:spPr>
          <a:xfrm>
            <a:off x="342855" y="1143171"/>
            <a:ext cx="2792400" cy="1683300"/>
          </a:xfrm>
          <a:prstGeom prst="round2SameRect">
            <a:avLst>
              <a:gd name="adj1" fmla="val 4909"/>
              <a:gd name="adj2" fmla="val 0"/>
            </a:avLst>
          </a:prstGeom>
          <a:noFill/>
          <a:ln>
            <a:noFill/>
          </a:ln>
        </p:spPr>
      </p:sp>
      <p:sp>
        <p:nvSpPr>
          <p:cNvPr id="272" name="Google Shape;272;p21"/>
          <p:cNvSpPr>
            <a:spLocks noGrp="1"/>
          </p:cNvSpPr>
          <p:nvPr>
            <p:ph type="pic" idx="3"/>
          </p:nvPr>
        </p:nvSpPr>
        <p:spPr>
          <a:xfrm>
            <a:off x="3232807" y="1143171"/>
            <a:ext cx="2792400" cy="1683300"/>
          </a:xfrm>
          <a:prstGeom prst="round2SameRect">
            <a:avLst>
              <a:gd name="adj1" fmla="val 4909"/>
              <a:gd name="adj2" fmla="val 0"/>
            </a:avLst>
          </a:prstGeom>
          <a:noFill/>
          <a:ln>
            <a:noFill/>
          </a:ln>
        </p:spPr>
      </p:sp>
      <p:sp>
        <p:nvSpPr>
          <p:cNvPr id="273" name="Google Shape;273;p21"/>
          <p:cNvSpPr>
            <a:spLocks noGrp="1"/>
          </p:cNvSpPr>
          <p:nvPr>
            <p:ph type="pic" idx="4"/>
          </p:nvPr>
        </p:nvSpPr>
        <p:spPr>
          <a:xfrm>
            <a:off x="6117317" y="1143171"/>
            <a:ext cx="2792400" cy="1683300"/>
          </a:xfrm>
          <a:prstGeom prst="round2SameRect">
            <a:avLst>
              <a:gd name="adj1" fmla="val 4909"/>
              <a:gd name="adj2" fmla="val 0"/>
            </a:avLst>
          </a:prstGeom>
          <a:noFill/>
          <a:ln>
            <a:noFill/>
          </a:ln>
        </p:spPr>
      </p:sp>
      <p:sp>
        <p:nvSpPr>
          <p:cNvPr id="274" name="Google Shape;274;p21"/>
          <p:cNvSpPr txBox="1">
            <a:spLocks noGrp="1"/>
          </p:cNvSpPr>
          <p:nvPr>
            <p:ph type="subTitle" idx="1"/>
          </p:nvPr>
        </p:nvSpPr>
        <p:spPr>
          <a:xfrm>
            <a:off x="502453" y="303301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75" name="Google Shape;275;p21"/>
          <p:cNvSpPr txBox="1">
            <a:spLocks noGrp="1"/>
          </p:cNvSpPr>
          <p:nvPr>
            <p:ph type="subTitle" idx="5"/>
          </p:nvPr>
        </p:nvSpPr>
        <p:spPr>
          <a:xfrm>
            <a:off x="3402434" y="3033014"/>
            <a:ext cx="2396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76" name="Google Shape;276;p21"/>
          <p:cNvSpPr txBox="1">
            <a:spLocks noGrp="1"/>
          </p:cNvSpPr>
          <p:nvPr>
            <p:ph type="subTitle" idx="6"/>
          </p:nvPr>
        </p:nvSpPr>
        <p:spPr>
          <a:xfrm>
            <a:off x="6302409" y="3033014"/>
            <a:ext cx="2396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77" name="Google Shape;277;p21"/>
          <p:cNvSpPr txBox="1">
            <a:spLocks noGrp="1"/>
          </p:cNvSpPr>
          <p:nvPr>
            <p:ph type="subTitle" idx="7"/>
          </p:nvPr>
        </p:nvSpPr>
        <p:spPr>
          <a:xfrm>
            <a:off x="3404271" y="366960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78" name="Google Shape;278;p21"/>
          <p:cNvSpPr txBox="1">
            <a:spLocks noGrp="1"/>
          </p:cNvSpPr>
          <p:nvPr>
            <p:ph type="subTitle" idx="8"/>
          </p:nvPr>
        </p:nvSpPr>
        <p:spPr>
          <a:xfrm>
            <a:off x="6279734" y="366960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79" name="Google Shape;279;p21"/>
          <p:cNvSpPr txBox="1">
            <a:spLocks noGrp="1"/>
          </p:cNvSpPr>
          <p:nvPr>
            <p:ph type="subTitle" idx="9"/>
          </p:nvPr>
        </p:nvSpPr>
        <p:spPr>
          <a:xfrm>
            <a:off x="511560" y="366960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2 Boxes - Image">
  <p:cSld name="23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2"/>
          <p:cNvSpPr/>
          <p:nvPr/>
        </p:nvSpPr>
        <p:spPr>
          <a:xfrm>
            <a:off x="1396605" y="2566035"/>
            <a:ext cx="31272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82" name="Google Shape;282;p22"/>
          <p:cNvSpPr/>
          <p:nvPr/>
        </p:nvSpPr>
        <p:spPr>
          <a:xfrm>
            <a:off x="4620214" y="2566035"/>
            <a:ext cx="31272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83" name="Google Shape;283;p2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84" name="Google Shape;284;p22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029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85" name="Google Shape;285;p22"/>
          <p:cNvSpPr>
            <a:spLocks noGrp="1"/>
          </p:cNvSpPr>
          <p:nvPr>
            <p:ph type="pic" idx="2"/>
          </p:nvPr>
        </p:nvSpPr>
        <p:spPr>
          <a:xfrm>
            <a:off x="1396605" y="1142575"/>
            <a:ext cx="3124200" cy="1686300"/>
          </a:xfrm>
          <a:prstGeom prst="round2SameRect">
            <a:avLst>
              <a:gd name="adj1" fmla="val 4909"/>
              <a:gd name="adj2" fmla="val 0"/>
            </a:avLst>
          </a:prstGeom>
          <a:solidFill>
            <a:schemeClr val="lt1"/>
          </a:solidFill>
          <a:ln>
            <a:noFill/>
          </a:ln>
        </p:spPr>
      </p:sp>
      <p:sp>
        <p:nvSpPr>
          <p:cNvPr id="286" name="Google Shape;286;p22"/>
          <p:cNvSpPr>
            <a:spLocks noGrp="1"/>
          </p:cNvSpPr>
          <p:nvPr>
            <p:ph type="pic" idx="3"/>
          </p:nvPr>
        </p:nvSpPr>
        <p:spPr>
          <a:xfrm>
            <a:off x="4620214" y="1142575"/>
            <a:ext cx="3124200" cy="1686300"/>
          </a:xfrm>
          <a:prstGeom prst="round2SameRect">
            <a:avLst>
              <a:gd name="adj1" fmla="val 4909"/>
              <a:gd name="adj2" fmla="val 0"/>
            </a:avLst>
          </a:prstGeom>
          <a:solidFill>
            <a:schemeClr val="lt1"/>
          </a:solidFill>
          <a:ln>
            <a:noFill/>
          </a:ln>
        </p:spPr>
      </p:sp>
      <p:sp>
        <p:nvSpPr>
          <p:cNvPr id="287" name="Google Shape;287;p22"/>
          <p:cNvSpPr txBox="1">
            <a:spLocks noGrp="1"/>
          </p:cNvSpPr>
          <p:nvPr>
            <p:ph type="subTitle" idx="1"/>
          </p:nvPr>
        </p:nvSpPr>
        <p:spPr>
          <a:xfrm>
            <a:off x="1583035" y="3035175"/>
            <a:ext cx="2732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88" name="Google Shape;288;p22"/>
          <p:cNvSpPr txBox="1">
            <a:spLocks noGrp="1"/>
          </p:cNvSpPr>
          <p:nvPr>
            <p:ph type="subTitle" idx="4"/>
          </p:nvPr>
        </p:nvSpPr>
        <p:spPr>
          <a:xfrm>
            <a:off x="1593216" y="3671766"/>
            <a:ext cx="2732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89" name="Google Shape;289;p22"/>
          <p:cNvSpPr txBox="1">
            <a:spLocks noGrp="1"/>
          </p:cNvSpPr>
          <p:nvPr>
            <p:ph type="subTitle" idx="5"/>
          </p:nvPr>
        </p:nvSpPr>
        <p:spPr>
          <a:xfrm>
            <a:off x="4768489" y="3035175"/>
            <a:ext cx="27222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90" name="Google Shape;290;p22"/>
          <p:cNvSpPr txBox="1">
            <a:spLocks noGrp="1"/>
          </p:cNvSpPr>
          <p:nvPr>
            <p:ph type="subTitle" idx="6"/>
          </p:nvPr>
        </p:nvSpPr>
        <p:spPr>
          <a:xfrm>
            <a:off x="4778632" y="3671766"/>
            <a:ext cx="27222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2 Boxes">
  <p:cSld name="2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3"/>
          <p:cNvSpPr/>
          <p:nvPr/>
        </p:nvSpPr>
        <p:spPr>
          <a:xfrm>
            <a:off x="4602879" y="1155600"/>
            <a:ext cx="3127200" cy="3302100"/>
          </a:xfrm>
          <a:prstGeom prst="roundRect">
            <a:avLst>
              <a:gd name="adj" fmla="val 57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3" name="Google Shape;293;p23"/>
          <p:cNvSpPr/>
          <p:nvPr/>
        </p:nvSpPr>
        <p:spPr>
          <a:xfrm>
            <a:off x="1396579" y="1155600"/>
            <a:ext cx="3127200" cy="3302100"/>
          </a:xfrm>
          <a:prstGeom prst="roundRect">
            <a:avLst>
              <a:gd name="adj" fmla="val 57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4" name="Google Shape;294;p2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95" name="Google Shape;295;p23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029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96" name="Google Shape;296;p23"/>
          <p:cNvSpPr txBox="1">
            <a:spLocks noGrp="1"/>
          </p:cNvSpPr>
          <p:nvPr>
            <p:ph type="body" idx="1"/>
          </p:nvPr>
        </p:nvSpPr>
        <p:spPr>
          <a:xfrm>
            <a:off x="1711703" y="3344466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810"/>
              <a:buChar char="●"/>
              <a:defRPr sz="900">
                <a:solidFill>
                  <a:schemeClr val="accent5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75"/>
              <a:buChar char="●"/>
              <a:defRPr sz="750">
                <a:solidFill>
                  <a:schemeClr val="accent5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07"/>
              <a:buChar char="●"/>
              <a:defRPr sz="675">
                <a:solidFill>
                  <a:schemeClr val="accent5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97" name="Google Shape;297;p23"/>
          <p:cNvSpPr txBox="1">
            <a:spLocks noGrp="1"/>
          </p:cNvSpPr>
          <p:nvPr>
            <p:ph type="body" idx="2"/>
          </p:nvPr>
        </p:nvSpPr>
        <p:spPr>
          <a:xfrm>
            <a:off x="4882637" y="3344466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810"/>
              <a:buChar char="●"/>
              <a:defRPr sz="900">
                <a:solidFill>
                  <a:schemeClr val="accent5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75"/>
              <a:buChar char="●"/>
              <a:defRPr sz="750">
                <a:solidFill>
                  <a:schemeClr val="accent5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07"/>
              <a:buChar char="●"/>
              <a:defRPr sz="675">
                <a:solidFill>
                  <a:schemeClr val="accent5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98" name="Google Shape;298;p23"/>
          <p:cNvSpPr txBox="1">
            <a:spLocks noGrp="1"/>
          </p:cNvSpPr>
          <p:nvPr>
            <p:ph type="subTitle" idx="3"/>
          </p:nvPr>
        </p:nvSpPr>
        <p:spPr>
          <a:xfrm>
            <a:off x="1711718" y="2655525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 algn="ctr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 algn="ctr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99" name="Google Shape;299;p23"/>
          <p:cNvSpPr txBox="1">
            <a:spLocks noGrp="1"/>
          </p:cNvSpPr>
          <p:nvPr>
            <p:ph type="subTitle" idx="4"/>
          </p:nvPr>
        </p:nvSpPr>
        <p:spPr>
          <a:xfrm>
            <a:off x="4882652" y="2655525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 algn="ctr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 algn="ctr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Gradient | Split - Text Left">
  <p:cSld name="33_Custom Layout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Google Shape;301;p24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33"/>
          </a:xfrm>
          <a:prstGeom prst="rect">
            <a:avLst/>
          </a:prstGeom>
          <a:noFill/>
          <a:ln>
            <a:noFill/>
          </a:ln>
        </p:spPr>
      </p:pic>
      <p:sp>
        <p:nvSpPr>
          <p:cNvPr id="302" name="Google Shape;302;p2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303" name="Google Shape;303;p24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304" name="Google Shape;304;p24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305" name="Google Shape;305;p24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306" name="Google Shape;306;p24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307" name="Google Shape;307;p24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308" name="Google Shape;308;p24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309" name="Google Shape;309;p24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310" name="Google Shape;310;p24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311" name="Google Shape;311;p24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312" name="Google Shape;312;p24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313" name="Google Shape;313;p24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sp>
        <p:nvSpPr>
          <p:cNvPr id="314" name="Google Shape;314;p24"/>
          <p:cNvSpPr txBox="1">
            <a:spLocks noGrp="1"/>
          </p:cNvSpPr>
          <p:nvPr>
            <p:ph type="title"/>
          </p:nvPr>
        </p:nvSpPr>
        <p:spPr>
          <a:xfrm>
            <a:off x="316371" y="1805745"/>
            <a:ext cx="3421800" cy="12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50"/>
              <a:buFont typeface="Poppins"/>
              <a:buNone/>
              <a:defRPr sz="25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SWAT">
  <p:cSld name="3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5"/>
          <p:cNvSpPr/>
          <p:nvPr/>
        </p:nvSpPr>
        <p:spPr>
          <a:xfrm>
            <a:off x="1061772" y="571500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7" name="Google Shape;317;p25"/>
          <p:cNvSpPr/>
          <p:nvPr/>
        </p:nvSpPr>
        <p:spPr>
          <a:xfrm>
            <a:off x="1061772" y="1526844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8" name="Google Shape;318;p25"/>
          <p:cNvSpPr/>
          <p:nvPr/>
        </p:nvSpPr>
        <p:spPr>
          <a:xfrm>
            <a:off x="1061772" y="2482187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9" name="Google Shape;319;p25"/>
          <p:cNvSpPr/>
          <p:nvPr/>
        </p:nvSpPr>
        <p:spPr>
          <a:xfrm>
            <a:off x="1061772" y="3437531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0" name="Google Shape;320;p25"/>
          <p:cNvSpPr/>
          <p:nvPr/>
        </p:nvSpPr>
        <p:spPr>
          <a:xfrm rot="5400000">
            <a:off x="7143120" y="1404403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470050"/>
              </a:gs>
              <a:gs pos="22000">
                <a:srgbClr val="470050"/>
              </a:gs>
              <a:gs pos="100000">
                <a:srgbClr val="7A003A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1" name="Google Shape;321;p25"/>
          <p:cNvSpPr/>
          <p:nvPr/>
        </p:nvSpPr>
        <p:spPr>
          <a:xfrm rot="5400000">
            <a:off x="7143120" y="2360174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240057"/>
              </a:gs>
              <a:gs pos="22000">
                <a:srgbClr val="240057"/>
              </a:gs>
              <a:gs pos="100000">
                <a:srgbClr val="3D004E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2" name="Google Shape;322;p25"/>
          <p:cNvSpPr/>
          <p:nvPr/>
        </p:nvSpPr>
        <p:spPr>
          <a:xfrm rot="5400000">
            <a:off x="7143120" y="3315945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1A2797"/>
              </a:gs>
              <a:gs pos="22000">
                <a:srgbClr val="1A2797"/>
              </a:gs>
              <a:gs pos="100000">
                <a:srgbClr val="1E0056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3" name="Google Shape;323;p25"/>
          <p:cNvSpPr/>
          <p:nvPr/>
        </p:nvSpPr>
        <p:spPr>
          <a:xfrm rot="5400000">
            <a:off x="7143120" y="448632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8E0038"/>
              </a:gs>
              <a:gs pos="22000">
                <a:srgbClr val="8E0038"/>
              </a:gs>
              <a:gs pos="100000">
                <a:srgbClr val="D70021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4" name="Google Shape;324;p2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25" name="Google Shape;325;p25"/>
          <p:cNvSpPr/>
          <p:nvPr/>
        </p:nvSpPr>
        <p:spPr>
          <a:xfrm rot="-5400000">
            <a:off x="1188072" y="445260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25"/>
          <p:cNvSpPr txBox="1"/>
          <p:nvPr/>
        </p:nvSpPr>
        <p:spPr>
          <a:xfrm>
            <a:off x="1071246" y="580976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S</a:t>
            </a:r>
            <a:endParaRPr sz="525"/>
          </a:p>
        </p:txBody>
      </p:sp>
      <p:sp>
        <p:nvSpPr>
          <p:cNvPr id="327" name="Google Shape;327;p25"/>
          <p:cNvSpPr/>
          <p:nvPr/>
        </p:nvSpPr>
        <p:spPr>
          <a:xfrm rot="-5400000">
            <a:off x="1188072" y="1400605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25"/>
          <p:cNvSpPr txBox="1"/>
          <p:nvPr/>
        </p:nvSpPr>
        <p:spPr>
          <a:xfrm>
            <a:off x="1071246" y="1536326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W</a:t>
            </a:r>
            <a:endParaRPr sz="525"/>
          </a:p>
        </p:txBody>
      </p:sp>
      <p:sp>
        <p:nvSpPr>
          <p:cNvPr id="329" name="Google Shape;329;p25"/>
          <p:cNvSpPr/>
          <p:nvPr/>
        </p:nvSpPr>
        <p:spPr>
          <a:xfrm rot="-5400000">
            <a:off x="1188072" y="2355950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0" name="Google Shape;330;p25"/>
          <p:cNvSpPr txBox="1"/>
          <p:nvPr/>
        </p:nvSpPr>
        <p:spPr>
          <a:xfrm>
            <a:off x="1071246" y="2491667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O</a:t>
            </a:r>
            <a:endParaRPr sz="525"/>
          </a:p>
        </p:txBody>
      </p:sp>
      <p:sp>
        <p:nvSpPr>
          <p:cNvPr id="331" name="Google Shape;331;p25"/>
          <p:cNvSpPr/>
          <p:nvPr/>
        </p:nvSpPr>
        <p:spPr>
          <a:xfrm rot="-5400000">
            <a:off x="1188072" y="3311296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2" name="Google Shape;332;p25"/>
          <p:cNvSpPr txBox="1"/>
          <p:nvPr/>
        </p:nvSpPr>
        <p:spPr>
          <a:xfrm>
            <a:off x="1071246" y="3447017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T</a:t>
            </a:r>
            <a:endParaRPr sz="525"/>
          </a:p>
        </p:txBody>
      </p:sp>
      <p:sp>
        <p:nvSpPr>
          <p:cNvPr id="333" name="Google Shape;333;p25"/>
          <p:cNvSpPr txBox="1">
            <a:spLocks noGrp="1"/>
          </p:cNvSpPr>
          <p:nvPr>
            <p:ph type="subTitle" idx="1"/>
          </p:nvPr>
        </p:nvSpPr>
        <p:spPr>
          <a:xfrm>
            <a:off x="2414582" y="803841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34" name="Google Shape;334;p25"/>
          <p:cNvSpPr txBox="1">
            <a:spLocks noGrp="1"/>
          </p:cNvSpPr>
          <p:nvPr>
            <p:ph type="subTitle" idx="2"/>
          </p:nvPr>
        </p:nvSpPr>
        <p:spPr>
          <a:xfrm>
            <a:off x="2414588" y="1045449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335" name="Google Shape;335;p25"/>
          <p:cNvSpPr txBox="1">
            <a:spLocks noGrp="1"/>
          </p:cNvSpPr>
          <p:nvPr>
            <p:ph type="subTitle" idx="3"/>
          </p:nvPr>
        </p:nvSpPr>
        <p:spPr>
          <a:xfrm>
            <a:off x="2414582" y="1770783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36" name="Google Shape;336;p25"/>
          <p:cNvSpPr txBox="1">
            <a:spLocks noGrp="1"/>
          </p:cNvSpPr>
          <p:nvPr>
            <p:ph type="subTitle" idx="4"/>
          </p:nvPr>
        </p:nvSpPr>
        <p:spPr>
          <a:xfrm>
            <a:off x="2414588" y="2012391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337" name="Google Shape;337;p25"/>
          <p:cNvSpPr txBox="1">
            <a:spLocks noGrp="1"/>
          </p:cNvSpPr>
          <p:nvPr>
            <p:ph type="subTitle" idx="5"/>
          </p:nvPr>
        </p:nvSpPr>
        <p:spPr>
          <a:xfrm>
            <a:off x="2414582" y="2717198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38" name="Google Shape;338;p25"/>
          <p:cNvSpPr txBox="1">
            <a:spLocks noGrp="1"/>
          </p:cNvSpPr>
          <p:nvPr>
            <p:ph type="subTitle" idx="6"/>
          </p:nvPr>
        </p:nvSpPr>
        <p:spPr>
          <a:xfrm>
            <a:off x="2414588" y="2958806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339" name="Google Shape;339;p25"/>
          <p:cNvSpPr txBox="1">
            <a:spLocks noGrp="1"/>
          </p:cNvSpPr>
          <p:nvPr>
            <p:ph type="subTitle" idx="7"/>
          </p:nvPr>
        </p:nvSpPr>
        <p:spPr>
          <a:xfrm>
            <a:off x="2414582" y="3681304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40" name="Google Shape;340;p25"/>
          <p:cNvSpPr txBox="1">
            <a:spLocks noGrp="1"/>
          </p:cNvSpPr>
          <p:nvPr>
            <p:ph type="subTitle" idx="8"/>
          </p:nvPr>
        </p:nvSpPr>
        <p:spPr>
          <a:xfrm>
            <a:off x="2414588" y="3922913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341" name="Google Shape;341;p25"/>
          <p:cNvSpPr/>
          <p:nvPr/>
        </p:nvSpPr>
        <p:spPr>
          <a:xfrm>
            <a:off x="7376091" y="818657"/>
            <a:ext cx="396872" cy="368483"/>
          </a:xfrm>
          <a:custGeom>
            <a:avLst/>
            <a:gdLst/>
            <a:ahLst/>
            <a:cxnLst/>
            <a:rect l="l" t="t" r="r" b="b"/>
            <a:pathLst>
              <a:path w="2055" h="1908" extrusionOk="0">
                <a:moveTo>
                  <a:pt x="433" y="608"/>
                </a:moveTo>
                <a:lnTo>
                  <a:pt x="433" y="1788"/>
                </a:lnTo>
                <a:lnTo>
                  <a:pt x="74" y="1788"/>
                </a:lnTo>
                <a:lnTo>
                  <a:pt x="74" y="608"/>
                </a:lnTo>
                <a:close/>
                <a:moveTo>
                  <a:pt x="1437" y="74"/>
                </a:moveTo>
                <a:lnTo>
                  <a:pt x="1474" y="83"/>
                </a:lnTo>
                <a:lnTo>
                  <a:pt x="1511" y="102"/>
                </a:lnTo>
                <a:lnTo>
                  <a:pt x="1529" y="139"/>
                </a:lnTo>
                <a:lnTo>
                  <a:pt x="1539" y="175"/>
                </a:lnTo>
                <a:lnTo>
                  <a:pt x="1539" y="194"/>
                </a:lnTo>
                <a:lnTo>
                  <a:pt x="1529" y="221"/>
                </a:lnTo>
                <a:lnTo>
                  <a:pt x="1492" y="304"/>
                </a:lnTo>
                <a:lnTo>
                  <a:pt x="1437" y="387"/>
                </a:lnTo>
                <a:lnTo>
                  <a:pt x="1317" y="562"/>
                </a:lnTo>
                <a:lnTo>
                  <a:pt x="1299" y="599"/>
                </a:lnTo>
                <a:lnTo>
                  <a:pt x="1290" y="636"/>
                </a:lnTo>
                <a:lnTo>
                  <a:pt x="1299" y="682"/>
                </a:lnTo>
                <a:lnTo>
                  <a:pt x="1327" y="728"/>
                </a:lnTo>
                <a:lnTo>
                  <a:pt x="1363" y="756"/>
                </a:lnTo>
                <a:lnTo>
                  <a:pt x="1410" y="765"/>
                </a:lnTo>
                <a:lnTo>
                  <a:pt x="1870" y="765"/>
                </a:lnTo>
                <a:lnTo>
                  <a:pt x="1907" y="774"/>
                </a:lnTo>
                <a:lnTo>
                  <a:pt x="1944" y="793"/>
                </a:lnTo>
                <a:lnTo>
                  <a:pt x="1971" y="820"/>
                </a:lnTo>
                <a:lnTo>
                  <a:pt x="1981" y="857"/>
                </a:lnTo>
                <a:lnTo>
                  <a:pt x="1981" y="866"/>
                </a:lnTo>
                <a:lnTo>
                  <a:pt x="1971" y="912"/>
                </a:lnTo>
                <a:lnTo>
                  <a:pt x="1953" y="949"/>
                </a:lnTo>
                <a:lnTo>
                  <a:pt x="1916" y="968"/>
                </a:lnTo>
                <a:lnTo>
                  <a:pt x="1870" y="977"/>
                </a:lnTo>
                <a:lnTo>
                  <a:pt x="1585" y="977"/>
                </a:lnTo>
                <a:lnTo>
                  <a:pt x="1566" y="986"/>
                </a:lnTo>
                <a:lnTo>
                  <a:pt x="1566" y="995"/>
                </a:lnTo>
                <a:lnTo>
                  <a:pt x="1557" y="1014"/>
                </a:lnTo>
                <a:lnTo>
                  <a:pt x="1566" y="1023"/>
                </a:lnTo>
                <a:lnTo>
                  <a:pt x="1566" y="1041"/>
                </a:lnTo>
                <a:lnTo>
                  <a:pt x="1585" y="1051"/>
                </a:lnTo>
                <a:lnTo>
                  <a:pt x="1796" y="1051"/>
                </a:lnTo>
                <a:lnTo>
                  <a:pt x="1833" y="1060"/>
                </a:lnTo>
                <a:lnTo>
                  <a:pt x="1870" y="1078"/>
                </a:lnTo>
                <a:lnTo>
                  <a:pt x="1898" y="1115"/>
                </a:lnTo>
                <a:lnTo>
                  <a:pt x="1898" y="1161"/>
                </a:lnTo>
                <a:lnTo>
                  <a:pt x="1898" y="1170"/>
                </a:lnTo>
                <a:lnTo>
                  <a:pt x="1889" y="1207"/>
                </a:lnTo>
                <a:lnTo>
                  <a:pt x="1861" y="1235"/>
                </a:lnTo>
                <a:lnTo>
                  <a:pt x="1833" y="1253"/>
                </a:lnTo>
                <a:lnTo>
                  <a:pt x="1787" y="1262"/>
                </a:lnTo>
                <a:lnTo>
                  <a:pt x="1585" y="1262"/>
                </a:lnTo>
                <a:lnTo>
                  <a:pt x="1566" y="1272"/>
                </a:lnTo>
                <a:lnTo>
                  <a:pt x="1566" y="1290"/>
                </a:lnTo>
                <a:lnTo>
                  <a:pt x="1557" y="1299"/>
                </a:lnTo>
                <a:lnTo>
                  <a:pt x="1566" y="1318"/>
                </a:lnTo>
                <a:lnTo>
                  <a:pt x="1566" y="1327"/>
                </a:lnTo>
                <a:lnTo>
                  <a:pt x="1585" y="1336"/>
                </a:lnTo>
                <a:lnTo>
                  <a:pt x="1704" y="1336"/>
                </a:lnTo>
                <a:lnTo>
                  <a:pt x="1741" y="1345"/>
                </a:lnTo>
                <a:lnTo>
                  <a:pt x="1778" y="1373"/>
                </a:lnTo>
                <a:lnTo>
                  <a:pt x="1796" y="1401"/>
                </a:lnTo>
                <a:lnTo>
                  <a:pt x="1806" y="1447"/>
                </a:lnTo>
                <a:lnTo>
                  <a:pt x="1806" y="1456"/>
                </a:lnTo>
                <a:lnTo>
                  <a:pt x="1796" y="1493"/>
                </a:lnTo>
                <a:lnTo>
                  <a:pt x="1769" y="1520"/>
                </a:lnTo>
                <a:lnTo>
                  <a:pt x="1732" y="1539"/>
                </a:lnTo>
                <a:lnTo>
                  <a:pt x="1695" y="1548"/>
                </a:lnTo>
                <a:lnTo>
                  <a:pt x="1594" y="1548"/>
                </a:lnTo>
                <a:lnTo>
                  <a:pt x="1585" y="1557"/>
                </a:lnTo>
                <a:lnTo>
                  <a:pt x="1566" y="1557"/>
                </a:lnTo>
                <a:lnTo>
                  <a:pt x="1566" y="1576"/>
                </a:lnTo>
                <a:lnTo>
                  <a:pt x="1557" y="1585"/>
                </a:lnTo>
                <a:lnTo>
                  <a:pt x="1566" y="1603"/>
                </a:lnTo>
                <a:lnTo>
                  <a:pt x="1566" y="1613"/>
                </a:lnTo>
                <a:lnTo>
                  <a:pt x="1585" y="1622"/>
                </a:lnTo>
                <a:lnTo>
                  <a:pt x="1612" y="1622"/>
                </a:lnTo>
                <a:lnTo>
                  <a:pt x="1658" y="1631"/>
                </a:lnTo>
                <a:lnTo>
                  <a:pt x="1686" y="1659"/>
                </a:lnTo>
                <a:lnTo>
                  <a:pt x="1714" y="1686"/>
                </a:lnTo>
                <a:lnTo>
                  <a:pt x="1723" y="1732"/>
                </a:lnTo>
                <a:lnTo>
                  <a:pt x="1723" y="1741"/>
                </a:lnTo>
                <a:lnTo>
                  <a:pt x="1714" y="1778"/>
                </a:lnTo>
                <a:lnTo>
                  <a:pt x="1686" y="1806"/>
                </a:lnTo>
                <a:lnTo>
                  <a:pt x="1649" y="1834"/>
                </a:lnTo>
                <a:lnTo>
                  <a:pt x="1170" y="1834"/>
                </a:lnTo>
                <a:lnTo>
                  <a:pt x="1069" y="1824"/>
                </a:lnTo>
                <a:lnTo>
                  <a:pt x="958" y="1806"/>
                </a:lnTo>
                <a:lnTo>
                  <a:pt x="848" y="1778"/>
                </a:lnTo>
                <a:lnTo>
                  <a:pt x="746" y="1751"/>
                </a:lnTo>
                <a:lnTo>
                  <a:pt x="645" y="1714"/>
                </a:lnTo>
                <a:lnTo>
                  <a:pt x="562" y="1677"/>
                </a:lnTo>
                <a:lnTo>
                  <a:pt x="507" y="1649"/>
                </a:lnTo>
                <a:lnTo>
                  <a:pt x="507" y="1649"/>
                </a:lnTo>
                <a:lnTo>
                  <a:pt x="507" y="763"/>
                </a:lnTo>
                <a:lnTo>
                  <a:pt x="507" y="763"/>
                </a:lnTo>
                <a:lnTo>
                  <a:pt x="608" y="700"/>
                </a:lnTo>
                <a:lnTo>
                  <a:pt x="709" y="636"/>
                </a:lnTo>
                <a:lnTo>
                  <a:pt x="912" y="507"/>
                </a:lnTo>
                <a:lnTo>
                  <a:pt x="1013" y="443"/>
                </a:lnTo>
                <a:lnTo>
                  <a:pt x="1115" y="350"/>
                </a:lnTo>
                <a:lnTo>
                  <a:pt x="1234" y="249"/>
                </a:lnTo>
                <a:lnTo>
                  <a:pt x="1354" y="111"/>
                </a:lnTo>
                <a:lnTo>
                  <a:pt x="1391" y="83"/>
                </a:lnTo>
                <a:lnTo>
                  <a:pt x="1437" y="74"/>
                </a:lnTo>
                <a:close/>
                <a:moveTo>
                  <a:pt x="1400" y="0"/>
                </a:moveTo>
                <a:lnTo>
                  <a:pt x="1363" y="10"/>
                </a:lnTo>
                <a:lnTo>
                  <a:pt x="1336" y="28"/>
                </a:lnTo>
                <a:lnTo>
                  <a:pt x="1299" y="56"/>
                </a:lnTo>
                <a:lnTo>
                  <a:pt x="1179" y="194"/>
                </a:lnTo>
                <a:lnTo>
                  <a:pt x="1069" y="295"/>
                </a:lnTo>
                <a:lnTo>
                  <a:pt x="967" y="378"/>
                </a:lnTo>
                <a:lnTo>
                  <a:pt x="866" y="452"/>
                </a:lnTo>
                <a:lnTo>
                  <a:pt x="673" y="572"/>
                </a:lnTo>
                <a:lnTo>
                  <a:pt x="562" y="636"/>
                </a:lnTo>
                <a:lnTo>
                  <a:pt x="507" y="674"/>
                </a:lnTo>
                <a:lnTo>
                  <a:pt x="507" y="674"/>
                </a:lnTo>
                <a:lnTo>
                  <a:pt x="507" y="572"/>
                </a:lnTo>
                <a:lnTo>
                  <a:pt x="498" y="553"/>
                </a:lnTo>
                <a:lnTo>
                  <a:pt x="498" y="544"/>
                </a:lnTo>
                <a:lnTo>
                  <a:pt x="479" y="535"/>
                </a:lnTo>
                <a:lnTo>
                  <a:pt x="18" y="535"/>
                </a:lnTo>
                <a:lnTo>
                  <a:pt x="9" y="544"/>
                </a:lnTo>
                <a:lnTo>
                  <a:pt x="0" y="553"/>
                </a:lnTo>
                <a:lnTo>
                  <a:pt x="0" y="572"/>
                </a:lnTo>
                <a:lnTo>
                  <a:pt x="0" y="1824"/>
                </a:lnTo>
                <a:lnTo>
                  <a:pt x="0" y="1834"/>
                </a:lnTo>
                <a:lnTo>
                  <a:pt x="9" y="1852"/>
                </a:lnTo>
                <a:lnTo>
                  <a:pt x="18" y="1861"/>
                </a:lnTo>
                <a:lnTo>
                  <a:pt x="479" y="1861"/>
                </a:lnTo>
                <a:lnTo>
                  <a:pt x="498" y="1852"/>
                </a:lnTo>
                <a:lnTo>
                  <a:pt x="498" y="1834"/>
                </a:lnTo>
                <a:lnTo>
                  <a:pt x="507" y="1824"/>
                </a:lnTo>
                <a:lnTo>
                  <a:pt x="507" y="1732"/>
                </a:lnTo>
                <a:lnTo>
                  <a:pt x="507" y="1732"/>
                </a:lnTo>
                <a:lnTo>
                  <a:pt x="525" y="1741"/>
                </a:lnTo>
                <a:lnTo>
                  <a:pt x="617" y="1788"/>
                </a:lnTo>
                <a:lnTo>
                  <a:pt x="728" y="1815"/>
                </a:lnTo>
                <a:lnTo>
                  <a:pt x="829" y="1852"/>
                </a:lnTo>
                <a:lnTo>
                  <a:pt x="940" y="1880"/>
                </a:lnTo>
                <a:lnTo>
                  <a:pt x="1050" y="1898"/>
                </a:lnTo>
                <a:lnTo>
                  <a:pt x="1161" y="1907"/>
                </a:lnTo>
                <a:lnTo>
                  <a:pt x="1640" y="1907"/>
                </a:lnTo>
                <a:lnTo>
                  <a:pt x="1677" y="1898"/>
                </a:lnTo>
                <a:lnTo>
                  <a:pt x="1704" y="1889"/>
                </a:lnTo>
                <a:lnTo>
                  <a:pt x="1732" y="1870"/>
                </a:lnTo>
                <a:lnTo>
                  <a:pt x="1760" y="1843"/>
                </a:lnTo>
                <a:lnTo>
                  <a:pt x="1778" y="1815"/>
                </a:lnTo>
                <a:lnTo>
                  <a:pt x="1787" y="1778"/>
                </a:lnTo>
                <a:lnTo>
                  <a:pt x="1796" y="1751"/>
                </a:lnTo>
                <a:lnTo>
                  <a:pt x="1796" y="1732"/>
                </a:lnTo>
                <a:lnTo>
                  <a:pt x="1787" y="1695"/>
                </a:lnTo>
                <a:lnTo>
                  <a:pt x="1778" y="1659"/>
                </a:lnTo>
                <a:lnTo>
                  <a:pt x="1760" y="1631"/>
                </a:lnTo>
                <a:lnTo>
                  <a:pt x="1750" y="1616"/>
                </a:lnTo>
                <a:lnTo>
                  <a:pt x="1750" y="1616"/>
                </a:lnTo>
                <a:lnTo>
                  <a:pt x="1760" y="1613"/>
                </a:lnTo>
                <a:lnTo>
                  <a:pt x="1787" y="1594"/>
                </a:lnTo>
                <a:lnTo>
                  <a:pt x="1815" y="1576"/>
                </a:lnTo>
                <a:lnTo>
                  <a:pt x="1843" y="1557"/>
                </a:lnTo>
                <a:lnTo>
                  <a:pt x="1861" y="1530"/>
                </a:lnTo>
                <a:lnTo>
                  <a:pt x="1870" y="1493"/>
                </a:lnTo>
                <a:lnTo>
                  <a:pt x="1879" y="1456"/>
                </a:lnTo>
                <a:lnTo>
                  <a:pt x="1879" y="1447"/>
                </a:lnTo>
                <a:lnTo>
                  <a:pt x="1879" y="1410"/>
                </a:lnTo>
                <a:lnTo>
                  <a:pt x="1870" y="1373"/>
                </a:lnTo>
                <a:lnTo>
                  <a:pt x="1852" y="1345"/>
                </a:lnTo>
                <a:lnTo>
                  <a:pt x="1838" y="1332"/>
                </a:lnTo>
                <a:lnTo>
                  <a:pt x="1838" y="1332"/>
                </a:lnTo>
                <a:lnTo>
                  <a:pt x="1852" y="1327"/>
                </a:lnTo>
                <a:lnTo>
                  <a:pt x="1889" y="1308"/>
                </a:lnTo>
                <a:lnTo>
                  <a:pt x="1916" y="1290"/>
                </a:lnTo>
                <a:lnTo>
                  <a:pt x="1935" y="1272"/>
                </a:lnTo>
                <a:lnTo>
                  <a:pt x="1953" y="1235"/>
                </a:lnTo>
                <a:lnTo>
                  <a:pt x="1971" y="1207"/>
                </a:lnTo>
                <a:lnTo>
                  <a:pt x="1971" y="1170"/>
                </a:lnTo>
                <a:lnTo>
                  <a:pt x="1971" y="1161"/>
                </a:lnTo>
                <a:lnTo>
                  <a:pt x="1971" y="1124"/>
                </a:lnTo>
                <a:lnTo>
                  <a:pt x="1962" y="1087"/>
                </a:lnTo>
                <a:lnTo>
                  <a:pt x="1944" y="1060"/>
                </a:lnTo>
                <a:lnTo>
                  <a:pt x="1930" y="1039"/>
                </a:lnTo>
                <a:lnTo>
                  <a:pt x="1930" y="1039"/>
                </a:lnTo>
                <a:lnTo>
                  <a:pt x="1944" y="1032"/>
                </a:lnTo>
                <a:lnTo>
                  <a:pt x="1971" y="1023"/>
                </a:lnTo>
                <a:lnTo>
                  <a:pt x="1999" y="995"/>
                </a:lnTo>
                <a:lnTo>
                  <a:pt x="2027" y="968"/>
                </a:lnTo>
                <a:lnTo>
                  <a:pt x="2036" y="940"/>
                </a:lnTo>
                <a:lnTo>
                  <a:pt x="2054" y="903"/>
                </a:lnTo>
                <a:lnTo>
                  <a:pt x="2054" y="866"/>
                </a:lnTo>
                <a:lnTo>
                  <a:pt x="2054" y="857"/>
                </a:lnTo>
                <a:lnTo>
                  <a:pt x="2045" y="820"/>
                </a:lnTo>
                <a:lnTo>
                  <a:pt x="2036" y="783"/>
                </a:lnTo>
                <a:lnTo>
                  <a:pt x="2018" y="756"/>
                </a:lnTo>
                <a:lnTo>
                  <a:pt x="1990" y="737"/>
                </a:lnTo>
                <a:lnTo>
                  <a:pt x="1962" y="719"/>
                </a:lnTo>
                <a:lnTo>
                  <a:pt x="1935" y="700"/>
                </a:lnTo>
                <a:lnTo>
                  <a:pt x="1898" y="691"/>
                </a:lnTo>
                <a:lnTo>
                  <a:pt x="1419" y="691"/>
                </a:lnTo>
                <a:lnTo>
                  <a:pt x="1391" y="682"/>
                </a:lnTo>
                <a:lnTo>
                  <a:pt x="1373" y="673"/>
                </a:lnTo>
                <a:lnTo>
                  <a:pt x="1363" y="654"/>
                </a:lnTo>
                <a:lnTo>
                  <a:pt x="1363" y="636"/>
                </a:lnTo>
                <a:lnTo>
                  <a:pt x="1363" y="627"/>
                </a:lnTo>
                <a:lnTo>
                  <a:pt x="1373" y="608"/>
                </a:lnTo>
                <a:lnTo>
                  <a:pt x="1502" y="424"/>
                </a:lnTo>
                <a:lnTo>
                  <a:pt x="1548" y="341"/>
                </a:lnTo>
                <a:lnTo>
                  <a:pt x="1594" y="249"/>
                </a:lnTo>
                <a:lnTo>
                  <a:pt x="1612" y="212"/>
                </a:lnTo>
                <a:lnTo>
                  <a:pt x="1612" y="175"/>
                </a:lnTo>
                <a:lnTo>
                  <a:pt x="1612" y="139"/>
                </a:lnTo>
                <a:lnTo>
                  <a:pt x="1603" y="102"/>
                </a:lnTo>
                <a:lnTo>
                  <a:pt x="1585" y="74"/>
                </a:lnTo>
                <a:lnTo>
                  <a:pt x="1557" y="46"/>
                </a:lnTo>
                <a:lnTo>
                  <a:pt x="1529" y="28"/>
                </a:lnTo>
                <a:lnTo>
                  <a:pt x="1502" y="10"/>
                </a:lnTo>
                <a:lnTo>
                  <a:pt x="1465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706250" tIns="706250" rIns="706250" bIns="7062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2" name="Google Shape;342;p25"/>
          <p:cNvSpPr/>
          <p:nvPr/>
        </p:nvSpPr>
        <p:spPr>
          <a:xfrm>
            <a:off x="7394388" y="1784332"/>
            <a:ext cx="396872" cy="370221"/>
          </a:xfrm>
          <a:custGeom>
            <a:avLst/>
            <a:gdLst/>
            <a:ahLst/>
            <a:cxnLst/>
            <a:rect l="l" t="t" r="r" b="b"/>
            <a:pathLst>
              <a:path w="2055" h="1917" extrusionOk="0">
                <a:moveTo>
                  <a:pt x="433" y="130"/>
                </a:moveTo>
                <a:lnTo>
                  <a:pt x="433" y="1309"/>
                </a:lnTo>
                <a:lnTo>
                  <a:pt x="74" y="1309"/>
                </a:lnTo>
                <a:lnTo>
                  <a:pt x="74" y="130"/>
                </a:lnTo>
                <a:close/>
                <a:moveTo>
                  <a:pt x="1603" y="74"/>
                </a:moveTo>
                <a:lnTo>
                  <a:pt x="1649" y="83"/>
                </a:lnTo>
                <a:lnTo>
                  <a:pt x="1686" y="102"/>
                </a:lnTo>
                <a:lnTo>
                  <a:pt x="1705" y="139"/>
                </a:lnTo>
                <a:lnTo>
                  <a:pt x="1723" y="176"/>
                </a:lnTo>
                <a:lnTo>
                  <a:pt x="1723" y="185"/>
                </a:lnTo>
                <a:lnTo>
                  <a:pt x="1714" y="222"/>
                </a:lnTo>
                <a:lnTo>
                  <a:pt x="1686" y="258"/>
                </a:lnTo>
                <a:lnTo>
                  <a:pt x="1659" y="286"/>
                </a:lnTo>
                <a:lnTo>
                  <a:pt x="1613" y="295"/>
                </a:lnTo>
                <a:lnTo>
                  <a:pt x="1585" y="295"/>
                </a:lnTo>
                <a:lnTo>
                  <a:pt x="1567" y="305"/>
                </a:lnTo>
                <a:lnTo>
                  <a:pt x="1557" y="314"/>
                </a:lnTo>
                <a:lnTo>
                  <a:pt x="1557" y="332"/>
                </a:lnTo>
                <a:lnTo>
                  <a:pt x="1557" y="341"/>
                </a:lnTo>
                <a:lnTo>
                  <a:pt x="1567" y="351"/>
                </a:lnTo>
                <a:lnTo>
                  <a:pt x="1585" y="360"/>
                </a:lnTo>
                <a:lnTo>
                  <a:pt x="1594" y="369"/>
                </a:lnTo>
                <a:lnTo>
                  <a:pt x="1732" y="369"/>
                </a:lnTo>
                <a:lnTo>
                  <a:pt x="1769" y="397"/>
                </a:lnTo>
                <a:lnTo>
                  <a:pt x="1797" y="424"/>
                </a:lnTo>
                <a:lnTo>
                  <a:pt x="1806" y="461"/>
                </a:lnTo>
                <a:lnTo>
                  <a:pt x="1806" y="470"/>
                </a:lnTo>
                <a:lnTo>
                  <a:pt x="1797" y="516"/>
                </a:lnTo>
                <a:lnTo>
                  <a:pt x="1778" y="544"/>
                </a:lnTo>
                <a:lnTo>
                  <a:pt x="1742" y="572"/>
                </a:lnTo>
                <a:lnTo>
                  <a:pt x="1696" y="581"/>
                </a:lnTo>
                <a:lnTo>
                  <a:pt x="1585" y="581"/>
                </a:lnTo>
                <a:lnTo>
                  <a:pt x="1567" y="590"/>
                </a:lnTo>
                <a:lnTo>
                  <a:pt x="1557" y="599"/>
                </a:lnTo>
                <a:lnTo>
                  <a:pt x="1557" y="618"/>
                </a:lnTo>
                <a:lnTo>
                  <a:pt x="1557" y="627"/>
                </a:lnTo>
                <a:lnTo>
                  <a:pt x="1567" y="645"/>
                </a:lnTo>
                <a:lnTo>
                  <a:pt x="1585" y="645"/>
                </a:lnTo>
                <a:lnTo>
                  <a:pt x="1594" y="655"/>
                </a:lnTo>
                <a:lnTo>
                  <a:pt x="1788" y="655"/>
                </a:lnTo>
                <a:lnTo>
                  <a:pt x="1825" y="664"/>
                </a:lnTo>
                <a:lnTo>
                  <a:pt x="1861" y="682"/>
                </a:lnTo>
                <a:lnTo>
                  <a:pt x="1889" y="710"/>
                </a:lnTo>
                <a:lnTo>
                  <a:pt x="1898" y="747"/>
                </a:lnTo>
                <a:lnTo>
                  <a:pt x="1898" y="756"/>
                </a:lnTo>
                <a:lnTo>
                  <a:pt x="1889" y="802"/>
                </a:lnTo>
                <a:lnTo>
                  <a:pt x="1871" y="839"/>
                </a:lnTo>
                <a:lnTo>
                  <a:pt x="1834" y="857"/>
                </a:lnTo>
                <a:lnTo>
                  <a:pt x="1797" y="866"/>
                </a:lnTo>
                <a:lnTo>
                  <a:pt x="1585" y="866"/>
                </a:lnTo>
                <a:lnTo>
                  <a:pt x="1567" y="876"/>
                </a:lnTo>
                <a:lnTo>
                  <a:pt x="1557" y="885"/>
                </a:lnTo>
                <a:lnTo>
                  <a:pt x="1557" y="903"/>
                </a:lnTo>
                <a:lnTo>
                  <a:pt x="1557" y="922"/>
                </a:lnTo>
                <a:lnTo>
                  <a:pt x="1567" y="931"/>
                </a:lnTo>
                <a:lnTo>
                  <a:pt x="1585" y="940"/>
                </a:lnTo>
                <a:lnTo>
                  <a:pt x="1871" y="940"/>
                </a:lnTo>
                <a:lnTo>
                  <a:pt x="1917" y="949"/>
                </a:lnTo>
                <a:lnTo>
                  <a:pt x="1944" y="968"/>
                </a:lnTo>
                <a:lnTo>
                  <a:pt x="1972" y="1005"/>
                </a:lnTo>
                <a:lnTo>
                  <a:pt x="1981" y="1051"/>
                </a:lnTo>
                <a:lnTo>
                  <a:pt x="1981" y="1060"/>
                </a:lnTo>
                <a:lnTo>
                  <a:pt x="1972" y="1097"/>
                </a:lnTo>
                <a:lnTo>
                  <a:pt x="1944" y="1124"/>
                </a:lnTo>
                <a:lnTo>
                  <a:pt x="1907" y="1143"/>
                </a:lnTo>
                <a:lnTo>
                  <a:pt x="1861" y="1152"/>
                </a:lnTo>
                <a:lnTo>
                  <a:pt x="1410" y="1152"/>
                </a:lnTo>
                <a:lnTo>
                  <a:pt x="1364" y="1161"/>
                </a:lnTo>
                <a:lnTo>
                  <a:pt x="1327" y="1189"/>
                </a:lnTo>
                <a:lnTo>
                  <a:pt x="1299" y="1226"/>
                </a:lnTo>
                <a:lnTo>
                  <a:pt x="1290" y="1272"/>
                </a:lnTo>
                <a:lnTo>
                  <a:pt x="1290" y="1318"/>
                </a:lnTo>
                <a:lnTo>
                  <a:pt x="1309" y="1355"/>
                </a:lnTo>
                <a:lnTo>
                  <a:pt x="1438" y="1530"/>
                </a:lnTo>
                <a:lnTo>
                  <a:pt x="1484" y="1613"/>
                </a:lnTo>
                <a:lnTo>
                  <a:pt x="1530" y="1696"/>
                </a:lnTo>
                <a:lnTo>
                  <a:pt x="1539" y="1723"/>
                </a:lnTo>
                <a:lnTo>
                  <a:pt x="1539" y="1742"/>
                </a:lnTo>
                <a:lnTo>
                  <a:pt x="1530" y="1779"/>
                </a:lnTo>
                <a:lnTo>
                  <a:pt x="1511" y="1815"/>
                </a:lnTo>
                <a:lnTo>
                  <a:pt x="1474" y="1834"/>
                </a:lnTo>
                <a:lnTo>
                  <a:pt x="1438" y="1843"/>
                </a:lnTo>
                <a:lnTo>
                  <a:pt x="1392" y="1834"/>
                </a:lnTo>
                <a:lnTo>
                  <a:pt x="1355" y="1806"/>
                </a:lnTo>
                <a:lnTo>
                  <a:pt x="1226" y="1668"/>
                </a:lnTo>
                <a:lnTo>
                  <a:pt x="1115" y="1567"/>
                </a:lnTo>
                <a:lnTo>
                  <a:pt x="1005" y="1475"/>
                </a:lnTo>
                <a:lnTo>
                  <a:pt x="903" y="1410"/>
                </a:lnTo>
                <a:lnTo>
                  <a:pt x="710" y="1281"/>
                </a:lnTo>
                <a:lnTo>
                  <a:pt x="599" y="1217"/>
                </a:lnTo>
                <a:lnTo>
                  <a:pt x="507" y="1155"/>
                </a:lnTo>
                <a:lnTo>
                  <a:pt x="507" y="1155"/>
                </a:lnTo>
                <a:lnTo>
                  <a:pt x="507" y="268"/>
                </a:lnTo>
                <a:lnTo>
                  <a:pt x="562" y="240"/>
                </a:lnTo>
                <a:lnTo>
                  <a:pt x="645" y="203"/>
                </a:lnTo>
                <a:lnTo>
                  <a:pt x="747" y="166"/>
                </a:lnTo>
                <a:lnTo>
                  <a:pt x="848" y="139"/>
                </a:lnTo>
                <a:lnTo>
                  <a:pt x="959" y="111"/>
                </a:lnTo>
                <a:lnTo>
                  <a:pt x="1060" y="93"/>
                </a:lnTo>
                <a:lnTo>
                  <a:pt x="1170" y="83"/>
                </a:lnTo>
                <a:lnTo>
                  <a:pt x="1263" y="74"/>
                </a:lnTo>
                <a:close/>
                <a:moveTo>
                  <a:pt x="1263" y="1"/>
                </a:moveTo>
                <a:lnTo>
                  <a:pt x="1161" y="10"/>
                </a:lnTo>
                <a:lnTo>
                  <a:pt x="1051" y="19"/>
                </a:lnTo>
                <a:lnTo>
                  <a:pt x="940" y="37"/>
                </a:lnTo>
                <a:lnTo>
                  <a:pt x="830" y="65"/>
                </a:lnTo>
                <a:lnTo>
                  <a:pt x="719" y="93"/>
                </a:lnTo>
                <a:lnTo>
                  <a:pt x="618" y="130"/>
                </a:lnTo>
                <a:lnTo>
                  <a:pt x="526" y="176"/>
                </a:lnTo>
                <a:lnTo>
                  <a:pt x="507" y="185"/>
                </a:lnTo>
                <a:lnTo>
                  <a:pt x="507" y="185"/>
                </a:lnTo>
                <a:lnTo>
                  <a:pt x="507" y="93"/>
                </a:lnTo>
                <a:lnTo>
                  <a:pt x="498" y="74"/>
                </a:lnTo>
                <a:lnTo>
                  <a:pt x="489" y="65"/>
                </a:lnTo>
                <a:lnTo>
                  <a:pt x="480" y="56"/>
                </a:lnTo>
                <a:lnTo>
                  <a:pt x="19" y="56"/>
                </a:lnTo>
                <a:lnTo>
                  <a:pt x="10" y="65"/>
                </a:lnTo>
                <a:lnTo>
                  <a:pt x="0" y="74"/>
                </a:lnTo>
                <a:lnTo>
                  <a:pt x="0" y="93"/>
                </a:lnTo>
                <a:lnTo>
                  <a:pt x="0" y="1346"/>
                </a:lnTo>
                <a:lnTo>
                  <a:pt x="0" y="1355"/>
                </a:lnTo>
                <a:lnTo>
                  <a:pt x="10" y="1373"/>
                </a:lnTo>
                <a:lnTo>
                  <a:pt x="19" y="1382"/>
                </a:lnTo>
                <a:lnTo>
                  <a:pt x="480" y="1382"/>
                </a:lnTo>
                <a:lnTo>
                  <a:pt x="489" y="1373"/>
                </a:lnTo>
                <a:lnTo>
                  <a:pt x="498" y="1355"/>
                </a:lnTo>
                <a:lnTo>
                  <a:pt x="507" y="1346"/>
                </a:lnTo>
                <a:lnTo>
                  <a:pt x="507" y="1243"/>
                </a:lnTo>
                <a:lnTo>
                  <a:pt x="507" y="1243"/>
                </a:lnTo>
                <a:lnTo>
                  <a:pt x="562" y="1281"/>
                </a:lnTo>
                <a:lnTo>
                  <a:pt x="673" y="1346"/>
                </a:lnTo>
                <a:lnTo>
                  <a:pt x="866" y="1465"/>
                </a:lnTo>
                <a:lnTo>
                  <a:pt x="968" y="1539"/>
                </a:lnTo>
                <a:lnTo>
                  <a:pt x="1069" y="1622"/>
                </a:lnTo>
                <a:lnTo>
                  <a:pt x="1180" y="1723"/>
                </a:lnTo>
                <a:lnTo>
                  <a:pt x="1299" y="1852"/>
                </a:lnTo>
                <a:lnTo>
                  <a:pt x="1336" y="1880"/>
                </a:lnTo>
                <a:lnTo>
                  <a:pt x="1364" y="1898"/>
                </a:lnTo>
                <a:lnTo>
                  <a:pt x="1401" y="1917"/>
                </a:lnTo>
                <a:lnTo>
                  <a:pt x="1465" y="1917"/>
                </a:lnTo>
                <a:lnTo>
                  <a:pt x="1502" y="1907"/>
                </a:lnTo>
                <a:lnTo>
                  <a:pt x="1530" y="1889"/>
                </a:lnTo>
                <a:lnTo>
                  <a:pt x="1557" y="1871"/>
                </a:lnTo>
                <a:lnTo>
                  <a:pt x="1585" y="1843"/>
                </a:lnTo>
                <a:lnTo>
                  <a:pt x="1594" y="1815"/>
                </a:lnTo>
                <a:lnTo>
                  <a:pt x="1613" y="1779"/>
                </a:lnTo>
                <a:lnTo>
                  <a:pt x="1613" y="1742"/>
                </a:lnTo>
                <a:lnTo>
                  <a:pt x="1613" y="1705"/>
                </a:lnTo>
                <a:lnTo>
                  <a:pt x="1594" y="1668"/>
                </a:lnTo>
                <a:lnTo>
                  <a:pt x="1548" y="1576"/>
                </a:lnTo>
                <a:lnTo>
                  <a:pt x="1493" y="1493"/>
                </a:lnTo>
                <a:lnTo>
                  <a:pt x="1373" y="1309"/>
                </a:lnTo>
                <a:lnTo>
                  <a:pt x="1364" y="1290"/>
                </a:lnTo>
                <a:lnTo>
                  <a:pt x="1364" y="1272"/>
                </a:lnTo>
                <a:lnTo>
                  <a:pt x="1364" y="1253"/>
                </a:lnTo>
                <a:lnTo>
                  <a:pt x="1373" y="1244"/>
                </a:lnTo>
                <a:lnTo>
                  <a:pt x="1392" y="1235"/>
                </a:lnTo>
                <a:lnTo>
                  <a:pt x="1410" y="1226"/>
                </a:lnTo>
                <a:lnTo>
                  <a:pt x="1898" y="1226"/>
                </a:lnTo>
                <a:lnTo>
                  <a:pt x="1935" y="1217"/>
                </a:lnTo>
                <a:lnTo>
                  <a:pt x="1963" y="1198"/>
                </a:lnTo>
                <a:lnTo>
                  <a:pt x="1990" y="1180"/>
                </a:lnTo>
                <a:lnTo>
                  <a:pt x="2018" y="1161"/>
                </a:lnTo>
                <a:lnTo>
                  <a:pt x="2036" y="1134"/>
                </a:lnTo>
                <a:lnTo>
                  <a:pt x="2046" y="1097"/>
                </a:lnTo>
                <a:lnTo>
                  <a:pt x="2055" y="1060"/>
                </a:lnTo>
                <a:lnTo>
                  <a:pt x="2055" y="1051"/>
                </a:lnTo>
                <a:lnTo>
                  <a:pt x="2046" y="1014"/>
                </a:lnTo>
                <a:lnTo>
                  <a:pt x="2036" y="977"/>
                </a:lnTo>
                <a:lnTo>
                  <a:pt x="2018" y="949"/>
                </a:lnTo>
                <a:lnTo>
                  <a:pt x="2000" y="922"/>
                </a:lnTo>
                <a:lnTo>
                  <a:pt x="1972" y="894"/>
                </a:lnTo>
                <a:lnTo>
                  <a:pt x="1944" y="885"/>
                </a:lnTo>
                <a:lnTo>
                  <a:pt x="1930" y="878"/>
                </a:lnTo>
                <a:lnTo>
                  <a:pt x="1930" y="878"/>
                </a:lnTo>
                <a:lnTo>
                  <a:pt x="1944" y="857"/>
                </a:lnTo>
                <a:lnTo>
                  <a:pt x="1963" y="830"/>
                </a:lnTo>
                <a:lnTo>
                  <a:pt x="1972" y="793"/>
                </a:lnTo>
                <a:lnTo>
                  <a:pt x="1972" y="756"/>
                </a:lnTo>
                <a:lnTo>
                  <a:pt x="1972" y="747"/>
                </a:lnTo>
                <a:lnTo>
                  <a:pt x="1972" y="710"/>
                </a:lnTo>
                <a:lnTo>
                  <a:pt x="1953" y="673"/>
                </a:lnTo>
                <a:lnTo>
                  <a:pt x="1935" y="645"/>
                </a:lnTo>
                <a:lnTo>
                  <a:pt x="1917" y="627"/>
                </a:lnTo>
                <a:lnTo>
                  <a:pt x="1889" y="609"/>
                </a:lnTo>
                <a:lnTo>
                  <a:pt x="1852" y="590"/>
                </a:lnTo>
                <a:lnTo>
                  <a:pt x="1838" y="586"/>
                </a:lnTo>
                <a:lnTo>
                  <a:pt x="1838" y="586"/>
                </a:lnTo>
                <a:lnTo>
                  <a:pt x="1852" y="572"/>
                </a:lnTo>
                <a:lnTo>
                  <a:pt x="1861" y="544"/>
                </a:lnTo>
                <a:lnTo>
                  <a:pt x="1880" y="507"/>
                </a:lnTo>
                <a:lnTo>
                  <a:pt x="1880" y="470"/>
                </a:lnTo>
                <a:lnTo>
                  <a:pt x="1880" y="452"/>
                </a:lnTo>
                <a:lnTo>
                  <a:pt x="1871" y="424"/>
                </a:lnTo>
                <a:lnTo>
                  <a:pt x="1861" y="387"/>
                </a:lnTo>
                <a:lnTo>
                  <a:pt x="1843" y="360"/>
                </a:lnTo>
                <a:lnTo>
                  <a:pt x="1815" y="341"/>
                </a:lnTo>
                <a:lnTo>
                  <a:pt x="1788" y="314"/>
                </a:lnTo>
                <a:lnTo>
                  <a:pt x="1760" y="305"/>
                </a:lnTo>
                <a:lnTo>
                  <a:pt x="1749" y="302"/>
                </a:lnTo>
                <a:lnTo>
                  <a:pt x="1749" y="302"/>
                </a:lnTo>
                <a:lnTo>
                  <a:pt x="1760" y="286"/>
                </a:lnTo>
                <a:lnTo>
                  <a:pt x="1778" y="258"/>
                </a:lnTo>
                <a:lnTo>
                  <a:pt x="1788" y="222"/>
                </a:lnTo>
                <a:lnTo>
                  <a:pt x="1797" y="185"/>
                </a:lnTo>
                <a:lnTo>
                  <a:pt x="1797" y="166"/>
                </a:lnTo>
                <a:lnTo>
                  <a:pt x="1788" y="130"/>
                </a:lnTo>
                <a:lnTo>
                  <a:pt x="1769" y="102"/>
                </a:lnTo>
                <a:lnTo>
                  <a:pt x="1751" y="74"/>
                </a:lnTo>
                <a:lnTo>
                  <a:pt x="1732" y="47"/>
                </a:lnTo>
                <a:lnTo>
                  <a:pt x="1705" y="28"/>
                </a:lnTo>
                <a:lnTo>
                  <a:pt x="1677" y="19"/>
                </a:lnTo>
                <a:lnTo>
                  <a:pt x="1640" y="10"/>
                </a:lnTo>
                <a:lnTo>
                  <a:pt x="1622" y="5"/>
                </a:lnTo>
                <a:lnTo>
                  <a:pt x="1622" y="5"/>
                </a:lnTo>
                <a:lnTo>
                  <a:pt x="1613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706250" tIns="706250" rIns="706250" bIns="7062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3" name="Google Shape;343;p25"/>
          <p:cNvSpPr/>
          <p:nvPr/>
        </p:nvSpPr>
        <p:spPr>
          <a:xfrm>
            <a:off x="7392892" y="2693745"/>
            <a:ext cx="363268" cy="444960"/>
          </a:xfrm>
          <a:custGeom>
            <a:avLst/>
            <a:gdLst/>
            <a:ahLst/>
            <a:cxnLst/>
            <a:rect l="l" t="t" r="r" b="b"/>
            <a:pathLst>
              <a:path w="1881" h="2304" extrusionOk="0">
                <a:moveTo>
                  <a:pt x="692" y="1"/>
                </a:moveTo>
                <a:lnTo>
                  <a:pt x="683" y="10"/>
                </a:lnTo>
                <a:lnTo>
                  <a:pt x="664" y="10"/>
                </a:lnTo>
                <a:lnTo>
                  <a:pt x="655" y="19"/>
                </a:lnTo>
                <a:lnTo>
                  <a:pt x="655" y="38"/>
                </a:lnTo>
                <a:lnTo>
                  <a:pt x="655" y="56"/>
                </a:lnTo>
                <a:lnTo>
                  <a:pt x="701" y="222"/>
                </a:lnTo>
                <a:lnTo>
                  <a:pt x="710" y="240"/>
                </a:lnTo>
                <a:lnTo>
                  <a:pt x="720" y="249"/>
                </a:lnTo>
                <a:lnTo>
                  <a:pt x="766" y="249"/>
                </a:lnTo>
                <a:lnTo>
                  <a:pt x="775" y="231"/>
                </a:lnTo>
                <a:lnTo>
                  <a:pt x="775" y="222"/>
                </a:lnTo>
                <a:lnTo>
                  <a:pt x="775" y="203"/>
                </a:lnTo>
                <a:lnTo>
                  <a:pt x="729" y="28"/>
                </a:lnTo>
                <a:lnTo>
                  <a:pt x="720" y="19"/>
                </a:lnTo>
                <a:lnTo>
                  <a:pt x="710" y="10"/>
                </a:lnTo>
                <a:lnTo>
                  <a:pt x="692" y="1"/>
                </a:lnTo>
                <a:close/>
                <a:moveTo>
                  <a:pt x="1180" y="1"/>
                </a:moveTo>
                <a:lnTo>
                  <a:pt x="1162" y="10"/>
                </a:lnTo>
                <a:lnTo>
                  <a:pt x="1153" y="19"/>
                </a:lnTo>
                <a:lnTo>
                  <a:pt x="1143" y="28"/>
                </a:lnTo>
                <a:lnTo>
                  <a:pt x="1097" y="203"/>
                </a:lnTo>
                <a:lnTo>
                  <a:pt x="1097" y="222"/>
                </a:lnTo>
                <a:lnTo>
                  <a:pt x="1106" y="231"/>
                </a:lnTo>
                <a:lnTo>
                  <a:pt x="1116" y="249"/>
                </a:lnTo>
                <a:lnTo>
                  <a:pt x="1153" y="249"/>
                </a:lnTo>
                <a:lnTo>
                  <a:pt x="1162" y="240"/>
                </a:lnTo>
                <a:lnTo>
                  <a:pt x="1171" y="222"/>
                </a:lnTo>
                <a:lnTo>
                  <a:pt x="1217" y="47"/>
                </a:lnTo>
                <a:lnTo>
                  <a:pt x="1217" y="38"/>
                </a:lnTo>
                <a:lnTo>
                  <a:pt x="1217" y="19"/>
                </a:lnTo>
                <a:lnTo>
                  <a:pt x="1208" y="10"/>
                </a:lnTo>
                <a:lnTo>
                  <a:pt x="1189" y="10"/>
                </a:lnTo>
                <a:lnTo>
                  <a:pt x="1180" y="1"/>
                </a:lnTo>
                <a:close/>
                <a:moveTo>
                  <a:pt x="1586" y="249"/>
                </a:moveTo>
                <a:lnTo>
                  <a:pt x="1576" y="259"/>
                </a:lnTo>
                <a:lnTo>
                  <a:pt x="1447" y="388"/>
                </a:lnTo>
                <a:lnTo>
                  <a:pt x="1438" y="397"/>
                </a:lnTo>
                <a:lnTo>
                  <a:pt x="1438" y="415"/>
                </a:lnTo>
                <a:lnTo>
                  <a:pt x="1438" y="425"/>
                </a:lnTo>
                <a:lnTo>
                  <a:pt x="1447" y="434"/>
                </a:lnTo>
                <a:lnTo>
                  <a:pt x="1466" y="443"/>
                </a:lnTo>
                <a:lnTo>
                  <a:pt x="1475" y="452"/>
                </a:lnTo>
                <a:lnTo>
                  <a:pt x="1493" y="443"/>
                </a:lnTo>
                <a:lnTo>
                  <a:pt x="1503" y="434"/>
                </a:lnTo>
                <a:lnTo>
                  <a:pt x="1632" y="305"/>
                </a:lnTo>
                <a:lnTo>
                  <a:pt x="1641" y="296"/>
                </a:lnTo>
                <a:lnTo>
                  <a:pt x="1641" y="286"/>
                </a:lnTo>
                <a:lnTo>
                  <a:pt x="1641" y="268"/>
                </a:lnTo>
                <a:lnTo>
                  <a:pt x="1632" y="259"/>
                </a:lnTo>
                <a:lnTo>
                  <a:pt x="1613" y="249"/>
                </a:lnTo>
                <a:close/>
                <a:moveTo>
                  <a:pt x="259" y="259"/>
                </a:moveTo>
                <a:lnTo>
                  <a:pt x="250" y="268"/>
                </a:lnTo>
                <a:lnTo>
                  <a:pt x="241" y="277"/>
                </a:lnTo>
                <a:lnTo>
                  <a:pt x="241" y="296"/>
                </a:lnTo>
                <a:lnTo>
                  <a:pt x="241" y="305"/>
                </a:lnTo>
                <a:lnTo>
                  <a:pt x="250" y="323"/>
                </a:lnTo>
                <a:lnTo>
                  <a:pt x="379" y="452"/>
                </a:lnTo>
                <a:lnTo>
                  <a:pt x="388" y="452"/>
                </a:lnTo>
                <a:lnTo>
                  <a:pt x="406" y="461"/>
                </a:lnTo>
                <a:lnTo>
                  <a:pt x="416" y="452"/>
                </a:lnTo>
                <a:lnTo>
                  <a:pt x="425" y="452"/>
                </a:lnTo>
                <a:lnTo>
                  <a:pt x="434" y="434"/>
                </a:lnTo>
                <a:lnTo>
                  <a:pt x="443" y="425"/>
                </a:lnTo>
                <a:lnTo>
                  <a:pt x="434" y="406"/>
                </a:lnTo>
                <a:lnTo>
                  <a:pt x="425" y="397"/>
                </a:lnTo>
                <a:lnTo>
                  <a:pt x="305" y="268"/>
                </a:lnTo>
                <a:lnTo>
                  <a:pt x="287" y="259"/>
                </a:lnTo>
                <a:close/>
                <a:moveTo>
                  <a:pt x="1834" y="655"/>
                </a:moveTo>
                <a:lnTo>
                  <a:pt x="1659" y="701"/>
                </a:lnTo>
                <a:lnTo>
                  <a:pt x="1650" y="710"/>
                </a:lnTo>
                <a:lnTo>
                  <a:pt x="1641" y="719"/>
                </a:lnTo>
                <a:lnTo>
                  <a:pt x="1641" y="729"/>
                </a:lnTo>
                <a:lnTo>
                  <a:pt x="1641" y="747"/>
                </a:lnTo>
                <a:lnTo>
                  <a:pt x="1641" y="756"/>
                </a:lnTo>
                <a:lnTo>
                  <a:pt x="1659" y="765"/>
                </a:lnTo>
                <a:lnTo>
                  <a:pt x="1668" y="775"/>
                </a:lnTo>
                <a:lnTo>
                  <a:pt x="1687" y="775"/>
                </a:lnTo>
                <a:lnTo>
                  <a:pt x="1853" y="719"/>
                </a:lnTo>
                <a:lnTo>
                  <a:pt x="1871" y="719"/>
                </a:lnTo>
                <a:lnTo>
                  <a:pt x="1880" y="710"/>
                </a:lnTo>
                <a:lnTo>
                  <a:pt x="1880" y="692"/>
                </a:lnTo>
                <a:lnTo>
                  <a:pt x="1880" y="682"/>
                </a:lnTo>
                <a:lnTo>
                  <a:pt x="1880" y="664"/>
                </a:lnTo>
                <a:lnTo>
                  <a:pt x="1862" y="655"/>
                </a:lnTo>
                <a:close/>
                <a:moveTo>
                  <a:pt x="19" y="682"/>
                </a:moveTo>
                <a:lnTo>
                  <a:pt x="10" y="692"/>
                </a:lnTo>
                <a:lnTo>
                  <a:pt x="1" y="710"/>
                </a:lnTo>
                <a:lnTo>
                  <a:pt x="1" y="719"/>
                </a:lnTo>
                <a:lnTo>
                  <a:pt x="1" y="738"/>
                </a:lnTo>
                <a:lnTo>
                  <a:pt x="10" y="747"/>
                </a:lnTo>
                <a:lnTo>
                  <a:pt x="29" y="756"/>
                </a:lnTo>
                <a:lnTo>
                  <a:pt x="204" y="802"/>
                </a:lnTo>
                <a:lnTo>
                  <a:pt x="213" y="802"/>
                </a:lnTo>
                <a:lnTo>
                  <a:pt x="231" y="793"/>
                </a:lnTo>
                <a:lnTo>
                  <a:pt x="241" y="784"/>
                </a:lnTo>
                <a:lnTo>
                  <a:pt x="250" y="775"/>
                </a:lnTo>
                <a:lnTo>
                  <a:pt x="250" y="756"/>
                </a:lnTo>
                <a:lnTo>
                  <a:pt x="241" y="747"/>
                </a:lnTo>
                <a:lnTo>
                  <a:pt x="231" y="738"/>
                </a:lnTo>
                <a:lnTo>
                  <a:pt x="222" y="729"/>
                </a:lnTo>
                <a:lnTo>
                  <a:pt x="47" y="682"/>
                </a:lnTo>
                <a:close/>
                <a:moveTo>
                  <a:pt x="1650" y="1097"/>
                </a:moveTo>
                <a:lnTo>
                  <a:pt x="1641" y="1106"/>
                </a:lnTo>
                <a:lnTo>
                  <a:pt x="1641" y="1125"/>
                </a:lnTo>
                <a:lnTo>
                  <a:pt x="1641" y="1134"/>
                </a:lnTo>
                <a:lnTo>
                  <a:pt x="1641" y="1152"/>
                </a:lnTo>
                <a:lnTo>
                  <a:pt x="1650" y="1161"/>
                </a:lnTo>
                <a:lnTo>
                  <a:pt x="1659" y="1171"/>
                </a:lnTo>
                <a:lnTo>
                  <a:pt x="1834" y="1217"/>
                </a:lnTo>
                <a:lnTo>
                  <a:pt x="1853" y="1217"/>
                </a:lnTo>
                <a:lnTo>
                  <a:pt x="1862" y="1208"/>
                </a:lnTo>
                <a:lnTo>
                  <a:pt x="1880" y="1198"/>
                </a:lnTo>
                <a:lnTo>
                  <a:pt x="1880" y="1189"/>
                </a:lnTo>
                <a:lnTo>
                  <a:pt x="1880" y="1171"/>
                </a:lnTo>
                <a:lnTo>
                  <a:pt x="1880" y="1161"/>
                </a:lnTo>
                <a:lnTo>
                  <a:pt x="1871" y="1152"/>
                </a:lnTo>
                <a:lnTo>
                  <a:pt x="1853" y="1143"/>
                </a:lnTo>
                <a:lnTo>
                  <a:pt x="1687" y="1097"/>
                </a:lnTo>
                <a:close/>
                <a:moveTo>
                  <a:pt x="204" y="1125"/>
                </a:moveTo>
                <a:lnTo>
                  <a:pt x="29" y="1171"/>
                </a:lnTo>
                <a:lnTo>
                  <a:pt x="10" y="1180"/>
                </a:lnTo>
                <a:lnTo>
                  <a:pt x="1" y="1189"/>
                </a:lnTo>
                <a:lnTo>
                  <a:pt x="1" y="1208"/>
                </a:lnTo>
                <a:lnTo>
                  <a:pt x="1" y="1217"/>
                </a:lnTo>
                <a:lnTo>
                  <a:pt x="10" y="1235"/>
                </a:lnTo>
                <a:lnTo>
                  <a:pt x="19" y="1235"/>
                </a:lnTo>
                <a:lnTo>
                  <a:pt x="29" y="1244"/>
                </a:lnTo>
                <a:lnTo>
                  <a:pt x="47" y="1244"/>
                </a:lnTo>
                <a:lnTo>
                  <a:pt x="222" y="1198"/>
                </a:lnTo>
                <a:lnTo>
                  <a:pt x="231" y="1189"/>
                </a:lnTo>
                <a:lnTo>
                  <a:pt x="241" y="1180"/>
                </a:lnTo>
                <a:lnTo>
                  <a:pt x="250" y="1161"/>
                </a:lnTo>
                <a:lnTo>
                  <a:pt x="250" y="1152"/>
                </a:lnTo>
                <a:lnTo>
                  <a:pt x="241" y="1134"/>
                </a:lnTo>
                <a:lnTo>
                  <a:pt x="231" y="1125"/>
                </a:lnTo>
                <a:close/>
                <a:moveTo>
                  <a:pt x="388" y="1447"/>
                </a:moveTo>
                <a:lnTo>
                  <a:pt x="379" y="1456"/>
                </a:lnTo>
                <a:lnTo>
                  <a:pt x="250" y="1585"/>
                </a:lnTo>
                <a:lnTo>
                  <a:pt x="241" y="1594"/>
                </a:lnTo>
                <a:lnTo>
                  <a:pt x="241" y="1613"/>
                </a:lnTo>
                <a:lnTo>
                  <a:pt x="241" y="1622"/>
                </a:lnTo>
                <a:lnTo>
                  <a:pt x="250" y="1641"/>
                </a:lnTo>
                <a:lnTo>
                  <a:pt x="259" y="1650"/>
                </a:lnTo>
                <a:lnTo>
                  <a:pt x="287" y="1650"/>
                </a:lnTo>
                <a:lnTo>
                  <a:pt x="305" y="1641"/>
                </a:lnTo>
                <a:lnTo>
                  <a:pt x="425" y="1512"/>
                </a:lnTo>
                <a:lnTo>
                  <a:pt x="434" y="1502"/>
                </a:lnTo>
                <a:lnTo>
                  <a:pt x="443" y="1484"/>
                </a:lnTo>
                <a:lnTo>
                  <a:pt x="434" y="1466"/>
                </a:lnTo>
                <a:lnTo>
                  <a:pt x="425" y="1456"/>
                </a:lnTo>
                <a:lnTo>
                  <a:pt x="416" y="1447"/>
                </a:lnTo>
                <a:close/>
                <a:moveTo>
                  <a:pt x="1457" y="1456"/>
                </a:moveTo>
                <a:lnTo>
                  <a:pt x="1447" y="1466"/>
                </a:lnTo>
                <a:lnTo>
                  <a:pt x="1438" y="1475"/>
                </a:lnTo>
                <a:lnTo>
                  <a:pt x="1438" y="1493"/>
                </a:lnTo>
                <a:lnTo>
                  <a:pt x="1438" y="1502"/>
                </a:lnTo>
                <a:lnTo>
                  <a:pt x="1447" y="1521"/>
                </a:lnTo>
                <a:lnTo>
                  <a:pt x="1576" y="1650"/>
                </a:lnTo>
                <a:lnTo>
                  <a:pt x="1586" y="1659"/>
                </a:lnTo>
                <a:lnTo>
                  <a:pt x="1613" y="1659"/>
                </a:lnTo>
                <a:lnTo>
                  <a:pt x="1632" y="1650"/>
                </a:lnTo>
                <a:lnTo>
                  <a:pt x="1632" y="1631"/>
                </a:lnTo>
                <a:lnTo>
                  <a:pt x="1641" y="1622"/>
                </a:lnTo>
                <a:lnTo>
                  <a:pt x="1632" y="1604"/>
                </a:lnTo>
                <a:lnTo>
                  <a:pt x="1632" y="1594"/>
                </a:lnTo>
                <a:lnTo>
                  <a:pt x="1503" y="1466"/>
                </a:lnTo>
                <a:lnTo>
                  <a:pt x="1484" y="1456"/>
                </a:lnTo>
                <a:close/>
                <a:moveTo>
                  <a:pt x="950" y="489"/>
                </a:moveTo>
                <a:lnTo>
                  <a:pt x="1042" y="498"/>
                </a:lnTo>
                <a:lnTo>
                  <a:pt x="1125" y="526"/>
                </a:lnTo>
                <a:lnTo>
                  <a:pt x="1208" y="563"/>
                </a:lnTo>
                <a:lnTo>
                  <a:pt x="1272" y="618"/>
                </a:lnTo>
                <a:lnTo>
                  <a:pt x="1328" y="692"/>
                </a:lnTo>
                <a:lnTo>
                  <a:pt x="1374" y="765"/>
                </a:lnTo>
                <a:lnTo>
                  <a:pt x="1401" y="857"/>
                </a:lnTo>
                <a:lnTo>
                  <a:pt x="1410" y="950"/>
                </a:lnTo>
                <a:lnTo>
                  <a:pt x="1401" y="1023"/>
                </a:lnTo>
                <a:lnTo>
                  <a:pt x="1374" y="1097"/>
                </a:lnTo>
                <a:lnTo>
                  <a:pt x="1337" y="1189"/>
                </a:lnTo>
                <a:lnTo>
                  <a:pt x="1282" y="1290"/>
                </a:lnTo>
                <a:lnTo>
                  <a:pt x="1235" y="1392"/>
                </a:lnTo>
                <a:lnTo>
                  <a:pt x="1208" y="1447"/>
                </a:lnTo>
                <a:lnTo>
                  <a:pt x="1189" y="1512"/>
                </a:lnTo>
                <a:lnTo>
                  <a:pt x="1171" y="1613"/>
                </a:lnTo>
                <a:lnTo>
                  <a:pt x="1162" y="1659"/>
                </a:lnTo>
                <a:lnTo>
                  <a:pt x="1153" y="1742"/>
                </a:lnTo>
                <a:lnTo>
                  <a:pt x="747" y="1742"/>
                </a:lnTo>
                <a:lnTo>
                  <a:pt x="729" y="1659"/>
                </a:lnTo>
                <a:lnTo>
                  <a:pt x="729" y="1613"/>
                </a:lnTo>
                <a:lnTo>
                  <a:pt x="701" y="1512"/>
                </a:lnTo>
                <a:lnTo>
                  <a:pt x="683" y="1447"/>
                </a:lnTo>
                <a:lnTo>
                  <a:pt x="664" y="1392"/>
                </a:lnTo>
                <a:lnTo>
                  <a:pt x="609" y="1290"/>
                </a:lnTo>
                <a:lnTo>
                  <a:pt x="554" y="1189"/>
                </a:lnTo>
                <a:lnTo>
                  <a:pt x="517" y="1097"/>
                </a:lnTo>
                <a:lnTo>
                  <a:pt x="489" y="1023"/>
                </a:lnTo>
                <a:lnTo>
                  <a:pt x="489" y="950"/>
                </a:lnTo>
                <a:lnTo>
                  <a:pt x="498" y="857"/>
                </a:lnTo>
                <a:lnTo>
                  <a:pt x="526" y="765"/>
                </a:lnTo>
                <a:lnTo>
                  <a:pt x="563" y="692"/>
                </a:lnTo>
                <a:lnTo>
                  <a:pt x="618" y="618"/>
                </a:lnTo>
                <a:lnTo>
                  <a:pt x="692" y="563"/>
                </a:lnTo>
                <a:lnTo>
                  <a:pt x="766" y="526"/>
                </a:lnTo>
                <a:lnTo>
                  <a:pt x="858" y="498"/>
                </a:lnTo>
                <a:lnTo>
                  <a:pt x="950" y="489"/>
                </a:lnTo>
                <a:close/>
                <a:moveTo>
                  <a:pt x="950" y="415"/>
                </a:moveTo>
                <a:lnTo>
                  <a:pt x="839" y="425"/>
                </a:lnTo>
                <a:lnTo>
                  <a:pt x="738" y="452"/>
                </a:lnTo>
                <a:lnTo>
                  <a:pt x="646" y="498"/>
                </a:lnTo>
                <a:lnTo>
                  <a:pt x="572" y="572"/>
                </a:lnTo>
                <a:lnTo>
                  <a:pt x="508" y="646"/>
                </a:lnTo>
                <a:lnTo>
                  <a:pt x="452" y="738"/>
                </a:lnTo>
                <a:lnTo>
                  <a:pt x="425" y="839"/>
                </a:lnTo>
                <a:lnTo>
                  <a:pt x="416" y="950"/>
                </a:lnTo>
                <a:lnTo>
                  <a:pt x="425" y="1042"/>
                </a:lnTo>
                <a:lnTo>
                  <a:pt x="443" y="1125"/>
                </a:lnTo>
                <a:lnTo>
                  <a:pt x="489" y="1217"/>
                </a:lnTo>
                <a:lnTo>
                  <a:pt x="545" y="1327"/>
                </a:lnTo>
                <a:lnTo>
                  <a:pt x="591" y="1429"/>
                </a:lnTo>
                <a:lnTo>
                  <a:pt x="618" y="1475"/>
                </a:lnTo>
                <a:lnTo>
                  <a:pt x="637" y="1530"/>
                </a:lnTo>
                <a:lnTo>
                  <a:pt x="655" y="1631"/>
                </a:lnTo>
                <a:lnTo>
                  <a:pt x="655" y="1668"/>
                </a:lnTo>
                <a:lnTo>
                  <a:pt x="673" y="1760"/>
                </a:lnTo>
                <a:lnTo>
                  <a:pt x="683" y="1779"/>
                </a:lnTo>
                <a:lnTo>
                  <a:pt x="683" y="1779"/>
                </a:lnTo>
                <a:lnTo>
                  <a:pt x="683" y="1779"/>
                </a:lnTo>
                <a:lnTo>
                  <a:pt x="683" y="1797"/>
                </a:lnTo>
                <a:lnTo>
                  <a:pt x="692" y="1806"/>
                </a:lnTo>
                <a:lnTo>
                  <a:pt x="701" y="1816"/>
                </a:lnTo>
                <a:lnTo>
                  <a:pt x="1189" y="1816"/>
                </a:lnTo>
                <a:lnTo>
                  <a:pt x="1208" y="1797"/>
                </a:lnTo>
                <a:lnTo>
                  <a:pt x="1217" y="1760"/>
                </a:lnTo>
                <a:lnTo>
                  <a:pt x="1235" y="1668"/>
                </a:lnTo>
                <a:lnTo>
                  <a:pt x="1245" y="1631"/>
                </a:lnTo>
                <a:lnTo>
                  <a:pt x="1263" y="1530"/>
                </a:lnTo>
                <a:lnTo>
                  <a:pt x="1272" y="1475"/>
                </a:lnTo>
                <a:lnTo>
                  <a:pt x="1300" y="1429"/>
                </a:lnTo>
                <a:lnTo>
                  <a:pt x="1355" y="1327"/>
                </a:lnTo>
                <a:lnTo>
                  <a:pt x="1401" y="1217"/>
                </a:lnTo>
                <a:lnTo>
                  <a:pt x="1447" y="1125"/>
                </a:lnTo>
                <a:lnTo>
                  <a:pt x="1475" y="1042"/>
                </a:lnTo>
                <a:lnTo>
                  <a:pt x="1484" y="950"/>
                </a:lnTo>
                <a:lnTo>
                  <a:pt x="1466" y="839"/>
                </a:lnTo>
                <a:lnTo>
                  <a:pt x="1438" y="738"/>
                </a:lnTo>
                <a:lnTo>
                  <a:pt x="1392" y="646"/>
                </a:lnTo>
                <a:lnTo>
                  <a:pt x="1328" y="572"/>
                </a:lnTo>
                <a:lnTo>
                  <a:pt x="1245" y="498"/>
                </a:lnTo>
                <a:lnTo>
                  <a:pt x="1153" y="452"/>
                </a:lnTo>
                <a:lnTo>
                  <a:pt x="1051" y="425"/>
                </a:lnTo>
                <a:lnTo>
                  <a:pt x="950" y="415"/>
                </a:lnTo>
                <a:close/>
                <a:moveTo>
                  <a:pt x="720" y="1926"/>
                </a:moveTo>
                <a:lnTo>
                  <a:pt x="710" y="1935"/>
                </a:lnTo>
                <a:lnTo>
                  <a:pt x="701" y="1945"/>
                </a:lnTo>
                <a:lnTo>
                  <a:pt x="692" y="1954"/>
                </a:lnTo>
                <a:lnTo>
                  <a:pt x="683" y="1963"/>
                </a:lnTo>
                <a:lnTo>
                  <a:pt x="692" y="1981"/>
                </a:lnTo>
                <a:lnTo>
                  <a:pt x="701" y="1991"/>
                </a:lnTo>
                <a:lnTo>
                  <a:pt x="710" y="2000"/>
                </a:lnTo>
                <a:lnTo>
                  <a:pt x="1189" y="2000"/>
                </a:lnTo>
                <a:lnTo>
                  <a:pt x="1199" y="1991"/>
                </a:lnTo>
                <a:lnTo>
                  <a:pt x="1208" y="1981"/>
                </a:lnTo>
                <a:lnTo>
                  <a:pt x="1208" y="1963"/>
                </a:lnTo>
                <a:lnTo>
                  <a:pt x="1208" y="1954"/>
                </a:lnTo>
                <a:lnTo>
                  <a:pt x="1199" y="1945"/>
                </a:lnTo>
                <a:lnTo>
                  <a:pt x="1189" y="1935"/>
                </a:lnTo>
                <a:lnTo>
                  <a:pt x="1171" y="1926"/>
                </a:lnTo>
                <a:close/>
                <a:moveTo>
                  <a:pt x="756" y="2083"/>
                </a:moveTo>
                <a:lnTo>
                  <a:pt x="747" y="2092"/>
                </a:lnTo>
                <a:lnTo>
                  <a:pt x="738" y="2101"/>
                </a:lnTo>
                <a:lnTo>
                  <a:pt x="729" y="2120"/>
                </a:lnTo>
                <a:lnTo>
                  <a:pt x="738" y="2129"/>
                </a:lnTo>
                <a:lnTo>
                  <a:pt x="747" y="2138"/>
                </a:lnTo>
                <a:lnTo>
                  <a:pt x="756" y="2147"/>
                </a:lnTo>
                <a:lnTo>
                  <a:pt x="766" y="2156"/>
                </a:lnTo>
                <a:lnTo>
                  <a:pt x="1125" y="2156"/>
                </a:lnTo>
                <a:lnTo>
                  <a:pt x="1143" y="2147"/>
                </a:lnTo>
                <a:lnTo>
                  <a:pt x="1153" y="2138"/>
                </a:lnTo>
                <a:lnTo>
                  <a:pt x="1162" y="2129"/>
                </a:lnTo>
                <a:lnTo>
                  <a:pt x="1162" y="2120"/>
                </a:lnTo>
                <a:lnTo>
                  <a:pt x="1162" y="2101"/>
                </a:lnTo>
                <a:lnTo>
                  <a:pt x="1153" y="2092"/>
                </a:lnTo>
                <a:lnTo>
                  <a:pt x="1143" y="2083"/>
                </a:lnTo>
                <a:close/>
                <a:moveTo>
                  <a:pt x="821" y="2230"/>
                </a:moveTo>
                <a:lnTo>
                  <a:pt x="812" y="2239"/>
                </a:lnTo>
                <a:lnTo>
                  <a:pt x="802" y="2249"/>
                </a:lnTo>
                <a:lnTo>
                  <a:pt x="802" y="2267"/>
                </a:lnTo>
                <a:lnTo>
                  <a:pt x="802" y="2276"/>
                </a:lnTo>
                <a:lnTo>
                  <a:pt x="812" y="2295"/>
                </a:lnTo>
                <a:lnTo>
                  <a:pt x="821" y="2304"/>
                </a:lnTo>
                <a:lnTo>
                  <a:pt x="1070" y="2304"/>
                </a:lnTo>
                <a:lnTo>
                  <a:pt x="1088" y="2295"/>
                </a:lnTo>
                <a:lnTo>
                  <a:pt x="1097" y="2276"/>
                </a:lnTo>
                <a:lnTo>
                  <a:pt x="1097" y="2267"/>
                </a:lnTo>
                <a:lnTo>
                  <a:pt x="1097" y="2249"/>
                </a:lnTo>
                <a:lnTo>
                  <a:pt x="1088" y="2239"/>
                </a:lnTo>
                <a:lnTo>
                  <a:pt x="1070" y="223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706250" tIns="706250" rIns="706250" bIns="7062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44" name="Google Shape;344;p25"/>
          <p:cNvGrpSpPr/>
          <p:nvPr/>
        </p:nvGrpSpPr>
        <p:grpSpPr>
          <a:xfrm>
            <a:off x="7393013" y="3711897"/>
            <a:ext cx="399618" cy="320193"/>
            <a:chOff x="1401876" y="3333397"/>
            <a:chExt cx="399618" cy="320193"/>
          </a:xfrm>
        </p:grpSpPr>
        <p:sp>
          <p:nvSpPr>
            <p:cNvPr id="345" name="Google Shape;345;p25"/>
            <p:cNvSpPr/>
            <p:nvPr/>
          </p:nvSpPr>
          <p:spPr>
            <a:xfrm>
              <a:off x="1401876" y="3333397"/>
              <a:ext cx="399618" cy="320193"/>
            </a:xfrm>
            <a:custGeom>
              <a:avLst/>
              <a:gdLst/>
              <a:ahLst/>
              <a:cxnLst/>
              <a:rect l="l" t="t" r="r" b="b"/>
              <a:pathLst>
                <a:path w="2083" h="1669" extrusionOk="0">
                  <a:moveTo>
                    <a:pt x="1042" y="102"/>
                  </a:moveTo>
                  <a:lnTo>
                    <a:pt x="1981" y="1594"/>
                  </a:lnTo>
                  <a:lnTo>
                    <a:pt x="115" y="1594"/>
                  </a:lnTo>
                  <a:lnTo>
                    <a:pt x="1042" y="102"/>
                  </a:lnTo>
                  <a:close/>
                  <a:moveTo>
                    <a:pt x="1023" y="1"/>
                  </a:moveTo>
                  <a:lnTo>
                    <a:pt x="1014" y="19"/>
                  </a:lnTo>
                  <a:lnTo>
                    <a:pt x="10" y="1613"/>
                  </a:lnTo>
                  <a:lnTo>
                    <a:pt x="1" y="1631"/>
                  </a:lnTo>
                  <a:lnTo>
                    <a:pt x="10" y="1650"/>
                  </a:lnTo>
                  <a:lnTo>
                    <a:pt x="19" y="1668"/>
                  </a:lnTo>
                  <a:lnTo>
                    <a:pt x="2064" y="1668"/>
                  </a:lnTo>
                  <a:lnTo>
                    <a:pt x="2083" y="1650"/>
                  </a:lnTo>
                  <a:lnTo>
                    <a:pt x="2083" y="1631"/>
                  </a:lnTo>
                  <a:lnTo>
                    <a:pt x="2083" y="1613"/>
                  </a:lnTo>
                  <a:lnTo>
                    <a:pt x="1079" y="19"/>
                  </a:lnTo>
                  <a:lnTo>
                    <a:pt x="10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01600" tIns="701600" rIns="701600" bIns="7016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5"/>
            <p:cNvSpPr/>
            <p:nvPr/>
          </p:nvSpPr>
          <p:spPr>
            <a:xfrm>
              <a:off x="1589312" y="3457139"/>
              <a:ext cx="26667" cy="150408"/>
            </a:xfrm>
            <a:custGeom>
              <a:avLst/>
              <a:gdLst/>
              <a:ahLst/>
              <a:cxnLst/>
              <a:rect l="l" t="t" r="r" b="b"/>
              <a:pathLst>
                <a:path w="139" h="784" extrusionOk="0">
                  <a:moveTo>
                    <a:pt x="9" y="0"/>
                  </a:moveTo>
                  <a:lnTo>
                    <a:pt x="28" y="553"/>
                  </a:lnTo>
                  <a:lnTo>
                    <a:pt x="111" y="553"/>
                  </a:lnTo>
                  <a:lnTo>
                    <a:pt x="120" y="0"/>
                  </a:lnTo>
                  <a:close/>
                  <a:moveTo>
                    <a:pt x="74" y="645"/>
                  </a:moveTo>
                  <a:lnTo>
                    <a:pt x="46" y="655"/>
                  </a:lnTo>
                  <a:lnTo>
                    <a:pt x="28" y="664"/>
                  </a:lnTo>
                  <a:lnTo>
                    <a:pt x="9" y="691"/>
                  </a:lnTo>
                  <a:lnTo>
                    <a:pt x="0" y="719"/>
                  </a:lnTo>
                  <a:lnTo>
                    <a:pt x="9" y="737"/>
                  </a:lnTo>
                  <a:lnTo>
                    <a:pt x="28" y="765"/>
                  </a:lnTo>
                  <a:lnTo>
                    <a:pt x="46" y="783"/>
                  </a:lnTo>
                  <a:lnTo>
                    <a:pt x="102" y="783"/>
                  </a:lnTo>
                  <a:lnTo>
                    <a:pt x="120" y="765"/>
                  </a:lnTo>
                  <a:lnTo>
                    <a:pt x="138" y="737"/>
                  </a:lnTo>
                  <a:lnTo>
                    <a:pt x="138" y="719"/>
                  </a:lnTo>
                  <a:lnTo>
                    <a:pt x="138" y="691"/>
                  </a:lnTo>
                  <a:lnTo>
                    <a:pt x="120" y="664"/>
                  </a:lnTo>
                  <a:lnTo>
                    <a:pt x="102" y="655"/>
                  </a:lnTo>
                  <a:lnTo>
                    <a:pt x="74" y="64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01600" tIns="701600" rIns="701600" bIns="7016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5"/>
            <p:cNvSpPr/>
            <p:nvPr/>
          </p:nvSpPr>
          <p:spPr>
            <a:xfrm>
              <a:off x="1585667" y="3453686"/>
              <a:ext cx="33765" cy="157315"/>
            </a:xfrm>
            <a:custGeom>
              <a:avLst/>
              <a:gdLst/>
              <a:ahLst/>
              <a:cxnLst/>
              <a:rect l="l" t="t" r="r" b="b"/>
              <a:pathLst>
                <a:path w="176" h="820" extrusionOk="0">
                  <a:moveTo>
                    <a:pt x="120" y="37"/>
                  </a:moveTo>
                  <a:lnTo>
                    <a:pt x="111" y="553"/>
                  </a:lnTo>
                  <a:lnTo>
                    <a:pt x="65" y="553"/>
                  </a:lnTo>
                  <a:lnTo>
                    <a:pt x="47" y="37"/>
                  </a:lnTo>
                  <a:close/>
                  <a:moveTo>
                    <a:pt x="10" y="0"/>
                  </a:moveTo>
                  <a:lnTo>
                    <a:pt x="28" y="590"/>
                  </a:lnTo>
                  <a:lnTo>
                    <a:pt x="148" y="590"/>
                  </a:lnTo>
                  <a:lnTo>
                    <a:pt x="157" y="0"/>
                  </a:lnTo>
                  <a:close/>
                  <a:moveTo>
                    <a:pt x="111" y="682"/>
                  </a:moveTo>
                  <a:lnTo>
                    <a:pt x="130" y="700"/>
                  </a:lnTo>
                  <a:lnTo>
                    <a:pt x="139" y="709"/>
                  </a:lnTo>
                  <a:lnTo>
                    <a:pt x="139" y="737"/>
                  </a:lnTo>
                  <a:lnTo>
                    <a:pt x="139" y="755"/>
                  </a:lnTo>
                  <a:lnTo>
                    <a:pt x="130" y="765"/>
                  </a:lnTo>
                  <a:lnTo>
                    <a:pt x="111" y="783"/>
                  </a:lnTo>
                  <a:lnTo>
                    <a:pt x="75" y="783"/>
                  </a:lnTo>
                  <a:lnTo>
                    <a:pt x="56" y="765"/>
                  </a:lnTo>
                  <a:lnTo>
                    <a:pt x="47" y="755"/>
                  </a:lnTo>
                  <a:lnTo>
                    <a:pt x="38" y="737"/>
                  </a:lnTo>
                  <a:lnTo>
                    <a:pt x="47" y="709"/>
                  </a:lnTo>
                  <a:lnTo>
                    <a:pt x="56" y="700"/>
                  </a:lnTo>
                  <a:lnTo>
                    <a:pt x="75" y="682"/>
                  </a:lnTo>
                  <a:close/>
                  <a:moveTo>
                    <a:pt x="93" y="645"/>
                  </a:moveTo>
                  <a:lnTo>
                    <a:pt x="56" y="654"/>
                  </a:lnTo>
                  <a:lnTo>
                    <a:pt x="28" y="673"/>
                  </a:lnTo>
                  <a:lnTo>
                    <a:pt x="10" y="700"/>
                  </a:lnTo>
                  <a:lnTo>
                    <a:pt x="1" y="737"/>
                  </a:lnTo>
                  <a:lnTo>
                    <a:pt x="10" y="765"/>
                  </a:lnTo>
                  <a:lnTo>
                    <a:pt x="28" y="792"/>
                  </a:lnTo>
                  <a:lnTo>
                    <a:pt x="56" y="811"/>
                  </a:lnTo>
                  <a:lnTo>
                    <a:pt x="93" y="820"/>
                  </a:lnTo>
                  <a:lnTo>
                    <a:pt x="121" y="811"/>
                  </a:lnTo>
                  <a:lnTo>
                    <a:pt x="148" y="792"/>
                  </a:lnTo>
                  <a:lnTo>
                    <a:pt x="167" y="765"/>
                  </a:lnTo>
                  <a:lnTo>
                    <a:pt x="176" y="737"/>
                  </a:lnTo>
                  <a:lnTo>
                    <a:pt x="167" y="700"/>
                  </a:lnTo>
                  <a:lnTo>
                    <a:pt x="148" y="673"/>
                  </a:lnTo>
                  <a:lnTo>
                    <a:pt x="121" y="654"/>
                  </a:lnTo>
                  <a:lnTo>
                    <a:pt x="93" y="64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01600" tIns="701600" rIns="701600" bIns="7016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Split - Text Left">
  <p:cSld name="3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26"/>
          <p:cNvSpPr txBox="1">
            <a:spLocks noGrp="1"/>
          </p:cNvSpPr>
          <p:nvPr>
            <p:ph type="title"/>
          </p:nvPr>
        </p:nvSpPr>
        <p:spPr>
          <a:xfrm>
            <a:off x="314534" y="325636"/>
            <a:ext cx="3622800" cy="8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350" name="Google Shape;350;p2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1" name="Google Shape;351;p26"/>
          <p:cNvSpPr txBox="1">
            <a:spLocks noGrp="1"/>
          </p:cNvSpPr>
          <p:nvPr>
            <p:ph type="body" idx="1"/>
          </p:nvPr>
        </p:nvSpPr>
        <p:spPr>
          <a:xfrm>
            <a:off x="292856" y="2417734"/>
            <a:ext cx="3644400" cy="210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4316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877"/>
              <a:buChar char="●"/>
              <a:defRPr sz="975">
                <a:solidFill>
                  <a:schemeClr val="dk1"/>
                </a:solidFill>
              </a:defRPr>
            </a:lvl1pPr>
            <a:lvl2pPr marL="914400" lvl="1" indent="-271459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2pPr>
            <a:lvl3pPr marL="1371600" lvl="2" indent="-267173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07"/>
              <a:buChar char="●"/>
              <a:defRPr sz="675">
                <a:solidFill>
                  <a:schemeClr val="dk1"/>
                </a:solidFill>
              </a:defRPr>
            </a:lvl3pPr>
            <a:lvl4pPr marL="1828800" lvl="3" indent="-258601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472"/>
              <a:buChar char="●"/>
              <a:defRPr sz="525">
                <a:solidFill>
                  <a:schemeClr val="dk1"/>
                </a:solidFill>
              </a:defRPr>
            </a:lvl4pPr>
            <a:lvl5pPr marL="2286000" lvl="4" indent="-252172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371"/>
              <a:buChar char="●"/>
              <a:defRPr sz="412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352" name="Google Shape;352;p26"/>
          <p:cNvSpPr txBox="1">
            <a:spLocks noGrp="1"/>
          </p:cNvSpPr>
          <p:nvPr>
            <p:ph type="subTitle" idx="2"/>
          </p:nvPr>
        </p:nvSpPr>
        <p:spPr>
          <a:xfrm>
            <a:off x="315390" y="1782601"/>
            <a:ext cx="3348300" cy="446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Split - Text Right">
  <p:cSld name="3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27"/>
          <p:cNvSpPr txBox="1">
            <a:spLocks noGrp="1"/>
          </p:cNvSpPr>
          <p:nvPr>
            <p:ph type="title"/>
          </p:nvPr>
        </p:nvSpPr>
        <p:spPr>
          <a:xfrm>
            <a:off x="5073934" y="325636"/>
            <a:ext cx="3622800" cy="8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355" name="Google Shape;355;p2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56" name="Google Shape;356;p27"/>
          <p:cNvSpPr txBox="1">
            <a:spLocks noGrp="1"/>
          </p:cNvSpPr>
          <p:nvPr>
            <p:ph type="body" idx="1"/>
          </p:nvPr>
        </p:nvSpPr>
        <p:spPr>
          <a:xfrm>
            <a:off x="5052256" y="2417734"/>
            <a:ext cx="3644400" cy="210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4316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877"/>
              <a:buChar char="●"/>
              <a:defRPr sz="975">
                <a:solidFill>
                  <a:schemeClr val="dk1"/>
                </a:solidFill>
              </a:defRPr>
            </a:lvl1pPr>
            <a:lvl2pPr marL="914400" lvl="1" indent="-271459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2pPr>
            <a:lvl3pPr marL="1371600" lvl="2" indent="-267173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07"/>
              <a:buChar char="●"/>
              <a:defRPr sz="675">
                <a:solidFill>
                  <a:schemeClr val="dk1"/>
                </a:solidFill>
              </a:defRPr>
            </a:lvl3pPr>
            <a:lvl4pPr marL="1828800" lvl="3" indent="-258601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472"/>
              <a:buChar char="●"/>
              <a:defRPr sz="525">
                <a:solidFill>
                  <a:schemeClr val="dk1"/>
                </a:solidFill>
              </a:defRPr>
            </a:lvl4pPr>
            <a:lvl5pPr marL="2286000" lvl="4" indent="-252172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371"/>
              <a:buChar char="●"/>
              <a:defRPr sz="412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357" name="Google Shape;357;p27"/>
          <p:cNvSpPr txBox="1">
            <a:spLocks noGrp="1"/>
          </p:cNvSpPr>
          <p:nvPr>
            <p:ph type="subTitle" idx="2"/>
          </p:nvPr>
        </p:nvSpPr>
        <p:spPr>
          <a:xfrm>
            <a:off x="5074790" y="1782601"/>
            <a:ext cx="3348300" cy="446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Headline">
  <p:cSld name="37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2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60" name="Google Shape;360;p28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947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Global Leader 1">
  <p:cSld name="37_Custom Layout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2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63" name="Google Shape;363;p29"/>
          <p:cNvSpPr/>
          <p:nvPr/>
        </p:nvSpPr>
        <p:spPr>
          <a:xfrm>
            <a:off x="3256742" y="924675"/>
            <a:ext cx="2684700" cy="2673900"/>
          </a:xfrm>
          <a:prstGeom prst="roundRect">
            <a:avLst>
              <a:gd name="adj" fmla="val 1268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89975" tIns="89975" rIns="89975" bIns="899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78">
                <a:latin typeface="Inter"/>
                <a:ea typeface="Inter"/>
                <a:cs typeface="Inter"/>
                <a:sym typeface="Inter"/>
              </a:rPr>
              <a:t>   </a:t>
            </a:r>
            <a:endParaRPr sz="1378"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64" name="Google Shape;364;p29"/>
          <p:cNvSpPr/>
          <p:nvPr/>
        </p:nvSpPr>
        <p:spPr>
          <a:xfrm>
            <a:off x="5999804" y="924675"/>
            <a:ext cx="2684700" cy="2673900"/>
          </a:xfrm>
          <a:prstGeom prst="roundRect">
            <a:avLst>
              <a:gd name="adj" fmla="val 1268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89975" tIns="89975" rIns="89975" bIns="899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78">
                <a:latin typeface="Inter"/>
                <a:ea typeface="Inter"/>
                <a:cs typeface="Inter"/>
                <a:sym typeface="Inter"/>
              </a:rPr>
              <a:t> </a:t>
            </a:r>
            <a:endParaRPr sz="1378"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365" name="Google Shape;365;p29" title="WEX_logo-asset piec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5397" y="3670856"/>
            <a:ext cx="8185989" cy="941147"/>
          </a:xfrm>
          <a:prstGeom prst="rect">
            <a:avLst/>
          </a:prstGeom>
          <a:noFill/>
          <a:ln>
            <a:noFill/>
          </a:ln>
        </p:spPr>
      </p:pic>
      <p:sp>
        <p:nvSpPr>
          <p:cNvPr id="366" name="Google Shape;366;p29"/>
          <p:cNvSpPr/>
          <p:nvPr/>
        </p:nvSpPr>
        <p:spPr>
          <a:xfrm>
            <a:off x="471593" y="924675"/>
            <a:ext cx="2684700" cy="2673900"/>
          </a:xfrm>
          <a:prstGeom prst="roundRect">
            <a:avLst>
              <a:gd name="adj" fmla="val 1268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89975" tIns="89975" rIns="89975" bIns="899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78">
                <a:latin typeface="Inter"/>
                <a:ea typeface="Inter"/>
                <a:cs typeface="Inter"/>
                <a:sym typeface="Inter"/>
              </a:rPr>
              <a:t> </a:t>
            </a:r>
            <a:endParaRPr sz="1378"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67" name="Google Shape;367;p29"/>
          <p:cNvSpPr txBox="1"/>
          <p:nvPr/>
        </p:nvSpPr>
        <p:spPr>
          <a:xfrm>
            <a:off x="1018064" y="1009926"/>
            <a:ext cx="1554600" cy="37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975" tIns="89975" rIns="89975" bIns="899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25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Mobility</a:t>
            </a:r>
            <a:endParaRPr sz="1425" b="1">
              <a:solidFill>
                <a:srgbClr val="25146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8" name="Google Shape;368;p29"/>
          <p:cNvSpPr txBox="1"/>
          <p:nvPr/>
        </p:nvSpPr>
        <p:spPr>
          <a:xfrm>
            <a:off x="3328951" y="1015227"/>
            <a:ext cx="2443500" cy="52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975" tIns="89975" rIns="89975" bIns="899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25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Health &amp; Benefits</a:t>
            </a:r>
            <a:endParaRPr sz="1425">
              <a:solidFill>
                <a:srgbClr val="25146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369" name="Google Shape;369;p29"/>
          <p:cNvSpPr txBox="1"/>
          <p:nvPr/>
        </p:nvSpPr>
        <p:spPr>
          <a:xfrm>
            <a:off x="6008094" y="1015199"/>
            <a:ext cx="2599500" cy="52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975" tIns="89975" rIns="89975" bIns="899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25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Corporate Payments</a:t>
            </a:r>
            <a:endParaRPr sz="1425">
              <a:solidFill>
                <a:srgbClr val="25146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370" name="Google Shape;370;p29"/>
          <p:cNvSpPr txBox="1"/>
          <p:nvPr/>
        </p:nvSpPr>
        <p:spPr>
          <a:xfrm>
            <a:off x="1131959" y="3943498"/>
            <a:ext cx="13269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7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6,500</a:t>
            </a:r>
            <a:endParaRPr sz="217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1" name="Google Shape;371;p29"/>
          <p:cNvSpPr txBox="1"/>
          <p:nvPr/>
        </p:nvSpPr>
        <p:spPr>
          <a:xfrm>
            <a:off x="1447438" y="4112862"/>
            <a:ext cx="729900" cy="23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294"/>
              </a:spcBef>
              <a:spcAft>
                <a:spcPts val="0"/>
              </a:spcAft>
              <a:buNone/>
            </a:pPr>
            <a:r>
              <a:rPr lang="en" sz="899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employees</a:t>
            </a:r>
            <a:endParaRPr sz="899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372" name="Google Shape;372;p29" title="Medsurety-Logo-June-2023_Horizontal_Color1_NoTag-e1759873608633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95976" y="2615217"/>
            <a:ext cx="1000995" cy="250106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sp>
        <p:nvSpPr>
          <p:cNvPr id="373" name="Google Shape;373;p29"/>
          <p:cNvSpPr txBox="1"/>
          <p:nvPr/>
        </p:nvSpPr>
        <p:spPr>
          <a:xfrm>
            <a:off x="3720021" y="3943498"/>
            <a:ext cx="18066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7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$2.6 billion</a:t>
            </a:r>
            <a:endParaRPr sz="217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4" name="Google Shape;374;p29"/>
          <p:cNvSpPr txBox="1"/>
          <p:nvPr/>
        </p:nvSpPr>
        <p:spPr>
          <a:xfrm>
            <a:off x="4006821" y="4112859"/>
            <a:ext cx="1191900" cy="2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294"/>
              </a:spcBef>
              <a:spcAft>
                <a:spcPts val="0"/>
              </a:spcAft>
              <a:buNone/>
            </a:pPr>
            <a:r>
              <a:rPr lang="en" sz="899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In revenue</a:t>
            </a:r>
            <a:endParaRPr sz="899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5" name="Google Shape;375;p29"/>
          <p:cNvSpPr txBox="1"/>
          <p:nvPr/>
        </p:nvSpPr>
        <p:spPr>
          <a:xfrm>
            <a:off x="6422098" y="3943498"/>
            <a:ext cx="17715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7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40+ years</a:t>
            </a:r>
            <a:endParaRPr sz="217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6" name="Google Shape;376;p29"/>
          <p:cNvSpPr txBox="1"/>
          <p:nvPr/>
        </p:nvSpPr>
        <p:spPr>
          <a:xfrm>
            <a:off x="6591221" y="4138547"/>
            <a:ext cx="1433400" cy="2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294"/>
              </a:spcBef>
              <a:spcAft>
                <a:spcPts val="0"/>
              </a:spcAft>
              <a:buNone/>
            </a:pPr>
            <a:r>
              <a:rPr lang="en" sz="899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Of proven success</a:t>
            </a:r>
            <a:endParaRPr sz="899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377" name="Google Shape;377;p29"/>
          <p:cNvCxnSpPr/>
          <p:nvPr/>
        </p:nvCxnSpPr>
        <p:spPr>
          <a:xfrm>
            <a:off x="5994185" y="3833241"/>
            <a:ext cx="0" cy="663900"/>
          </a:xfrm>
          <a:prstGeom prst="straightConnector1">
            <a:avLst/>
          </a:prstGeom>
          <a:noFill/>
          <a:ln w="68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78" name="Google Shape;378;p29"/>
          <p:cNvCxnSpPr/>
          <p:nvPr/>
        </p:nvCxnSpPr>
        <p:spPr>
          <a:xfrm>
            <a:off x="3252598" y="3833241"/>
            <a:ext cx="0" cy="663900"/>
          </a:xfrm>
          <a:prstGeom prst="straightConnector1">
            <a:avLst/>
          </a:prstGeom>
          <a:noFill/>
          <a:ln w="68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79" name="Google Shape;379;p29" title="Wawa  _ Logo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3294" y="2148912"/>
            <a:ext cx="730030" cy="4106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29" title="Citgo_logo.svg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19436" y="2682315"/>
            <a:ext cx="250781" cy="270259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81" name="Google Shape;381;p29" title="Werner Enterprises  _ Logo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799995" y="2125440"/>
            <a:ext cx="616100" cy="4106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82" name="Google Shape;382;p29" title="Enterprise Mobility _ PREFERRED Logo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216224" y="2777470"/>
            <a:ext cx="825334" cy="100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29" title="REPAY _ Logo.jp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341013" y="2399350"/>
            <a:ext cx="825331" cy="214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29" title="IronPay  _ Logo.pn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502904" y="2330313"/>
            <a:ext cx="887847" cy="295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29" title="Valero_Energy_logo.svg.pn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1352845" y="2209339"/>
            <a:ext cx="342459" cy="242829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86" name="Google Shape;386;p29" title="images.png"/>
          <p:cNvPicPr preferRelativeResize="0"/>
          <p:nvPr/>
        </p:nvPicPr>
        <p:blipFill rotWithShape="1">
          <a:blip r:embed="rId12">
            <a:alphaModFix/>
          </a:blip>
          <a:srcRect t="29000" b="27562"/>
          <a:stretch/>
        </p:blipFill>
        <p:spPr>
          <a:xfrm>
            <a:off x="1459223" y="3131875"/>
            <a:ext cx="496872" cy="215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29" title="images-1.pn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520763" y="2302569"/>
            <a:ext cx="510823" cy="103377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88" name="Google Shape;388;p29" title="Engine_Logo_Black.png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6309310" y="1695620"/>
            <a:ext cx="882074" cy="337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29" title="images-2.png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733551" y="3075354"/>
            <a:ext cx="422533" cy="259986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90" name="Google Shape;390;p29" title="download.png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2287284" y="3176495"/>
            <a:ext cx="588005" cy="126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1" name="Google Shape;391;p29" title="logo.jpg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4133378" y="1670391"/>
            <a:ext cx="944530" cy="226078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92" name="Google Shape;392;p29" title="Surency _ Logo.png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4032994" y="2028415"/>
            <a:ext cx="1088399" cy="466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29" title="Virtual Card by First National Bank of Omaha _ Logo.png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7350824" y="1768391"/>
            <a:ext cx="1000998" cy="2452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4" name="Google Shape;394;p29" title="Smart Autocare_Logo.png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6797950" y="2940138"/>
            <a:ext cx="1001001" cy="350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29" title="P66 Conoco 76 _Logo.png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819434" y="1674200"/>
            <a:ext cx="1486155" cy="337625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  <p:pic>
        <p:nvPicPr>
          <p:cNvPr id="396" name="Google Shape;396;p29" title="Doug's Heating and Air _ Logo.png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2423096" y="1760243"/>
            <a:ext cx="616102" cy="167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29" title="HFSinclair_Logojpg.jpg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2109175" y="2732889"/>
            <a:ext cx="825349" cy="148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29" title="Paylocity_Logo.png"/>
          <p:cNvPicPr preferRelativeResize="0"/>
          <p:nvPr/>
        </p:nvPicPr>
        <p:blipFill>
          <a:blip r:embed="rId24">
            <a:alphaModFix/>
          </a:blip>
          <a:stretch>
            <a:fillRect/>
          </a:stretch>
        </p:blipFill>
        <p:spPr>
          <a:xfrm>
            <a:off x="3954750" y="3051336"/>
            <a:ext cx="1191900" cy="335714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29"/>
          <p:cNvSpPr txBox="1"/>
          <p:nvPr/>
        </p:nvSpPr>
        <p:spPr>
          <a:xfrm>
            <a:off x="207698" y="239975"/>
            <a:ext cx="8594700" cy="5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 trusted global leader spanning three industries</a:t>
            </a:r>
            <a:endParaRPr sz="225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400" name="Google Shape;400;p29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401" name="Google Shape;401;p29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402" name="Google Shape;402;p29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403" name="Google Shape;403;p29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404" name="Google Shape;404;p29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405" name="Google Shape;405;p29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406" name="Google Shape;406;p29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407" name="Google Shape;407;p29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408" name="Google Shape;408;p29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409" name="Google Shape;409;p29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410" name="Google Shape;410;p29"/>
          <p:cNvSpPr txBox="1">
            <a:spLocks noGrp="1"/>
          </p:cNvSpPr>
          <p:nvPr>
            <p:ph type="sldNum" idx="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1" name="Google Shape;411;p29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Global Leader 2">
  <p:cSld name="37_Custom Layout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3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14" name="Google Shape;414;p30"/>
          <p:cNvSpPr txBox="1"/>
          <p:nvPr/>
        </p:nvSpPr>
        <p:spPr>
          <a:xfrm>
            <a:off x="207698" y="239975"/>
            <a:ext cx="8594700" cy="5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 trusted global leader spanning three industries</a:t>
            </a:r>
            <a:endParaRPr sz="22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15" name="Google Shape;415;p30"/>
          <p:cNvSpPr/>
          <p:nvPr/>
        </p:nvSpPr>
        <p:spPr>
          <a:xfrm>
            <a:off x="315025" y="869953"/>
            <a:ext cx="2819400" cy="3764400"/>
          </a:xfrm>
          <a:prstGeom prst="roundRect">
            <a:avLst>
              <a:gd name="adj" fmla="val 1515"/>
            </a:avLst>
          </a:prstGeom>
          <a:gradFill>
            <a:gsLst>
              <a:gs pos="0">
                <a:srgbClr val="FF0000"/>
              </a:gs>
              <a:gs pos="24000">
                <a:srgbClr val="C8102E"/>
              </a:gs>
              <a:gs pos="70000">
                <a:srgbClr val="56004E"/>
              </a:gs>
              <a:gs pos="100000">
                <a:srgbClr val="360058"/>
              </a:gs>
            </a:gsLst>
            <a:lin ang="18900732" scaled="0"/>
          </a:gra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latin typeface="Poppins Medium"/>
                <a:ea typeface="Poppins Medium"/>
                <a:cs typeface="Poppins Medium"/>
                <a:sym typeface="Poppins Medium"/>
              </a:rPr>
              <a:t>          </a:t>
            </a:r>
            <a:endParaRPr sz="525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416" name="Google Shape;416;p30"/>
          <p:cNvSpPr/>
          <p:nvPr/>
        </p:nvSpPr>
        <p:spPr>
          <a:xfrm>
            <a:off x="3208428" y="869953"/>
            <a:ext cx="5609400" cy="3764400"/>
          </a:xfrm>
          <a:prstGeom prst="roundRect">
            <a:avLst>
              <a:gd name="adj" fmla="val 151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25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417" name="Google Shape;417;p30"/>
          <p:cNvSpPr txBox="1"/>
          <p:nvPr/>
        </p:nvSpPr>
        <p:spPr>
          <a:xfrm>
            <a:off x="673817" y="1248441"/>
            <a:ext cx="21510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40+ years</a:t>
            </a:r>
            <a:endParaRPr sz="262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18" name="Google Shape;418;p30"/>
          <p:cNvSpPr txBox="1"/>
          <p:nvPr/>
        </p:nvSpPr>
        <p:spPr>
          <a:xfrm>
            <a:off x="785939" y="1397611"/>
            <a:ext cx="1762500" cy="2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652"/>
              </a:spcBef>
              <a:spcAft>
                <a:spcPts val="0"/>
              </a:spcAft>
              <a:buNone/>
            </a:pPr>
            <a:r>
              <a:rPr lang="en" sz="103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Of proven success</a:t>
            </a:r>
            <a:endParaRPr sz="1035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19" name="Google Shape;419;p30"/>
          <p:cNvSpPr txBox="1"/>
          <p:nvPr/>
        </p:nvSpPr>
        <p:spPr>
          <a:xfrm>
            <a:off x="546238" y="2514872"/>
            <a:ext cx="23319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$2.6 Billion</a:t>
            </a:r>
            <a:endParaRPr sz="262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20" name="Google Shape;420;p30"/>
          <p:cNvSpPr txBox="1"/>
          <p:nvPr/>
        </p:nvSpPr>
        <p:spPr>
          <a:xfrm>
            <a:off x="785939" y="2659824"/>
            <a:ext cx="1762500" cy="2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652"/>
              </a:spcBef>
              <a:spcAft>
                <a:spcPts val="0"/>
              </a:spcAft>
              <a:buNone/>
            </a:pPr>
            <a:r>
              <a:rPr lang="en" sz="103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In revenue</a:t>
            </a:r>
            <a:endParaRPr sz="1035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21" name="Google Shape;421;p30"/>
          <p:cNvSpPr txBox="1"/>
          <p:nvPr/>
        </p:nvSpPr>
        <p:spPr>
          <a:xfrm>
            <a:off x="546238" y="3748359"/>
            <a:ext cx="23319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6,500</a:t>
            </a:r>
            <a:endParaRPr sz="262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22" name="Google Shape;422;p30"/>
          <p:cNvSpPr txBox="1"/>
          <p:nvPr/>
        </p:nvSpPr>
        <p:spPr>
          <a:xfrm>
            <a:off x="785939" y="3893311"/>
            <a:ext cx="1762500" cy="2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652"/>
              </a:spcBef>
              <a:spcAft>
                <a:spcPts val="0"/>
              </a:spcAft>
              <a:buNone/>
            </a:pPr>
            <a:r>
              <a:rPr lang="en" sz="103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employees</a:t>
            </a:r>
            <a:endParaRPr sz="1035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23" name="Google Shape;423;p30"/>
          <p:cNvSpPr txBox="1"/>
          <p:nvPr/>
        </p:nvSpPr>
        <p:spPr>
          <a:xfrm>
            <a:off x="3281893" y="906050"/>
            <a:ext cx="27750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825" tIns="93825" rIns="93825" bIns="938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Mobility</a:t>
            </a:r>
            <a:endParaRPr sz="1500" b="1">
              <a:solidFill>
                <a:srgbClr val="25146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24" name="Google Shape;424;p30"/>
          <p:cNvSpPr txBox="1"/>
          <p:nvPr/>
        </p:nvSpPr>
        <p:spPr>
          <a:xfrm>
            <a:off x="3281893" y="2276704"/>
            <a:ext cx="27750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825" tIns="93825" rIns="93825" bIns="938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Health &amp; Benefits</a:t>
            </a:r>
            <a:endParaRPr sz="1500" b="1">
              <a:solidFill>
                <a:srgbClr val="25146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425" name="Google Shape;425;p30"/>
          <p:cNvSpPr txBox="1"/>
          <p:nvPr/>
        </p:nvSpPr>
        <p:spPr>
          <a:xfrm>
            <a:off x="3281893" y="3448767"/>
            <a:ext cx="27750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825" tIns="93825" rIns="93825" bIns="938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Corporate Payments</a:t>
            </a:r>
            <a:endParaRPr sz="1500" b="1">
              <a:solidFill>
                <a:srgbClr val="25146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426" name="Google Shape;426;p30" title="Valero_Energy_logo.svg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89933" y="1337836"/>
            <a:ext cx="357189" cy="253245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427" name="Google Shape;427;p30" title="Citgo_logo.svg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31392" y="1323535"/>
            <a:ext cx="261570" cy="281855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428" name="Google Shape;428;p30" title="images.png"/>
          <p:cNvPicPr preferRelativeResize="0"/>
          <p:nvPr/>
        </p:nvPicPr>
        <p:blipFill rotWithShape="1">
          <a:blip r:embed="rId5">
            <a:alphaModFix/>
          </a:blip>
          <a:srcRect t="29000" b="27562"/>
          <a:stretch/>
        </p:blipFill>
        <p:spPr>
          <a:xfrm>
            <a:off x="8021390" y="1381921"/>
            <a:ext cx="518248" cy="225084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p30" title="images-2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89922" y="1768798"/>
            <a:ext cx="440710" cy="271138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430" name="Google Shape;430;p30" title="images-1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495773" y="1850472"/>
            <a:ext cx="532797" cy="107811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431" name="Google Shape;431;p30" title="download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158842" y="1838366"/>
            <a:ext cx="613301" cy="132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2" name="Google Shape;432;p30" title="Medsurety-Logo-June-2023_Horizontal_Color1_NoTag-e1759873608633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73016" y="2850943"/>
            <a:ext cx="1029081" cy="257270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433" name="Google Shape;433;p30" title="logo.jp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404800" y="2883575"/>
            <a:ext cx="845581" cy="198964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434" name="Google Shape;434;p30" title="Engine_Logo_Black.pn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370595" y="3999467"/>
            <a:ext cx="920013" cy="3521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35" name="Google Shape;435;p30"/>
          <p:cNvCxnSpPr/>
          <p:nvPr/>
        </p:nvCxnSpPr>
        <p:spPr>
          <a:xfrm>
            <a:off x="546238" y="2118563"/>
            <a:ext cx="2397600" cy="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36" name="Google Shape;436;p30"/>
          <p:cNvCxnSpPr/>
          <p:nvPr/>
        </p:nvCxnSpPr>
        <p:spPr>
          <a:xfrm>
            <a:off x="546238" y="3372019"/>
            <a:ext cx="2397600" cy="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37" name="Google Shape;437;p30"/>
          <p:cNvSpPr/>
          <p:nvPr/>
        </p:nvSpPr>
        <p:spPr>
          <a:xfrm>
            <a:off x="3376988" y="2109576"/>
            <a:ext cx="5291100" cy="13500"/>
          </a:xfrm>
          <a:prstGeom prst="rect">
            <a:avLst/>
          </a:prstGeom>
          <a:solidFill>
            <a:srgbClr val="D1DC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25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438" name="Google Shape;438;p30"/>
          <p:cNvSpPr/>
          <p:nvPr/>
        </p:nvSpPr>
        <p:spPr>
          <a:xfrm>
            <a:off x="3376988" y="3358573"/>
            <a:ext cx="5291100" cy="13500"/>
          </a:xfrm>
          <a:prstGeom prst="rect">
            <a:avLst/>
          </a:prstGeom>
          <a:solidFill>
            <a:srgbClr val="D1DC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25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439" name="Google Shape;439;p30" title="Wawa  _ Logo.png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7944751" y="1686336"/>
            <a:ext cx="671519" cy="377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40" name="Google Shape;440;p30" title="Werner Enterprises  _ Logo.pn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7092886" y="1699040"/>
            <a:ext cx="616100" cy="410636"/>
          </a:xfrm>
          <a:prstGeom prst="rect">
            <a:avLst/>
          </a:prstGeom>
          <a:noFill/>
          <a:ln>
            <a:noFill/>
          </a:ln>
        </p:spPr>
      </p:pic>
      <p:pic>
        <p:nvPicPr>
          <p:cNvPr id="441" name="Google Shape;441;p30" title="Enterprise Mobility _ PREFERRED Logo.png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6878645" y="1440596"/>
            <a:ext cx="825334" cy="100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2" name="Google Shape;442;p30" title="Surency _ Logo.png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4686068" y="2773034"/>
            <a:ext cx="1029081" cy="441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30" title="REPAY _ Logo.jpg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5583309" y="4074681"/>
            <a:ext cx="825331" cy="214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p30" title="IronPay  _ Logo.png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6671176" y="4004212"/>
            <a:ext cx="845581" cy="281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5" name="Google Shape;445;p30" title="Virtual Card by First National Bank of Omaha _ Logo.png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4430547" y="4088521"/>
            <a:ext cx="944530" cy="231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46" name="Google Shape;446;p30" title="Smart Autocare_Logo.png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7708975" y="3949582"/>
            <a:ext cx="920001" cy="322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Google Shape;447;p30" title="Logo_Lifetime Benefit Solutions.png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7401450" y="2823886"/>
            <a:ext cx="1088401" cy="31138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8" name="Google Shape;448;p30" title="P66 Conoco 76 _Logo.png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5075059" y="1295650"/>
            <a:ext cx="1486155" cy="337625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  <p:pic>
        <p:nvPicPr>
          <p:cNvPr id="449" name="Google Shape;449;p30" title="Doug's Heating and Air _ Logo.png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5141646" y="1787768"/>
            <a:ext cx="616102" cy="1673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Background">
  <p:cSld name="37_Custom Layout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Google Shape;451;p3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Arrow | Background 2">
  <p:cSld name="38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3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454" name="Google Shape;454;p32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455" name="Google Shape;455;p32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456" name="Google Shape;456;p32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457" name="Google Shape;457;p32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458" name="Google Shape;458;p32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459" name="Google Shape;459;p32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460" name="Google Shape;460;p32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461" name="Google Shape;461;p32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462" name="Google Shape;462;p32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463" name="Google Shape;463;p32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464" name="Google Shape;464;p32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| Headline - Gradient Box - Photo">
  <p:cSld name="50_Custom Layout">
    <p:spTree>
      <p:nvGrpSpPr>
        <p:cNvPr id="1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33"/>
          <p:cNvSpPr/>
          <p:nvPr/>
        </p:nvSpPr>
        <p:spPr>
          <a:xfrm>
            <a:off x="336654" y="1043217"/>
            <a:ext cx="3622800" cy="3503100"/>
          </a:xfrm>
          <a:prstGeom prst="roundRect">
            <a:avLst>
              <a:gd name="adj" fmla="val 2420"/>
            </a:avLst>
          </a:prstGeom>
          <a:gradFill>
            <a:gsLst>
              <a:gs pos="0">
                <a:srgbClr val="FF0103"/>
              </a:gs>
              <a:gs pos="78000">
                <a:schemeClr val="dk1"/>
              </a:gs>
              <a:gs pos="100000">
                <a:schemeClr val="dk1"/>
              </a:gs>
            </a:gsLst>
            <a:lin ang="2700006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467" name="Google Shape;467;p3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68" name="Google Shape;468;p33"/>
          <p:cNvSpPr>
            <a:spLocks noGrp="1"/>
          </p:cNvSpPr>
          <p:nvPr>
            <p:ph type="pic" idx="2"/>
          </p:nvPr>
        </p:nvSpPr>
        <p:spPr>
          <a:xfrm>
            <a:off x="4049979" y="1050131"/>
            <a:ext cx="4778700" cy="3503400"/>
          </a:xfrm>
          <a:prstGeom prst="roundRect">
            <a:avLst>
              <a:gd name="adj" fmla="val 2712"/>
            </a:avLst>
          </a:prstGeom>
          <a:noFill/>
          <a:ln>
            <a:noFill/>
          </a:ln>
        </p:spPr>
      </p:sp>
      <p:sp>
        <p:nvSpPr>
          <p:cNvPr id="469" name="Google Shape;469;p33"/>
          <p:cNvSpPr txBox="1">
            <a:spLocks noGrp="1"/>
          </p:cNvSpPr>
          <p:nvPr>
            <p:ph type="body" idx="1"/>
          </p:nvPr>
        </p:nvSpPr>
        <p:spPr>
          <a:xfrm>
            <a:off x="589995" y="2860575"/>
            <a:ext cx="3234900" cy="146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lt1"/>
                </a:solidFill>
              </a:defRPr>
            </a:lvl1pPr>
            <a:lvl2pPr marL="914400" lvl="1" indent="-28003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lt1"/>
                </a:solidFill>
              </a:defRPr>
            </a:lvl2pPr>
            <a:lvl3pPr marL="1371600" lvl="2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lt1"/>
                </a:solidFill>
              </a:defRPr>
            </a:lvl3pPr>
            <a:lvl4pPr marL="1828800" lvl="3" indent="-262887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lt1"/>
                </a:solidFill>
              </a:defRPr>
            </a:lvl4pPr>
            <a:lvl5pPr marL="2286000" lvl="4" indent="-23098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Char char="●"/>
              <a:defRPr sz="100">
                <a:solidFill>
                  <a:schemeClr val="lt1"/>
                </a:solidFill>
              </a:defRPr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9pPr>
          </a:lstStyle>
          <a:p>
            <a:endParaRPr/>
          </a:p>
        </p:txBody>
      </p:sp>
      <p:sp>
        <p:nvSpPr>
          <p:cNvPr id="470" name="Google Shape;470;p33"/>
          <p:cNvSpPr txBox="1">
            <a:spLocks noGrp="1"/>
          </p:cNvSpPr>
          <p:nvPr>
            <p:ph type="subTitle" idx="3"/>
          </p:nvPr>
        </p:nvSpPr>
        <p:spPr>
          <a:xfrm>
            <a:off x="608528" y="2245781"/>
            <a:ext cx="3234900" cy="4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2329"/>
              <a:buNone/>
              <a:defRPr sz="2587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471" name="Google Shape;471;p33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46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Headline - Image - Text Right Box">
  <p:cSld name="5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p34"/>
          <p:cNvSpPr/>
          <p:nvPr/>
        </p:nvSpPr>
        <p:spPr>
          <a:xfrm rot="10800000">
            <a:off x="4022638" y="1051975"/>
            <a:ext cx="4811602" cy="3503914"/>
          </a:xfrm>
          <a:custGeom>
            <a:avLst/>
            <a:gdLst/>
            <a:ahLst/>
            <a:cxnLst/>
            <a:rect l="l" t="t" r="r" b="b"/>
            <a:pathLst>
              <a:path w="9623203" h="7007828" extrusionOk="0">
                <a:moveTo>
                  <a:pt x="165354" y="0"/>
                </a:moveTo>
                <a:lnTo>
                  <a:pt x="9457849" y="0"/>
                </a:lnTo>
                <a:cubicBezTo>
                  <a:pt x="9549098" y="0"/>
                  <a:pt x="9623203" y="74105"/>
                  <a:pt x="9623203" y="165354"/>
                </a:cubicBezTo>
                <a:lnTo>
                  <a:pt x="9623203" y="6842475"/>
                </a:lnTo>
                <a:cubicBezTo>
                  <a:pt x="9623203" y="6933724"/>
                  <a:pt x="9549098" y="7007829"/>
                  <a:pt x="9457849" y="7007829"/>
                </a:cubicBezTo>
                <a:lnTo>
                  <a:pt x="190500" y="7007829"/>
                </a:lnTo>
                <a:cubicBezTo>
                  <a:pt x="85344" y="7007829"/>
                  <a:pt x="0" y="6922484"/>
                  <a:pt x="0" y="6817329"/>
                </a:cubicBezTo>
                <a:lnTo>
                  <a:pt x="0" y="165354"/>
                </a:lnTo>
                <a:cubicBezTo>
                  <a:pt x="0" y="74105"/>
                  <a:pt x="74105" y="0"/>
                  <a:pt x="165354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23000">
                <a:srgbClr val="FFFFFF"/>
              </a:gs>
              <a:gs pos="51000">
                <a:srgbClr val="F2F4FC">
                  <a:alpha val="90588"/>
                </a:srgbClr>
              </a:gs>
              <a:gs pos="82000">
                <a:srgbClr val="E7EAFA">
                  <a:alpha val="82353"/>
                </a:srgbClr>
              </a:gs>
              <a:gs pos="100000">
                <a:srgbClr val="E3E7FA">
                  <a:alpha val="80000"/>
                </a:srgbClr>
              </a:gs>
            </a:gsLst>
            <a:lin ang="16200038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474" name="Google Shape;474;p34"/>
          <p:cNvSpPr>
            <a:spLocks noGrp="1"/>
          </p:cNvSpPr>
          <p:nvPr>
            <p:ph type="pic" idx="2"/>
          </p:nvPr>
        </p:nvSpPr>
        <p:spPr>
          <a:xfrm>
            <a:off x="348885" y="1050131"/>
            <a:ext cx="3610500" cy="3503400"/>
          </a:xfrm>
          <a:prstGeom prst="roundRect">
            <a:avLst>
              <a:gd name="adj" fmla="val 4573"/>
            </a:avLst>
          </a:prstGeom>
          <a:noFill/>
          <a:ln>
            <a:noFill/>
          </a:ln>
        </p:spPr>
      </p:sp>
      <p:sp>
        <p:nvSpPr>
          <p:cNvPr id="475" name="Google Shape;475;p3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76" name="Google Shape;476;p34"/>
          <p:cNvSpPr txBox="1">
            <a:spLocks noGrp="1"/>
          </p:cNvSpPr>
          <p:nvPr>
            <p:ph type="body" idx="1"/>
          </p:nvPr>
        </p:nvSpPr>
        <p:spPr>
          <a:xfrm>
            <a:off x="4291905" y="2200969"/>
            <a:ext cx="4379100" cy="22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dk1"/>
                </a:solidFill>
              </a:defRPr>
            </a:lvl1pPr>
            <a:lvl2pPr marL="914400" lvl="1" indent="-280031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dk1"/>
                </a:solidFill>
              </a:defRPr>
            </a:lvl2pPr>
            <a:lvl3pPr marL="1371600" lvl="2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3pPr>
            <a:lvl4pPr marL="1828800" lvl="3" indent="-262887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dk1"/>
                </a:solidFill>
              </a:defRPr>
            </a:lvl4pPr>
            <a:lvl5pPr marL="2286000" lvl="4" indent="-254315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100000"/>
              </a:lnSpc>
              <a:spcBef>
                <a:spcPts val="1125"/>
              </a:spcBef>
              <a:spcAft>
                <a:spcPts val="1125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477" name="Google Shape;477;p34"/>
          <p:cNvSpPr txBox="1">
            <a:spLocks noGrp="1"/>
          </p:cNvSpPr>
          <p:nvPr>
            <p:ph type="subTitle" idx="3"/>
          </p:nvPr>
        </p:nvSpPr>
        <p:spPr>
          <a:xfrm>
            <a:off x="4280667" y="1293281"/>
            <a:ext cx="4379100" cy="4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2329"/>
              <a:buNone/>
              <a:defRPr sz="25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478" name="Google Shape;478;p34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46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Image - Text Right Box">
  <p:cSld name="5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35"/>
          <p:cNvSpPr/>
          <p:nvPr/>
        </p:nvSpPr>
        <p:spPr>
          <a:xfrm rot="10800000">
            <a:off x="4022637" y="403751"/>
            <a:ext cx="4811602" cy="4152138"/>
          </a:xfrm>
          <a:custGeom>
            <a:avLst/>
            <a:gdLst/>
            <a:ahLst/>
            <a:cxnLst/>
            <a:rect l="l" t="t" r="r" b="b"/>
            <a:pathLst>
              <a:path w="9623203" h="7007828" extrusionOk="0">
                <a:moveTo>
                  <a:pt x="165354" y="0"/>
                </a:moveTo>
                <a:lnTo>
                  <a:pt x="9457849" y="0"/>
                </a:lnTo>
                <a:cubicBezTo>
                  <a:pt x="9549098" y="0"/>
                  <a:pt x="9623203" y="74105"/>
                  <a:pt x="9623203" y="165354"/>
                </a:cubicBezTo>
                <a:lnTo>
                  <a:pt x="9623203" y="6842475"/>
                </a:lnTo>
                <a:cubicBezTo>
                  <a:pt x="9623203" y="6933724"/>
                  <a:pt x="9549098" y="7007829"/>
                  <a:pt x="9457849" y="7007829"/>
                </a:cubicBezTo>
                <a:lnTo>
                  <a:pt x="190500" y="7007829"/>
                </a:lnTo>
                <a:cubicBezTo>
                  <a:pt x="85344" y="7007829"/>
                  <a:pt x="0" y="6922484"/>
                  <a:pt x="0" y="6817329"/>
                </a:cubicBezTo>
                <a:lnTo>
                  <a:pt x="0" y="165354"/>
                </a:lnTo>
                <a:cubicBezTo>
                  <a:pt x="0" y="74105"/>
                  <a:pt x="74105" y="0"/>
                  <a:pt x="165354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23000">
                <a:srgbClr val="FFFFFF"/>
              </a:gs>
              <a:gs pos="51000">
                <a:srgbClr val="F2F4FC">
                  <a:alpha val="90588"/>
                </a:srgbClr>
              </a:gs>
              <a:gs pos="82000">
                <a:srgbClr val="E7EAFA">
                  <a:alpha val="82353"/>
                </a:srgbClr>
              </a:gs>
              <a:gs pos="100000">
                <a:srgbClr val="E3E7FA">
                  <a:alpha val="80000"/>
                </a:srgbClr>
              </a:gs>
            </a:gsLst>
            <a:lin ang="16200038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481" name="Google Shape;481;p35"/>
          <p:cNvSpPr>
            <a:spLocks noGrp="1"/>
          </p:cNvSpPr>
          <p:nvPr>
            <p:ph type="pic" idx="2"/>
          </p:nvPr>
        </p:nvSpPr>
        <p:spPr>
          <a:xfrm>
            <a:off x="348885" y="407194"/>
            <a:ext cx="3610500" cy="4146300"/>
          </a:xfrm>
          <a:prstGeom prst="roundRect">
            <a:avLst>
              <a:gd name="adj" fmla="val 3414"/>
            </a:avLst>
          </a:prstGeom>
          <a:noFill/>
          <a:ln>
            <a:noFill/>
          </a:ln>
        </p:spPr>
      </p:sp>
      <p:sp>
        <p:nvSpPr>
          <p:cNvPr id="482" name="Google Shape;482;p35"/>
          <p:cNvSpPr txBox="1">
            <a:spLocks noGrp="1"/>
          </p:cNvSpPr>
          <p:nvPr>
            <p:ph type="title"/>
          </p:nvPr>
        </p:nvSpPr>
        <p:spPr>
          <a:xfrm>
            <a:off x="4306618" y="786994"/>
            <a:ext cx="4369500" cy="8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483" name="Google Shape;483;p3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84" name="Google Shape;484;p35"/>
          <p:cNvSpPr txBox="1">
            <a:spLocks noGrp="1"/>
          </p:cNvSpPr>
          <p:nvPr>
            <p:ph type="body" idx="1"/>
          </p:nvPr>
        </p:nvSpPr>
        <p:spPr>
          <a:xfrm>
            <a:off x="4271406" y="2550318"/>
            <a:ext cx="4404600" cy="155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dk1"/>
                </a:solidFill>
              </a:defRPr>
            </a:lvl1pPr>
            <a:lvl2pPr marL="914400" lvl="1" indent="-28003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dk1"/>
                </a:solidFill>
              </a:defRPr>
            </a:lvl2pPr>
            <a:lvl3pPr marL="1371600" lvl="2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3pPr>
            <a:lvl4pPr marL="1828800" lvl="3" indent="-262887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dk1"/>
                </a:solidFill>
              </a:defRPr>
            </a:lvl4pPr>
            <a:lvl5pPr marL="2286000" lvl="4" indent="-254315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485" name="Google Shape;485;p35"/>
          <p:cNvSpPr txBox="1">
            <a:spLocks noGrp="1"/>
          </p:cNvSpPr>
          <p:nvPr>
            <p:ph type="subTitle" idx="3"/>
          </p:nvPr>
        </p:nvSpPr>
        <p:spPr>
          <a:xfrm>
            <a:off x="4306618" y="1828799"/>
            <a:ext cx="4369500" cy="4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Light Arrow | Image - Text Right">
  <p:cSld name="5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p36"/>
          <p:cNvSpPr>
            <a:spLocks noGrp="1"/>
          </p:cNvSpPr>
          <p:nvPr>
            <p:ph type="pic" idx="2"/>
          </p:nvPr>
        </p:nvSpPr>
        <p:spPr>
          <a:xfrm>
            <a:off x="413170" y="428625"/>
            <a:ext cx="4203600" cy="4107600"/>
          </a:xfrm>
          <a:prstGeom prst="roundRect">
            <a:avLst>
              <a:gd name="adj" fmla="val 3414"/>
            </a:avLst>
          </a:prstGeom>
          <a:noFill/>
          <a:ln>
            <a:noFill/>
          </a:ln>
        </p:spPr>
      </p:sp>
      <p:sp>
        <p:nvSpPr>
          <p:cNvPr id="488" name="Google Shape;488;p36"/>
          <p:cNvSpPr txBox="1">
            <a:spLocks noGrp="1"/>
          </p:cNvSpPr>
          <p:nvPr>
            <p:ph type="title"/>
          </p:nvPr>
        </p:nvSpPr>
        <p:spPr>
          <a:xfrm>
            <a:off x="5056000" y="1482328"/>
            <a:ext cx="3864000" cy="12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37"/>
              <a:buFont typeface="Poppins"/>
              <a:buNone/>
              <a:defRPr sz="303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489" name="Google Shape;489;p36"/>
          <p:cNvSpPr txBox="1">
            <a:spLocks noGrp="1"/>
          </p:cNvSpPr>
          <p:nvPr>
            <p:ph type="subTitle" idx="1"/>
          </p:nvPr>
        </p:nvSpPr>
        <p:spPr>
          <a:xfrm>
            <a:off x="5056000" y="2921794"/>
            <a:ext cx="3864000" cy="7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Font typeface="Poppins SemiBold"/>
              <a:buNone/>
              <a:defRPr sz="1537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Font typeface="Poppins SemiBold"/>
              <a:buNone/>
              <a:defRPr sz="750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Font typeface="Poppins SemiBold"/>
              <a:buNone/>
              <a:defRPr sz="675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pic>
        <p:nvPicPr>
          <p:cNvPr id="490" name="Google Shape;490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80847" y="4822425"/>
            <a:ext cx="539107" cy="160786"/>
          </a:xfrm>
          <a:prstGeom prst="rect">
            <a:avLst/>
          </a:prstGeom>
          <a:noFill/>
          <a:ln>
            <a:noFill/>
          </a:ln>
        </p:spPr>
      </p:pic>
      <p:sp>
        <p:nvSpPr>
          <p:cNvPr id="491" name="Google Shape;491;p3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Box - Photo">
  <p:cSld name="57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37"/>
          <p:cNvSpPr/>
          <p:nvPr/>
        </p:nvSpPr>
        <p:spPr>
          <a:xfrm>
            <a:off x="336654" y="364332"/>
            <a:ext cx="3622800" cy="4182000"/>
          </a:xfrm>
          <a:prstGeom prst="roundRect">
            <a:avLst>
              <a:gd name="adj" fmla="val 2420"/>
            </a:avLst>
          </a:prstGeom>
          <a:gradFill>
            <a:gsLst>
              <a:gs pos="0">
                <a:srgbClr val="EF0016"/>
              </a:gs>
              <a:gs pos="72000">
                <a:schemeClr val="dk1"/>
              </a:gs>
              <a:gs pos="100000">
                <a:schemeClr val="dk1"/>
              </a:gs>
            </a:gsLst>
            <a:lin ang="2700006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494" name="Google Shape;494;p37"/>
          <p:cNvSpPr txBox="1">
            <a:spLocks noGrp="1"/>
          </p:cNvSpPr>
          <p:nvPr>
            <p:ph type="title"/>
          </p:nvPr>
        </p:nvSpPr>
        <p:spPr>
          <a:xfrm>
            <a:off x="579666" y="1486125"/>
            <a:ext cx="3230400" cy="12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37"/>
              <a:buFont typeface="Poppins"/>
              <a:buNone/>
              <a:defRPr sz="3037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495" name="Google Shape;495;p3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96" name="Google Shape;496;p37"/>
          <p:cNvSpPr>
            <a:spLocks noGrp="1"/>
          </p:cNvSpPr>
          <p:nvPr>
            <p:ph type="pic" idx="2"/>
          </p:nvPr>
        </p:nvSpPr>
        <p:spPr>
          <a:xfrm>
            <a:off x="4049979" y="364331"/>
            <a:ext cx="4778400" cy="4189200"/>
          </a:xfrm>
          <a:prstGeom prst="roundRect">
            <a:avLst>
              <a:gd name="adj" fmla="val 4803"/>
            </a:avLst>
          </a:prstGeom>
          <a:noFill/>
          <a:ln>
            <a:noFill/>
          </a:ln>
        </p:spPr>
      </p:sp>
      <p:sp>
        <p:nvSpPr>
          <p:cNvPr id="497" name="Google Shape;497;p37"/>
          <p:cNvSpPr txBox="1">
            <a:spLocks noGrp="1"/>
          </p:cNvSpPr>
          <p:nvPr>
            <p:ph type="subTitle" idx="1"/>
          </p:nvPr>
        </p:nvSpPr>
        <p:spPr>
          <a:xfrm>
            <a:off x="579666" y="2912794"/>
            <a:ext cx="3230400" cy="7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84"/>
              <a:buFont typeface="Poppins SemiBold"/>
              <a:buNone/>
              <a:defRPr sz="1537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Font typeface="Poppins SemiBold"/>
              <a:buNone/>
              <a:defRPr sz="750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Font typeface="Poppins SemiBold"/>
              <a:buNone/>
              <a:defRPr sz="675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| Circles">
  <p:cSld name="62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38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385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500" name="Google Shape;500;p3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01" name="Google Shape;501;p38"/>
          <p:cNvSpPr/>
          <p:nvPr/>
        </p:nvSpPr>
        <p:spPr>
          <a:xfrm>
            <a:off x="378570" y="1745064"/>
            <a:ext cx="8313450" cy="1753794"/>
          </a:xfrm>
          <a:custGeom>
            <a:avLst/>
            <a:gdLst/>
            <a:ahLst/>
            <a:cxnLst/>
            <a:rect l="l" t="t" r="r" b="b"/>
            <a:pathLst>
              <a:path w="22169200" h="4676784" extrusionOk="0">
                <a:moveTo>
                  <a:pt x="12227679" y="2880731"/>
                </a:moveTo>
                <a:lnTo>
                  <a:pt x="12263941" y="2880731"/>
                </a:lnTo>
                <a:lnTo>
                  <a:pt x="12263941" y="2884548"/>
                </a:lnTo>
                <a:lnTo>
                  <a:pt x="12228824" y="2966360"/>
                </a:lnTo>
                <a:lnTo>
                  <a:pt x="12228824" y="2966487"/>
                </a:lnTo>
                <a:lnTo>
                  <a:pt x="12197270" y="2966487"/>
                </a:lnTo>
                <a:close/>
                <a:moveTo>
                  <a:pt x="7854224" y="2880731"/>
                </a:moveTo>
                <a:lnTo>
                  <a:pt x="7890487" y="2880731"/>
                </a:lnTo>
                <a:lnTo>
                  <a:pt x="7890487" y="2884548"/>
                </a:lnTo>
                <a:lnTo>
                  <a:pt x="7855370" y="2966360"/>
                </a:lnTo>
                <a:lnTo>
                  <a:pt x="7855370" y="2966487"/>
                </a:lnTo>
                <a:lnTo>
                  <a:pt x="7823815" y="2966487"/>
                </a:lnTo>
                <a:close/>
                <a:moveTo>
                  <a:pt x="15457671" y="303583"/>
                </a:moveTo>
                <a:cubicBezTo>
                  <a:pt x="14475955" y="303583"/>
                  <a:pt x="13654292" y="1002434"/>
                  <a:pt x="13464216" y="1928858"/>
                </a:cubicBezTo>
                <a:lnTo>
                  <a:pt x="13422811" y="2338328"/>
                </a:lnTo>
                <a:lnTo>
                  <a:pt x="13422926" y="2338328"/>
                </a:lnTo>
                <a:cubicBezTo>
                  <a:pt x="13422926" y="2499503"/>
                  <a:pt x="13406537" y="2656921"/>
                  <a:pt x="13375337" y="2809002"/>
                </a:cubicBezTo>
                <a:lnTo>
                  <a:pt x="13360568" y="2866308"/>
                </a:lnTo>
                <a:lnTo>
                  <a:pt x="13390260" y="2981506"/>
                </a:lnTo>
                <a:cubicBezTo>
                  <a:pt x="13664783" y="3862184"/>
                  <a:pt x="14487773" y="4503235"/>
                  <a:pt x="15457671" y="4503235"/>
                </a:cubicBezTo>
                <a:cubicBezTo>
                  <a:pt x="16427570" y="4503235"/>
                  <a:pt x="17250476" y="3862101"/>
                  <a:pt x="17524970" y="2981459"/>
                </a:cubicBezTo>
                <a:lnTo>
                  <a:pt x="17554710" y="2866061"/>
                </a:lnTo>
                <a:lnTo>
                  <a:pt x="17540006" y="2809002"/>
                </a:lnTo>
                <a:cubicBezTo>
                  <a:pt x="17524406" y="2732962"/>
                  <a:pt x="17512508" y="2655587"/>
                  <a:pt x="17504510" y="2577076"/>
                </a:cubicBezTo>
                <a:lnTo>
                  <a:pt x="17492422" y="2338456"/>
                </a:lnTo>
                <a:lnTo>
                  <a:pt x="17492416" y="2338456"/>
                </a:lnTo>
                <a:cubicBezTo>
                  <a:pt x="17492416" y="1216496"/>
                  <a:pt x="16579630" y="303583"/>
                  <a:pt x="15457671" y="303583"/>
                </a:cubicBezTo>
                <a:close/>
                <a:moveTo>
                  <a:pt x="6711400" y="303583"/>
                </a:moveTo>
                <a:cubicBezTo>
                  <a:pt x="5659563" y="303583"/>
                  <a:pt x="4791570" y="1105836"/>
                  <a:pt x="4687180" y="2130689"/>
                </a:cubicBezTo>
                <a:lnTo>
                  <a:pt x="4676654" y="2338455"/>
                </a:lnTo>
                <a:lnTo>
                  <a:pt x="4676912" y="2338455"/>
                </a:lnTo>
                <a:cubicBezTo>
                  <a:pt x="4676912" y="2499631"/>
                  <a:pt x="4660519" y="2657048"/>
                  <a:pt x="4629314" y="2809130"/>
                </a:cubicBezTo>
                <a:lnTo>
                  <a:pt x="4614564" y="2866361"/>
                </a:lnTo>
                <a:lnTo>
                  <a:pt x="4644242" y="2981506"/>
                </a:lnTo>
                <a:cubicBezTo>
                  <a:pt x="4918763" y="3862184"/>
                  <a:pt x="5741733" y="4503235"/>
                  <a:pt x="6711527" y="4503235"/>
                </a:cubicBezTo>
                <a:cubicBezTo>
                  <a:pt x="7690645" y="4503235"/>
                  <a:pt x="8520104" y="3849712"/>
                  <a:pt x="8786578" y="2955990"/>
                </a:cubicBezTo>
                <a:lnTo>
                  <a:pt x="8806150" y="2857159"/>
                </a:lnTo>
                <a:lnTo>
                  <a:pt x="8793738" y="2809002"/>
                </a:lnTo>
                <a:cubicBezTo>
                  <a:pt x="8778136" y="2732962"/>
                  <a:pt x="8766238" y="2655587"/>
                  <a:pt x="8758239" y="2577076"/>
                </a:cubicBezTo>
                <a:lnTo>
                  <a:pt x="8746150" y="2338456"/>
                </a:lnTo>
                <a:lnTo>
                  <a:pt x="8746143" y="2338456"/>
                </a:lnTo>
                <a:cubicBezTo>
                  <a:pt x="8746143" y="1216496"/>
                  <a:pt x="7833357" y="303583"/>
                  <a:pt x="6711400" y="303583"/>
                </a:cubicBezTo>
                <a:close/>
                <a:moveTo>
                  <a:pt x="19830744" y="173548"/>
                </a:moveTo>
                <a:cubicBezTo>
                  <a:pt x="18916802" y="173548"/>
                  <a:pt x="18133380" y="742840"/>
                  <a:pt x="17816354" y="1545431"/>
                </a:cubicBezTo>
                <a:lnTo>
                  <a:pt x="17735418" y="1817366"/>
                </a:lnTo>
                <a:lnTo>
                  <a:pt x="17748410" y="1867776"/>
                </a:lnTo>
                <a:cubicBezTo>
                  <a:pt x="17764010" y="1943819"/>
                  <a:pt x="17775908" y="2021195"/>
                  <a:pt x="17783906" y="2099707"/>
                </a:cubicBezTo>
                <a:lnTo>
                  <a:pt x="17795994" y="2338328"/>
                </a:lnTo>
                <a:lnTo>
                  <a:pt x="17796000" y="2338328"/>
                </a:lnTo>
                <a:cubicBezTo>
                  <a:pt x="17796000" y="3460161"/>
                  <a:pt x="18708784" y="4373073"/>
                  <a:pt x="19830744" y="4373073"/>
                </a:cubicBezTo>
                <a:cubicBezTo>
                  <a:pt x="20952704" y="4373073"/>
                  <a:pt x="21865616" y="3460288"/>
                  <a:pt x="21865616" y="2338328"/>
                </a:cubicBezTo>
                <a:lnTo>
                  <a:pt x="21995636" y="2338328"/>
                </a:lnTo>
                <a:lnTo>
                  <a:pt x="21951586" y="1902667"/>
                </a:lnTo>
                <a:cubicBezTo>
                  <a:pt x="21749374" y="917015"/>
                  <a:pt x="20875248" y="173548"/>
                  <a:pt x="19830744" y="173548"/>
                </a:cubicBezTo>
                <a:close/>
                <a:moveTo>
                  <a:pt x="11084598" y="173548"/>
                </a:moveTo>
                <a:cubicBezTo>
                  <a:pt x="10114803" y="173548"/>
                  <a:pt x="9291748" y="814683"/>
                  <a:pt x="9017197" y="1695393"/>
                </a:cubicBezTo>
                <a:lnTo>
                  <a:pt x="8987514" y="1810545"/>
                </a:lnTo>
                <a:lnTo>
                  <a:pt x="9002264" y="1867776"/>
                </a:lnTo>
                <a:cubicBezTo>
                  <a:pt x="9033463" y="2019861"/>
                  <a:pt x="9049853" y="2177281"/>
                  <a:pt x="9049853" y="2338456"/>
                </a:cubicBezTo>
                <a:lnTo>
                  <a:pt x="9049739" y="2338456"/>
                </a:lnTo>
                <a:lnTo>
                  <a:pt x="9091139" y="2747848"/>
                </a:lnTo>
                <a:cubicBezTo>
                  <a:pt x="9281192" y="3674125"/>
                  <a:pt x="10102772" y="4373073"/>
                  <a:pt x="11084598" y="4373073"/>
                </a:cubicBezTo>
                <a:cubicBezTo>
                  <a:pt x="12066424" y="4373073"/>
                  <a:pt x="12887906" y="3674222"/>
                  <a:pt x="13077936" y="2747884"/>
                </a:cubicBezTo>
                <a:lnTo>
                  <a:pt x="13119330" y="2338456"/>
                </a:lnTo>
                <a:lnTo>
                  <a:pt x="13119215" y="2338456"/>
                </a:lnTo>
                <a:cubicBezTo>
                  <a:pt x="13119215" y="2177281"/>
                  <a:pt x="13135606" y="2019861"/>
                  <a:pt x="13166810" y="1867776"/>
                </a:cubicBezTo>
                <a:lnTo>
                  <a:pt x="13179860" y="1817147"/>
                </a:lnTo>
                <a:lnTo>
                  <a:pt x="13098970" y="1545379"/>
                </a:lnTo>
                <a:cubicBezTo>
                  <a:pt x="12781916" y="742765"/>
                  <a:pt x="11998443" y="173548"/>
                  <a:pt x="11084598" y="173548"/>
                </a:cubicBezTo>
                <a:close/>
                <a:moveTo>
                  <a:pt x="2338327" y="173548"/>
                </a:moveTo>
                <a:cubicBezTo>
                  <a:pt x="1144607" y="173548"/>
                  <a:pt x="173548" y="1144607"/>
                  <a:pt x="173548" y="2338455"/>
                </a:cubicBezTo>
                <a:lnTo>
                  <a:pt x="303710" y="2338455"/>
                </a:lnTo>
                <a:cubicBezTo>
                  <a:pt x="303710" y="3460288"/>
                  <a:pt x="1216496" y="4373200"/>
                  <a:pt x="2338455" y="4373200"/>
                </a:cubicBezTo>
                <a:cubicBezTo>
                  <a:pt x="3390293" y="4373200"/>
                  <a:pt x="4258397" y="3570948"/>
                  <a:pt x="4362802" y="2546200"/>
                </a:cubicBezTo>
                <a:lnTo>
                  <a:pt x="4373328" y="2338456"/>
                </a:lnTo>
                <a:lnTo>
                  <a:pt x="4373072" y="2338456"/>
                </a:lnTo>
                <a:cubicBezTo>
                  <a:pt x="4373088" y="2177281"/>
                  <a:pt x="4389491" y="2019861"/>
                  <a:pt x="4420703" y="1867776"/>
                </a:cubicBezTo>
                <a:lnTo>
                  <a:pt x="4435444" y="1810599"/>
                </a:lnTo>
                <a:lnTo>
                  <a:pt x="4405739" y="1695346"/>
                </a:lnTo>
                <a:cubicBezTo>
                  <a:pt x="4131216" y="814599"/>
                  <a:pt x="3308225" y="173548"/>
                  <a:pt x="2338327" y="173548"/>
                </a:cubicBezTo>
                <a:close/>
                <a:moveTo>
                  <a:pt x="6711527" y="0"/>
                </a:moveTo>
                <a:cubicBezTo>
                  <a:pt x="7759163" y="0"/>
                  <a:pt x="8648051" y="692540"/>
                  <a:pt x="8944553" y="1643848"/>
                </a:cubicBezTo>
                <a:lnTo>
                  <a:pt x="8965134" y="1723706"/>
                </a:lnTo>
                <a:lnTo>
                  <a:pt x="8975753" y="1682506"/>
                </a:lnTo>
                <a:cubicBezTo>
                  <a:pt x="9255779" y="784147"/>
                  <a:pt x="10095265" y="130161"/>
                  <a:pt x="11084598" y="130161"/>
                </a:cubicBezTo>
                <a:cubicBezTo>
                  <a:pt x="12083443" y="130161"/>
                  <a:pt x="12929461" y="796784"/>
                  <a:pt x="13201248" y="1708488"/>
                </a:cubicBezTo>
                <a:lnTo>
                  <a:pt x="13204492" y="1721579"/>
                </a:lnTo>
                <a:lnTo>
                  <a:pt x="13224527" y="1643848"/>
                </a:lnTo>
                <a:cubicBezTo>
                  <a:pt x="13521060" y="692540"/>
                  <a:pt x="14410033" y="0"/>
                  <a:pt x="15457671" y="0"/>
                </a:cubicBezTo>
                <a:cubicBezTo>
                  <a:pt x="16505310" y="0"/>
                  <a:pt x="17394198" y="692540"/>
                  <a:pt x="17690700" y="1643848"/>
                </a:cubicBezTo>
                <a:lnTo>
                  <a:pt x="17710792" y="1721809"/>
                </a:lnTo>
                <a:lnTo>
                  <a:pt x="17714092" y="1708488"/>
                </a:lnTo>
                <a:cubicBezTo>
                  <a:pt x="17985880" y="796784"/>
                  <a:pt x="18831896" y="130161"/>
                  <a:pt x="19830744" y="130161"/>
                </a:cubicBezTo>
                <a:cubicBezTo>
                  <a:pt x="20972282" y="130161"/>
                  <a:pt x="21914318" y="1000852"/>
                  <a:pt x="22027614" y="2112994"/>
                </a:cubicBezTo>
                <a:lnTo>
                  <a:pt x="22039030" y="2338328"/>
                </a:lnTo>
                <a:lnTo>
                  <a:pt x="22169200" y="2338328"/>
                </a:lnTo>
                <a:cubicBezTo>
                  <a:pt x="22169200" y="3627729"/>
                  <a:pt x="21120144" y="4676656"/>
                  <a:pt x="19830744" y="4676656"/>
                </a:cubicBezTo>
                <a:cubicBezTo>
                  <a:pt x="18783104" y="4676656"/>
                  <a:pt x="17894218" y="3984200"/>
                  <a:pt x="17597716" y="3032925"/>
                </a:cubicBezTo>
                <a:lnTo>
                  <a:pt x="17577092" y="2952902"/>
                </a:lnTo>
                <a:lnTo>
                  <a:pt x="17566398" y="2994393"/>
                </a:lnTo>
                <a:cubicBezTo>
                  <a:pt x="17286404" y="3892720"/>
                  <a:pt x="16447004" y="4546622"/>
                  <a:pt x="15457671" y="4546622"/>
                </a:cubicBezTo>
                <a:cubicBezTo>
                  <a:pt x="14468338" y="4546622"/>
                  <a:pt x="13628852" y="3892720"/>
                  <a:pt x="13348826" y="2994393"/>
                </a:cubicBezTo>
                <a:lnTo>
                  <a:pt x="13338191" y="2953132"/>
                </a:lnTo>
                <a:lnTo>
                  <a:pt x="13317626" y="3032925"/>
                </a:lnTo>
                <a:cubicBezTo>
                  <a:pt x="13021124" y="3984200"/>
                  <a:pt x="12132236" y="4676656"/>
                  <a:pt x="11084598" y="4676656"/>
                </a:cubicBezTo>
                <a:cubicBezTo>
                  <a:pt x="10036959" y="4676656"/>
                  <a:pt x="9147988" y="3984200"/>
                  <a:pt x="8851455" y="3032925"/>
                </a:cubicBezTo>
                <a:lnTo>
                  <a:pt x="8831436" y="2955257"/>
                </a:lnTo>
                <a:lnTo>
                  <a:pt x="8828176" y="2968412"/>
                </a:lnTo>
                <a:cubicBezTo>
                  <a:pt x="8556389" y="3880085"/>
                  <a:pt x="7710372" y="4546622"/>
                  <a:pt x="6711527" y="4546622"/>
                </a:cubicBezTo>
                <a:cubicBezTo>
                  <a:pt x="5722194" y="4546622"/>
                  <a:pt x="4882795" y="3892720"/>
                  <a:pt x="4602799" y="2994393"/>
                </a:cubicBezTo>
                <a:lnTo>
                  <a:pt x="4592183" y="2953197"/>
                </a:lnTo>
                <a:lnTo>
                  <a:pt x="4571598" y="3033052"/>
                </a:lnTo>
                <a:cubicBezTo>
                  <a:pt x="4275064" y="3984328"/>
                  <a:pt x="3386094" y="4676784"/>
                  <a:pt x="2338455" y="4676784"/>
                </a:cubicBezTo>
                <a:lnTo>
                  <a:pt x="2338329" y="4676656"/>
                </a:lnTo>
                <a:cubicBezTo>
                  <a:pt x="1048927" y="4676656"/>
                  <a:pt x="0" y="3627857"/>
                  <a:pt x="0" y="2338455"/>
                </a:cubicBezTo>
                <a:lnTo>
                  <a:pt x="130161" y="2338455"/>
                </a:lnTo>
                <a:cubicBezTo>
                  <a:pt x="130161" y="1120814"/>
                  <a:pt x="1120687" y="130161"/>
                  <a:pt x="2338327" y="130161"/>
                </a:cubicBezTo>
                <a:cubicBezTo>
                  <a:pt x="3327661" y="130161"/>
                  <a:pt x="4167147" y="784147"/>
                  <a:pt x="4447172" y="1682506"/>
                </a:cubicBezTo>
                <a:lnTo>
                  <a:pt x="4457817" y="1723808"/>
                </a:lnTo>
                <a:lnTo>
                  <a:pt x="4478431" y="1643848"/>
                </a:lnTo>
                <a:cubicBezTo>
                  <a:pt x="4775000" y="692540"/>
                  <a:pt x="5663888" y="0"/>
                  <a:pt x="671152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02" name="Google Shape;502;p38"/>
          <p:cNvSpPr/>
          <p:nvPr/>
        </p:nvSpPr>
        <p:spPr>
          <a:xfrm>
            <a:off x="381949" y="1744533"/>
            <a:ext cx="8313989" cy="1753907"/>
          </a:xfrm>
          <a:custGeom>
            <a:avLst/>
            <a:gdLst/>
            <a:ahLst/>
            <a:cxnLst/>
            <a:rect l="l" t="t" r="r" b="b"/>
            <a:pathLst>
              <a:path w="22170636" h="4677085" extrusionOk="0">
                <a:moveTo>
                  <a:pt x="12228472" y="2880917"/>
                </a:moveTo>
                <a:lnTo>
                  <a:pt x="12264736" y="2880917"/>
                </a:lnTo>
                <a:lnTo>
                  <a:pt x="12264736" y="2884734"/>
                </a:lnTo>
                <a:lnTo>
                  <a:pt x="12229617" y="2966552"/>
                </a:lnTo>
                <a:lnTo>
                  <a:pt x="12229617" y="2966679"/>
                </a:lnTo>
                <a:lnTo>
                  <a:pt x="12198061" y="2966679"/>
                </a:lnTo>
                <a:close/>
                <a:moveTo>
                  <a:pt x="7854734" y="2880917"/>
                </a:moveTo>
                <a:lnTo>
                  <a:pt x="7890999" y="2880917"/>
                </a:lnTo>
                <a:lnTo>
                  <a:pt x="7890999" y="2884734"/>
                </a:lnTo>
                <a:lnTo>
                  <a:pt x="7855880" y="2966552"/>
                </a:lnTo>
                <a:lnTo>
                  <a:pt x="7855880" y="2966679"/>
                </a:lnTo>
                <a:lnTo>
                  <a:pt x="7824323" y="2966679"/>
                </a:lnTo>
                <a:close/>
                <a:moveTo>
                  <a:pt x="6711962" y="0"/>
                </a:moveTo>
                <a:cubicBezTo>
                  <a:pt x="8001447" y="0"/>
                  <a:pt x="9050441" y="1049122"/>
                  <a:pt x="9050441" y="2338606"/>
                </a:cubicBezTo>
                <a:lnTo>
                  <a:pt x="9050327" y="2338606"/>
                </a:lnTo>
                <a:lnTo>
                  <a:pt x="9091730" y="2748025"/>
                </a:lnTo>
                <a:cubicBezTo>
                  <a:pt x="9281796" y="3674362"/>
                  <a:pt x="10103428" y="4373356"/>
                  <a:pt x="11085317" y="4373356"/>
                </a:cubicBezTo>
                <a:cubicBezTo>
                  <a:pt x="12067207" y="4373356"/>
                  <a:pt x="12888742" y="3674459"/>
                  <a:pt x="13078784" y="2748061"/>
                </a:cubicBezTo>
                <a:lnTo>
                  <a:pt x="13120181" y="2338606"/>
                </a:lnTo>
                <a:lnTo>
                  <a:pt x="13120066" y="2338606"/>
                </a:lnTo>
                <a:cubicBezTo>
                  <a:pt x="13120066" y="1049122"/>
                  <a:pt x="14169189" y="0"/>
                  <a:pt x="15458673" y="0"/>
                </a:cubicBezTo>
                <a:cubicBezTo>
                  <a:pt x="16667566" y="0"/>
                  <a:pt x="17665088" y="922080"/>
                  <a:pt x="17785056" y="2099842"/>
                </a:cubicBezTo>
                <a:lnTo>
                  <a:pt x="17797146" y="2338479"/>
                </a:lnTo>
                <a:lnTo>
                  <a:pt x="17797152" y="2338479"/>
                </a:lnTo>
                <a:cubicBezTo>
                  <a:pt x="17797152" y="3460384"/>
                  <a:pt x="18709996" y="4373356"/>
                  <a:pt x="19832028" y="4373356"/>
                </a:cubicBezTo>
                <a:cubicBezTo>
                  <a:pt x="20954060" y="4373356"/>
                  <a:pt x="21867032" y="3460511"/>
                  <a:pt x="21867032" y="2338479"/>
                </a:cubicBezTo>
                <a:lnTo>
                  <a:pt x="22170636" y="2338479"/>
                </a:lnTo>
                <a:cubicBezTo>
                  <a:pt x="22170636" y="3627964"/>
                  <a:pt x="21121514" y="4676958"/>
                  <a:pt x="19832028" y="4676958"/>
                </a:cubicBezTo>
                <a:cubicBezTo>
                  <a:pt x="18623136" y="4676958"/>
                  <a:pt x="17625614" y="3754991"/>
                  <a:pt x="17505646" y="2577242"/>
                </a:cubicBezTo>
                <a:lnTo>
                  <a:pt x="17493556" y="2338606"/>
                </a:lnTo>
                <a:lnTo>
                  <a:pt x="17493552" y="2338606"/>
                </a:lnTo>
                <a:cubicBezTo>
                  <a:pt x="17493552" y="1216574"/>
                  <a:pt x="16580704" y="303603"/>
                  <a:pt x="15458673" y="303603"/>
                </a:cubicBezTo>
                <a:cubicBezTo>
                  <a:pt x="14476894" y="303603"/>
                  <a:pt x="13655178" y="1002499"/>
                  <a:pt x="13465089" y="1928982"/>
                </a:cubicBezTo>
                <a:lnTo>
                  <a:pt x="13423682" y="2338479"/>
                </a:lnTo>
                <a:lnTo>
                  <a:pt x="13423797" y="2338479"/>
                </a:lnTo>
                <a:cubicBezTo>
                  <a:pt x="13423797" y="3627964"/>
                  <a:pt x="12374803" y="4676958"/>
                  <a:pt x="11085317" y="4676958"/>
                </a:cubicBezTo>
                <a:cubicBezTo>
                  <a:pt x="9876425" y="4676958"/>
                  <a:pt x="8878790" y="3754991"/>
                  <a:pt x="8758808" y="2577242"/>
                </a:cubicBezTo>
                <a:lnTo>
                  <a:pt x="8746717" y="2338606"/>
                </a:lnTo>
                <a:lnTo>
                  <a:pt x="8746711" y="2338606"/>
                </a:lnTo>
                <a:cubicBezTo>
                  <a:pt x="8746711" y="1216574"/>
                  <a:pt x="7833866" y="303603"/>
                  <a:pt x="6711835" y="303603"/>
                </a:cubicBezTo>
                <a:cubicBezTo>
                  <a:pt x="5589803" y="303603"/>
                  <a:pt x="4676960" y="1216447"/>
                  <a:pt x="4676960" y="2338606"/>
                </a:cubicBezTo>
                <a:lnTo>
                  <a:pt x="4677213" y="2338606"/>
                </a:lnTo>
                <a:cubicBezTo>
                  <a:pt x="4677213" y="3628091"/>
                  <a:pt x="3628092" y="4677085"/>
                  <a:pt x="2338608" y="4677085"/>
                </a:cubicBezTo>
                <a:lnTo>
                  <a:pt x="2338480" y="4676958"/>
                </a:lnTo>
                <a:cubicBezTo>
                  <a:pt x="1048995" y="4676958"/>
                  <a:pt x="0" y="3628091"/>
                  <a:pt x="0" y="2338606"/>
                </a:cubicBezTo>
                <a:lnTo>
                  <a:pt x="303730" y="2338606"/>
                </a:lnTo>
                <a:cubicBezTo>
                  <a:pt x="303730" y="3460511"/>
                  <a:pt x="1216574" y="4373482"/>
                  <a:pt x="2338608" y="4373482"/>
                </a:cubicBezTo>
                <a:cubicBezTo>
                  <a:pt x="3460639" y="4373482"/>
                  <a:pt x="4373612" y="3460638"/>
                  <a:pt x="4373612" y="2338606"/>
                </a:cubicBezTo>
                <a:lnTo>
                  <a:pt x="4373357" y="2338606"/>
                </a:lnTo>
                <a:cubicBezTo>
                  <a:pt x="4373483" y="1049122"/>
                  <a:pt x="5422478" y="0"/>
                  <a:pt x="6711962" y="0"/>
                </a:cubicBezTo>
                <a:close/>
              </a:path>
            </a:pathLst>
          </a:cu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5000">
                <a:srgbClr val="1C0054"/>
              </a:gs>
              <a:gs pos="78000">
                <a:srgbClr val="1C0358"/>
              </a:gs>
              <a:gs pos="82000">
                <a:srgbClr val="1C0B66"/>
              </a:gs>
              <a:gs pos="86000">
                <a:srgbClr val="1C1A7D"/>
              </a:gs>
              <a:gs pos="91000">
                <a:srgbClr val="1C2F9D"/>
              </a:gs>
              <a:gs pos="95000">
                <a:srgbClr val="1C4AC7"/>
              </a:gs>
              <a:gs pos="100000">
                <a:srgbClr val="1C6AF9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03" name="Google Shape;503;p38"/>
          <p:cNvSpPr txBox="1">
            <a:spLocks noGrp="1"/>
          </p:cNvSpPr>
          <p:nvPr>
            <p:ph type="title" idx="2" hasCustomPrompt="1"/>
          </p:nvPr>
        </p:nvSpPr>
        <p:spPr>
          <a:xfrm>
            <a:off x="848444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04" name="Google Shape;504;p38"/>
          <p:cNvSpPr txBox="1">
            <a:spLocks noGrp="1"/>
          </p:cNvSpPr>
          <p:nvPr>
            <p:ph type="title" idx="3" hasCustomPrompt="1"/>
          </p:nvPr>
        </p:nvSpPr>
        <p:spPr>
          <a:xfrm>
            <a:off x="247165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05" name="Google Shape;505;p38"/>
          <p:cNvSpPr txBox="1">
            <a:spLocks noGrp="1"/>
          </p:cNvSpPr>
          <p:nvPr>
            <p:ph type="title" idx="4" hasCustomPrompt="1"/>
          </p:nvPr>
        </p:nvSpPr>
        <p:spPr>
          <a:xfrm>
            <a:off x="4094851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06" name="Google Shape;506;p38"/>
          <p:cNvSpPr txBox="1">
            <a:spLocks noGrp="1"/>
          </p:cNvSpPr>
          <p:nvPr>
            <p:ph type="title" idx="5" hasCustomPrompt="1"/>
          </p:nvPr>
        </p:nvSpPr>
        <p:spPr>
          <a:xfrm>
            <a:off x="578739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07" name="Google Shape;507;p38"/>
          <p:cNvSpPr txBox="1">
            <a:spLocks noGrp="1"/>
          </p:cNvSpPr>
          <p:nvPr>
            <p:ph type="title" idx="6" hasCustomPrompt="1"/>
          </p:nvPr>
        </p:nvSpPr>
        <p:spPr>
          <a:xfrm>
            <a:off x="743412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08" name="Google Shape;508;p38"/>
          <p:cNvSpPr txBox="1">
            <a:spLocks noGrp="1"/>
          </p:cNvSpPr>
          <p:nvPr>
            <p:ph type="subTitle" idx="1"/>
          </p:nvPr>
        </p:nvSpPr>
        <p:spPr>
          <a:xfrm>
            <a:off x="602228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09" name="Google Shape;509;p38"/>
          <p:cNvSpPr txBox="1">
            <a:spLocks noGrp="1"/>
          </p:cNvSpPr>
          <p:nvPr>
            <p:ph type="subTitle" idx="7"/>
          </p:nvPr>
        </p:nvSpPr>
        <p:spPr>
          <a:xfrm>
            <a:off x="2243129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10" name="Google Shape;510;p38"/>
          <p:cNvSpPr txBox="1">
            <a:spLocks noGrp="1"/>
          </p:cNvSpPr>
          <p:nvPr>
            <p:ph type="subTitle" idx="8"/>
          </p:nvPr>
        </p:nvSpPr>
        <p:spPr>
          <a:xfrm>
            <a:off x="3867872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11" name="Google Shape;511;p38"/>
          <p:cNvSpPr txBox="1">
            <a:spLocks noGrp="1"/>
          </p:cNvSpPr>
          <p:nvPr>
            <p:ph type="subTitle" idx="9"/>
          </p:nvPr>
        </p:nvSpPr>
        <p:spPr>
          <a:xfrm>
            <a:off x="5530050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12" name="Google Shape;512;p38"/>
          <p:cNvSpPr txBox="1">
            <a:spLocks noGrp="1"/>
          </p:cNvSpPr>
          <p:nvPr>
            <p:ph type="subTitle" idx="13"/>
          </p:nvPr>
        </p:nvSpPr>
        <p:spPr>
          <a:xfrm>
            <a:off x="7173798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13" name="Google Shape;513;p38"/>
          <p:cNvSpPr txBox="1">
            <a:spLocks noGrp="1"/>
          </p:cNvSpPr>
          <p:nvPr>
            <p:ph type="subTitle" idx="14"/>
          </p:nvPr>
        </p:nvSpPr>
        <p:spPr>
          <a:xfrm>
            <a:off x="763851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14" name="Google Shape;514;p38"/>
          <p:cNvSpPr txBox="1">
            <a:spLocks noGrp="1"/>
          </p:cNvSpPr>
          <p:nvPr>
            <p:ph type="subTitle" idx="15"/>
          </p:nvPr>
        </p:nvSpPr>
        <p:spPr>
          <a:xfrm>
            <a:off x="2450943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15" name="Google Shape;515;p38"/>
          <p:cNvSpPr txBox="1">
            <a:spLocks noGrp="1"/>
          </p:cNvSpPr>
          <p:nvPr>
            <p:ph type="subTitle" idx="16"/>
          </p:nvPr>
        </p:nvSpPr>
        <p:spPr>
          <a:xfrm>
            <a:off x="4079338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16" name="Google Shape;516;p38"/>
          <p:cNvSpPr txBox="1">
            <a:spLocks noGrp="1"/>
          </p:cNvSpPr>
          <p:nvPr>
            <p:ph type="subTitle" idx="17"/>
          </p:nvPr>
        </p:nvSpPr>
        <p:spPr>
          <a:xfrm>
            <a:off x="5722378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17" name="Google Shape;517;p38"/>
          <p:cNvSpPr txBox="1">
            <a:spLocks noGrp="1"/>
          </p:cNvSpPr>
          <p:nvPr>
            <p:ph type="subTitle" idx="18"/>
          </p:nvPr>
        </p:nvSpPr>
        <p:spPr>
          <a:xfrm>
            <a:off x="7390011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5 Boxes">
  <p:cSld name="6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39"/>
          <p:cNvSpPr/>
          <p:nvPr/>
        </p:nvSpPr>
        <p:spPr>
          <a:xfrm>
            <a:off x="342855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20" name="Google Shape;520;p39"/>
          <p:cNvSpPr/>
          <p:nvPr/>
        </p:nvSpPr>
        <p:spPr>
          <a:xfrm>
            <a:off x="2053978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21" name="Google Shape;521;p39"/>
          <p:cNvSpPr/>
          <p:nvPr/>
        </p:nvSpPr>
        <p:spPr>
          <a:xfrm>
            <a:off x="3765101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22" name="Google Shape;522;p39"/>
          <p:cNvSpPr/>
          <p:nvPr/>
        </p:nvSpPr>
        <p:spPr>
          <a:xfrm>
            <a:off x="5476224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23" name="Google Shape;523;p39"/>
          <p:cNvSpPr/>
          <p:nvPr/>
        </p:nvSpPr>
        <p:spPr>
          <a:xfrm>
            <a:off x="7187347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24" name="Google Shape;524;p39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46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525" name="Google Shape;525;p3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26" name="Google Shape;526;p39"/>
          <p:cNvSpPr txBox="1">
            <a:spLocks noGrp="1"/>
          </p:cNvSpPr>
          <p:nvPr>
            <p:ph type="title" idx="2" hasCustomPrompt="1"/>
          </p:nvPr>
        </p:nvSpPr>
        <p:spPr>
          <a:xfrm>
            <a:off x="419964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27" name="Google Shape;527;p39"/>
          <p:cNvSpPr txBox="1">
            <a:spLocks noGrp="1"/>
          </p:cNvSpPr>
          <p:nvPr>
            <p:ph type="title" idx="3" hasCustomPrompt="1"/>
          </p:nvPr>
        </p:nvSpPr>
        <p:spPr>
          <a:xfrm>
            <a:off x="2190868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28" name="Google Shape;528;p39"/>
          <p:cNvSpPr txBox="1">
            <a:spLocks noGrp="1"/>
          </p:cNvSpPr>
          <p:nvPr>
            <p:ph type="title" idx="4" hasCustomPrompt="1"/>
          </p:nvPr>
        </p:nvSpPr>
        <p:spPr>
          <a:xfrm>
            <a:off x="3916056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29" name="Google Shape;529;p39"/>
          <p:cNvSpPr txBox="1">
            <a:spLocks noGrp="1"/>
          </p:cNvSpPr>
          <p:nvPr>
            <p:ph type="title" idx="5" hasCustomPrompt="1"/>
          </p:nvPr>
        </p:nvSpPr>
        <p:spPr>
          <a:xfrm>
            <a:off x="5641244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30" name="Google Shape;530;p39"/>
          <p:cNvSpPr txBox="1">
            <a:spLocks noGrp="1"/>
          </p:cNvSpPr>
          <p:nvPr>
            <p:ph type="title" idx="6" hasCustomPrompt="1"/>
          </p:nvPr>
        </p:nvSpPr>
        <p:spPr>
          <a:xfrm>
            <a:off x="7366431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31" name="Google Shape;531;p39"/>
          <p:cNvSpPr txBox="1">
            <a:spLocks noGrp="1"/>
          </p:cNvSpPr>
          <p:nvPr>
            <p:ph type="subTitle" idx="1"/>
          </p:nvPr>
        </p:nvSpPr>
        <p:spPr>
          <a:xfrm>
            <a:off x="473376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532" name="Google Shape;532;p39"/>
          <p:cNvSpPr txBox="1">
            <a:spLocks noGrp="1"/>
          </p:cNvSpPr>
          <p:nvPr>
            <p:ph type="subTitle" idx="7"/>
          </p:nvPr>
        </p:nvSpPr>
        <p:spPr>
          <a:xfrm>
            <a:off x="2175767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533" name="Google Shape;533;p39"/>
          <p:cNvSpPr txBox="1">
            <a:spLocks noGrp="1"/>
          </p:cNvSpPr>
          <p:nvPr>
            <p:ph type="subTitle" idx="8"/>
          </p:nvPr>
        </p:nvSpPr>
        <p:spPr>
          <a:xfrm>
            <a:off x="3886889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534" name="Google Shape;534;p39"/>
          <p:cNvSpPr txBox="1">
            <a:spLocks noGrp="1"/>
          </p:cNvSpPr>
          <p:nvPr>
            <p:ph type="subTitle" idx="9"/>
          </p:nvPr>
        </p:nvSpPr>
        <p:spPr>
          <a:xfrm>
            <a:off x="5598007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535" name="Google Shape;535;p39"/>
          <p:cNvSpPr txBox="1">
            <a:spLocks noGrp="1"/>
          </p:cNvSpPr>
          <p:nvPr>
            <p:ph type="subTitle" idx="13"/>
          </p:nvPr>
        </p:nvSpPr>
        <p:spPr>
          <a:xfrm>
            <a:off x="7309125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| 4 Levels">
  <p:cSld name="6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Google Shape;537;p40"/>
          <p:cNvSpPr/>
          <p:nvPr/>
        </p:nvSpPr>
        <p:spPr>
          <a:xfrm>
            <a:off x="309268" y="894886"/>
            <a:ext cx="85215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38" name="Google Shape;538;p40"/>
          <p:cNvSpPr/>
          <p:nvPr/>
        </p:nvSpPr>
        <p:spPr>
          <a:xfrm>
            <a:off x="313224" y="1821774"/>
            <a:ext cx="85176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39" name="Google Shape;539;p40"/>
          <p:cNvSpPr/>
          <p:nvPr/>
        </p:nvSpPr>
        <p:spPr>
          <a:xfrm>
            <a:off x="313224" y="2748615"/>
            <a:ext cx="85176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40" name="Google Shape;540;p40"/>
          <p:cNvSpPr/>
          <p:nvPr/>
        </p:nvSpPr>
        <p:spPr>
          <a:xfrm>
            <a:off x="313224" y="3675456"/>
            <a:ext cx="85176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41" name="Google Shape;541;p40"/>
          <p:cNvSpPr/>
          <p:nvPr/>
        </p:nvSpPr>
        <p:spPr>
          <a:xfrm>
            <a:off x="313224" y="887742"/>
            <a:ext cx="3420999" cy="83858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103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589"/>
                </a:lnTo>
                <a:close/>
              </a:path>
            </a:pathLst>
          </a:custGeom>
          <a:gradFill>
            <a:gsLst>
              <a:gs pos="0">
                <a:srgbClr val="FD0015"/>
              </a:gs>
              <a:gs pos="100000">
                <a:srgbClr val="A10033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42" name="Google Shape;542;p40"/>
          <p:cNvSpPr/>
          <p:nvPr/>
        </p:nvSpPr>
        <p:spPr>
          <a:xfrm>
            <a:off x="313224" y="1814630"/>
            <a:ext cx="3420999" cy="83858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8D0032"/>
              </a:gs>
              <a:gs pos="100000">
                <a:srgbClr val="4A004D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43" name="Google Shape;543;p40"/>
          <p:cNvSpPr/>
          <p:nvPr/>
        </p:nvSpPr>
        <p:spPr>
          <a:xfrm>
            <a:off x="313224" y="2741471"/>
            <a:ext cx="3420999" cy="838580"/>
          </a:xfrm>
          <a:custGeom>
            <a:avLst/>
            <a:gdLst/>
            <a:ahLst/>
            <a:cxnLst/>
            <a:rect l="l" t="t" r="r" b="b"/>
            <a:pathLst>
              <a:path w="6841998" h="1677161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40004F"/>
              </a:gs>
              <a:gs pos="100000">
                <a:srgbClr val="210057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44" name="Google Shape;544;p40"/>
          <p:cNvSpPr/>
          <p:nvPr/>
        </p:nvSpPr>
        <p:spPr>
          <a:xfrm>
            <a:off x="313224" y="3668312"/>
            <a:ext cx="3420999" cy="83858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4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1E0056"/>
              </a:gs>
              <a:gs pos="10000">
                <a:srgbClr val="1E0056"/>
              </a:gs>
              <a:gs pos="100000">
                <a:srgbClr val="1543C2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45" name="Google Shape;545;p40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17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546" name="Google Shape;546;p4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47" name="Google Shape;547;p40"/>
          <p:cNvSpPr txBox="1">
            <a:spLocks noGrp="1"/>
          </p:cNvSpPr>
          <p:nvPr>
            <p:ph type="title" idx="2" hasCustomPrompt="1"/>
          </p:nvPr>
        </p:nvSpPr>
        <p:spPr>
          <a:xfrm>
            <a:off x="506184" y="1156444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48" name="Google Shape;548;p40"/>
          <p:cNvSpPr txBox="1">
            <a:spLocks noGrp="1"/>
          </p:cNvSpPr>
          <p:nvPr>
            <p:ph type="title" idx="3" hasCustomPrompt="1"/>
          </p:nvPr>
        </p:nvSpPr>
        <p:spPr>
          <a:xfrm>
            <a:off x="506184" y="2100759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49" name="Google Shape;549;p40"/>
          <p:cNvSpPr txBox="1">
            <a:spLocks noGrp="1"/>
          </p:cNvSpPr>
          <p:nvPr>
            <p:ph type="title" idx="4" hasCustomPrompt="1"/>
          </p:nvPr>
        </p:nvSpPr>
        <p:spPr>
          <a:xfrm>
            <a:off x="506184" y="3017639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50" name="Google Shape;550;p40"/>
          <p:cNvSpPr txBox="1">
            <a:spLocks noGrp="1"/>
          </p:cNvSpPr>
          <p:nvPr>
            <p:ph type="title" idx="5" hasCustomPrompt="1"/>
          </p:nvPr>
        </p:nvSpPr>
        <p:spPr>
          <a:xfrm>
            <a:off x="506184" y="3961636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51" name="Google Shape;551;p40"/>
          <p:cNvSpPr txBox="1">
            <a:spLocks noGrp="1"/>
          </p:cNvSpPr>
          <p:nvPr>
            <p:ph type="subTitle" idx="1"/>
          </p:nvPr>
        </p:nvSpPr>
        <p:spPr>
          <a:xfrm>
            <a:off x="4049022" y="1910324"/>
            <a:ext cx="4558200" cy="68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52" name="Google Shape;552;p40"/>
          <p:cNvSpPr txBox="1">
            <a:spLocks noGrp="1"/>
          </p:cNvSpPr>
          <p:nvPr>
            <p:ph type="subTitle" idx="6"/>
          </p:nvPr>
        </p:nvSpPr>
        <p:spPr>
          <a:xfrm>
            <a:off x="4049022" y="2826131"/>
            <a:ext cx="4558200" cy="573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53" name="Google Shape;553;p40"/>
          <p:cNvSpPr txBox="1">
            <a:spLocks noGrp="1"/>
          </p:cNvSpPr>
          <p:nvPr>
            <p:ph type="subTitle" idx="7"/>
          </p:nvPr>
        </p:nvSpPr>
        <p:spPr>
          <a:xfrm>
            <a:off x="4049022" y="3748565"/>
            <a:ext cx="4558200" cy="573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54" name="Google Shape;554;p40"/>
          <p:cNvSpPr txBox="1">
            <a:spLocks noGrp="1"/>
          </p:cNvSpPr>
          <p:nvPr>
            <p:ph type="subTitle" idx="8"/>
          </p:nvPr>
        </p:nvSpPr>
        <p:spPr>
          <a:xfrm>
            <a:off x="4049022" y="976144"/>
            <a:ext cx="4558200" cy="68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55" name="Google Shape;555;p40"/>
          <p:cNvSpPr txBox="1">
            <a:spLocks noGrp="1"/>
          </p:cNvSpPr>
          <p:nvPr>
            <p:ph type="subTitle" idx="9"/>
          </p:nvPr>
        </p:nvSpPr>
        <p:spPr>
          <a:xfrm>
            <a:off x="1044792" y="1165444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56" name="Google Shape;556;p40"/>
          <p:cNvSpPr txBox="1">
            <a:spLocks noGrp="1"/>
          </p:cNvSpPr>
          <p:nvPr>
            <p:ph type="subTitle" idx="13"/>
          </p:nvPr>
        </p:nvSpPr>
        <p:spPr>
          <a:xfrm>
            <a:off x="1044792" y="2087623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57" name="Google Shape;557;p40"/>
          <p:cNvSpPr txBox="1">
            <a:spLocks noGrp="1"/>
          </p:cNvSpPr>
          <p:nvPr>
            <p:ph type="subTitle" idx="14"/>
          </p:nvPr>
        </p:nvSpPr>
        <p:spPr>
          <a:xfrm>
            <a:off x="1044792" y="3010918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58" name="Google Shape;558;p40"/>
          <p:cNvSpPr txBox="1">
            <a:spLocks noGrp="1"/>
          </p:cNvSpPr>
          <p:nvPr>
            <p:ph type="subTitle" idx="15"/>
          </p:nvPr>
        </p:nvSpPr>
        <p:spPr>
          <a:xfrm>
            <a:off x="1044792" y="3928719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| 5 Levels">
  <p:cSld name="6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41"/>
          <p:cNvSpPr/>
          <p:nvPr/>
        </p:nvSpPr>
        <p:spPr>
          <a:xfrm>
            <a:off x="309268" y="884849"/>
            <a:ext cx="8517600" cy="6810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61" name="Google Shape;561;p41"/>
          <p:cNvSpPr/>
          <p:nvPr/>
        </p:nvSpPr>
        <p:spPr>
          <a:xfrm>
            <a:off x="309268" y="1617422"/>
            <a:ext cx="8517600" cy="6810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62" name="Google Shape;562;p41"/>
          <p:cNvSpPr/>
          <p:nvPr/>
        </p:nvSpPr>
        <p:spPr>
          <a:xfrm>
            <a:off x="309268" y="2349996"/>
            <a:ext cx="8517600" cy="6810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63" name="Google Shape;563;p41"/>
          <p:cNvSpPr/>
          <p:nvPr/>
        </p:nvSpPr>
        <p:spPr>
          <a:xfrm>
            <a:off x="309268" y="3082570"/>
            <a:ext cx="8517600" cy="7038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64" name="Google Shape;564;p41"/>
          <p:cNvSpPr/>
          <p:nvPr/>
        </p:nvSpPr>
        <p:spPr>
          <a:xfrm>
            <a:off x="309268" y="3838040"/>
            <a:ext cx="8517600" cy="6951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65" name="Google Shape;565;p41"/>
          <p:cNvSpPr/>
          <p:nvPr/>
        </p:nvSpPr>
        <p:spPr>
          <a:xfrm>
            <a:off x="313301" y="889135"/>
            <a:ext cx="3010479" cy="675058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103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589"/>
                </a:lnTo>
                <a:close/>
              </a:path>
            </a:pathLst>
          </a:custGeom>
          <a:gradFill>
            <a:gsLst>
              <a:gs pos="0">
                <a:srgbClr val="FD0015"/>
              </a:gs>
              <a:gs pos="100000">
                <a:srgbClr val="A10033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66" name="Google Shape;566;p41"/>
          <p:cNvSpPr/>
          <p:nvPr/>
        </p:nvSpPr>
        <p:spPr>
          <a:xfrm>
            <a:off x="313301" y="1625989"/>
            <a:ext cx="3010479" cy="67925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8D0032"/>
              </a:gs>
              <a:gs pos="100000">
                <a:srgbClr val="4A004D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67" name="Google Shape;567;p41"/>
          <p:cNvSpPr/>
          <p:nvPr/>
        </p:nvSpPr>
        <p:spPr>
          <a:xfrm>
            <a:off x="313301" y="2377089"/>
            <a:ext cx="3010479" cy="666671"/>
          </a:xfrm>
          <a:custGeom>
            <a:avLst/>
            <a:gdLst/>
            <a:ahLst/>
            <a:cxnLst/>
            <a:rect l="l" t="t" r="r" b="b"/>
            <a:pathLst>
              <a:path w="6841998" h="1677161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40004F"/>
              </a:gs>
              <a:gs pos="100000">
                <a:srgbClr val="210057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68" name="Google Shape;568;p41"/>
          <p:cNvSpPr/>
          <p:nvPr/>
        </p:nvSpPr>
        <p:spPr>
          <a:xfrm>
            <a:off x="313301" y="3113901"/>
            <a:ext cx="3010479" cy="67925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4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1E0056"/>
              </a:gs>
              <a:gs pos="10000">
                <a:srgbClr val="1E0056"/>
              </a:gs>
              <a:gs pos="100000">
                <a:srgbClr val="1543C2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69" name="Google Shape;569;p41"/>
          <p:cNvSpPr/>
          <p:nvPr/>
        </p:nvSpPr>
        <p:spPr>
          <a:xfrm>
            <a:off x="313301" y="3852199"/>
            <a:ext cx="3010479" cy="67925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4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1E0056"/>
              </a:gs>
              <a:gs pos="26000">
                <a:srgbClr val="1E0056"/>
              </a:gs>
              <a:gs pos="100000">
                <a:srgbClr val="1543C2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570" name="Google Shape;570;p41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17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571" name="Google Shape;571;p4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72" name="Google Shape;572;p41"/>
          <p:cNvSpPr txBox="1">
            <a:spLocks noGrp="1"/>
          </p:cNvSpPr>
          <p:nvPr>
            <p:ph type="title" idx="2" hasCustomPrompt="1"/>
          </p:nvPr>
        </p:nvSpPr>
        <p:spPr>
          <a:xfrm>
            <a:off x="456816" y="1091428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73" name="Google Shape;573;p41"/>
          <p:cNvSpPr txBox="1">
            <a:spLocks noGrp="1"/>
          </p:cNvSpPr>
          <p:nvPr>
            <p:ph type="title" idx="3" hasCustomPrompt="1"/>
          </p:nvPr>
        </p:nvSpPr>
        <p:spPr>
          <a:xfrm>
            <a:off x="456816" y="1821858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74" name="Google Shape;574;p41"/>
          <p:cNvSpPr txBox="1">
            <a:spLocks noGrp="1"/>
          </p:cNvSpPr>
          <p:nvPr>
            <p:ph type="title" idx="4" hasCustomPrompt="1"/>
          </p:nvPr>
        </p:nvSpPr>
        <p:spPr>
          <a:xfrm>
            <a:off x="456816" y="2565513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75" name="Google Shape;575;p41"/>
          <p:cNvSpPr txBox="1">
            <a:spLocks noGrp="1"/>
          </p:cNvSpPr>
          <p:nvPr>
            <p:ph type="title" idx="5" hasCustomPrompt="1"/>
          </p:nvPr>
        </p:nvSpPr>
        <p:spPr>
          <a:xfrm>
            <a:off x="456816" y="3337704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76" name="Google Shape;576;p41"/>
          <p:cNvSpPr txBox="1">
            <a:spLocks noGrp="1"/>
          </p:cNvSpPr>
          <p:nvPr>
            <p:ph type="title" idx="6" hasCustomPrompt="1"/>
          </p:nvPr>
        </p:nvSpPr>
        <p:spPr>
          <a:xfrm>
            <a:off x="456816" y="4065522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577" name="Google Shape;577;p41"/>
          <p:cNvSpPr txBox="1">
            <a:spLocks noGrp="1"/>
          </p:cNvSpPr>
          <p:nvPr>
            <p:ph type="subTitle" idx="1"/>
          </p:nvPr>
        </p:nvSpPr>
        <p:spPr>
          <a:xfrm>
            <a:off x="3555034" y="1694240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78" name="Google Shape;578;p41"/>
          <p:cNvSpPr txBox="1">
            <a:spLocks noGrp="1"/>
          </p:cNvSpPr>
          <p:nvPr>
            <p:ph type="subTitle" idx="7"/>
          </p:nvPr>
        </p:nvSpPr>
        <p:spPr>
          <a:xfrm>
            <a:off x="3555034" y="958908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79" name="Google Shape;579;p41"/>
          <p:cNvSpPr txBox="1">
            <a:spLocks noGrp="1"/>
          </p:cNvSpPr>
          <p:nvPr>
            <p:ph type="subTitle" idx="8"/>
          </p:nvPr>
        </p:nvSpPr>
        <p:spPr>
          <a:xfrm>
            <a:off x="3555034" y="3166371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80" name="Google Shape;580;p41"/>
          <p:cNvSpPr txBox="1">
            <a:spLocks noGrp="1"/>
          </p:cNvSpPr>
          <p:nvPr>
            <p:ph type="subTitle" idx="9"/>
          </p:nvPr>
        </p:nvSpPr>
        <p:spPr>
          <a:xfrm>
            <a:off x="3555034" y="2431039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81" name="Google Shape;581;p41"/>
          <p:cNvSpPr txBox="1">
            <a:spLocks noGrp="1"/>
          </p:cNvSpPr>
          <p:nvPr>
            <p:ph type="subTitle" idx="13"/>
          </p:nvPr>
        </p:nvSpPr>
        <p:spPr>
          <a:xfrm>
            <a:off x="3555034" y="3924784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82" name="Google Shape;582;p41"/>
          <p:cNvSpPr txBox="1">
            <a:spLocks noGrp="1"/>
          </p:cNvSpPr>
          <p:nvPr>
            <p:ph type="subTitle" idx="14"/>
          </p:nvPr>
        </p:nvSpPr>
        <p:spPr>
          <a:xfrm>
            <a:off x="1003627" y="1091841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83" name="Google Shape;583;p41"/>
          <p:cNvSpPr txBox="1">
            <a:spLocks noGrp="1"/>
          </p:cNvSpPr>
          <p:nvPr>
            <p:ph type="subTitle" idx="15"/>
          </p:nvPr>
        </p:nvSpPr>
        <p:spPr>
          <a:xfrm>
            <a:off x="1003627" y="1818525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84" name="Google Shape;584;p41"/>
          <p:cNvSpPr txBox="1">
            <a:spLocks noGrp="1"/>
          </p:cNvSpPr>
          <p:nvPr>
            <p:ph type="subTitle" idx="16"/>
          </p:nvPr>
        </p:nvSpPr>
        <p:spPr>
          <a:xfrm>
            <a:off x="1003627" y="2570081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85" name="Google Shape;585;p41"/>
          <p:cNvSpPr txBox="1">
            <a:spLocks noGrp="1"/>
          </p:cNvSpPr>
          <p:nvPr>
            <p:ph type="subTitle" idx="17"/>
          </p:nvPr>
        </p:nvSpPr>
        <p:spPr>
          <a:xfrm>
            <a:off x="1003627" y="3302261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586" name="Google Shape;586;p41"/>
          <p:cNvSpPr txBox="1">
            <a:spLocks noGrp="1"/>
          </p:cNvSpPr>
          <p:nvPr>
            <p:ph type="subTitle" idx="18"/>
          </p:nvPr>
        </p:nvSpPr>
        <p:spPr>
          <a:xfrm>
            <a:off x="1003627" y="4039934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| Headline">
  <p:cSld name="69_Custom Layout">
    <p:bg>
      <p:bgPr>
        <a:solidFill>
          <a:schemeClr val="lt1"/>
        </a:solidFill>
        <a:effectLst/>
      </p:bgPr>
    </p:bg>
    <p:spTree>
      <p:nvGrpSpPr>
        <p:cNvPr id="1" name="Shape 5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" name="Google Shape;588;p42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589" name="Google Shape;589;p4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| Background">
  <p:cSld name="69_Custom Layout_1">
    <p:bg>
      <p:bgPr>
        <a:solidFill>
          <a:schemeClr val="lt1"/>
        </a:solidFill>
        <a:effectLst/>
      </p:bgPr>
    </p:bg>
    <p:spTree>
      <p:nvGrpSpPr>
        <p:cNvPr id="1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p4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Headline">
  <p:cSld name="7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4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94" name="Google Shape;594;p44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Background">
  <p:cSld name="75_Custom Layout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" name="Google Shape;596;p4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Gradient | Background">
  <p:cSld name="77_Custom Layout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8" name="Google Shape;598;p46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28"/>
          </a:xfrm>
          <a:prstGeom prst="rect">
            <a:avLst/>
          </a:prstGeom>
          <a:noFill/>
          <a:ln>
            <a:noFill/>
          </a:ln>
        </p:spPr>
      </p:pic>
      <p:sp>
        <p:nvSpPr>
          <p:cNvPr id="599" name="Google Shape;599;p4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600" name="Google Shape;600;p46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601" name="Google Shape;601;p46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602" name="Google Shape;602;p46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603" name="Google Shape;603;p46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604" name="Google Shape;604;p46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605" name="Google Shape;605;p46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606" name="Google Shape;606;p46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607" name="Google Shape;607;p46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608" name="Google Shape;608;p46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609" name="Google Shape;609;p46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610" name="Google Shape;610;p46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cxnSp>
        <p:nvCxnSpPr>
          <p:cNvPr id="611" name="Google Shape;611;p46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Gradient | Headline">
  <p:cSld name="77_Custom Layout_1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6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3" name="Google Shape;613;p47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28"/>
          </a:xfrm>
          <a:prstGeom prst="rect">
            <a:avLst/>
          </a:prstGeom>
          <a:noFill/>
          <a:ln>
            <a:noFill/>
          </a:ln>
        </p:spPr>
      </p:pic>
      <p:sp>
        <p:nvSpPr>
          <p:cNvPr id="614" name="Google Shape;614;p4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615" name="Google Shape;615;p47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616" name="Google Shape;616;p47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617" name="Google Shape;617;p47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618" name="Google Shape;618;p47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619" name="Google Shape;619;p47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620" name="Google Shape;620;p47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621" name="Google Shape;621;p47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622" name="Google Shape;622;p47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623" name="Google Shape;623;p47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624" name="Google Shape;624;p47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625" name="Google Shape;625;p47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cxnSp>
        <p:nvCxnSpPr>
          <p:cNvPr id="626" name="Google Shape;626;p47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627" name="Google Shape;627;p47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50"/>
              <a:buFont typeface="Poppins"/>
              <a:buNone/>
              <a:defRPr sz="25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Arrow | Background 1">
  <p:cSld name="8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9" name="Google Shape;629;p4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30" name="Google Shape;630;p48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grpSp>
        <p:nvGrpSpPr>
          <p:cNvPr id="631" name="Google Shape;631;p48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632" name="Google Shape;632;p48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633" name="Google Shape;633;p48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634" name="Google Shape;634;p48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635" name="Google Shape;635;p48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636" name="Google Shape;636;p48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637" name="Google Shape;637;p48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638" name="Google Shape;638;p48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639" name="Google Shape;639;p48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640" name="Google Shape;640;p48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cxnSp>
        <p:nvCxnSpPr>
          <p:cNvPr id="641" name="Google Shape;641;p48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9" name="Google Shape;649;p50"/>
          <p:cNvSpPr txBox="1">
            <a:spLocks noGrp="1"/>
          </p:cNvSpPr>
          <p:nvPr>
            <p:ph type="title"/>
          </p:nvPr>
        </p:nvSpPr>
        <p:spPr>
          <a:xfrm>
            <a:off x="4352819" y="561586"/>
            <a:ext cx="4363800" cy="18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50"/>
              <a:buFont typeface="Poppins SemiBold"/>
              <a:buNone/>
              <a:defRPr sz="465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650" name="Google Shape;650;p50"/>
          <p:cNvSpPr txBox="1">
            <a:spLocks noGrp="1"/>
          </p:cNvSpPr>
          <p:nvPr>
            <p:ph type="subTitle" idx="1"/>
          </p:nvPr>
        </p:nvSpPr>
        <p:spPr>
          <a:xfrm>
            <a:off x="4352423" y="287614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552"/>
              <a:buNone/>
              <a:defRPr sz="1725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651" name="Google Shape;651;p50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652" name="Google Shape;652;p50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653" name="Google Shape;653;p50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654" name="Google Shape;654;p50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655" name="Google Shape;655;p50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656" name="Google Shape;656;p50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657" name="Google Shape;657;p50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658" name="Google Shape;658;p50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659" name="Google Shape;659;p50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660" name="Google Shape;660;p50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_Title Slide">
  <p:cSld name="1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p51"/>
          <p:cNvSpPr txBox="1">
            <a:spLocks noGrp="1"/>
          </p:cNvSpPr>
          <p:nvPr>
            <p:ph type="title"/>
          </p:nvPr>
        </p:nvSpPr>
        <p:spPr>
          <a:xfrm>
            <a:off x="4352819" y="561586"/>
            <a:ext cx="4363800" cy="18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50"/>
              <a:buFont typeface="Poppins SemiBold"/>
              <a:buNone/>
              <a:defRPr sz="465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663" name="Google Shape;663;p51"/>
          <p:cNvSpPr txBox="1">
            <a:spLocks noGrp="1"/>
          </p:cNvSpPr>
          <p:nvPr>
            <p:ph type="subTitle" idx="1"/>
          </p:nvPr>
        </p:nvSpPr>
        <p:spPr>
          <a:xfrm>
            <a:off x="4352423" y="287614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552"/>
              <a:buNone/>
              <a:defRPr sz="1725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664" name="Google Shape;664;p51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665" name="Google Shape;665;p51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666" name="Google Shape;666;p51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667" name="Google Shape;667;p51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668" name="Google Shape;668;p51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669" name="Google Shape;669;p51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670" name="Google Shape;670;p51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671" name="Google Shape;671;p51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672" name="Google Shape;672;p51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673" name="Google Shape;673;p51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2_Title Slide">
  <p:cSld name="2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" name="Google Shape;675;p52"/>
          <p:cNvSpPr txBox="1">
            <a:spLocks noGrp="1"/>
          </p:cNvSpPr>
          <p:nvPr>
            <p:ph type="title"/>
          </p:nvPr>
        </p:nvSpPr>
        <p:spPr>
          <a:xfrm>
            <a:off x="645155" y="561586"/>
            <a:ext cx="4363800" cy="18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50"/>
              <a:buFont typeface="Poppins"/>
              <a:buNone/>
              <a:defRPr sz="4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676" name="Google Shape;676;p52"/>
          <p:cNvSpPr txBox="1">
            <a:spLocks noGrp="1"/>
          </p:cNvSpPr>
          <p:nvPr>
            <p:ph type="subTitle" idx="1"/>
          </p:nvPr>
        </p:nvSpPr>
        <p:spPr>
          <a:xfrm>
            <a:off x="644759" y="287614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552"/>
              <a:buNone/>
              <a:defRPr sz="1725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677" name="Google Shape;677;p52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678" name="Google Shape;678;p52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679" name="Google Shape;679;p52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680" name="Google Shape;680;p52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681" name="Google Shape;681;p52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682" name="Google Shape;682;p52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683" name="Google Shape;683;p52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684" name="Google Shape;684;p52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685" name="Google Shape;685;p52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686" name="Google Shape;686;p52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_Title Slide">
  <p:cSld name="3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53"/>
          <p:cNvSpPr/>
          <p:nvPr/>
        </p:nvSpPr>
        <p:spPr>
          <a:xfrm>
            <a:off x="1573868" y="661956"/>
            <a:ext cx="33229" cy="33229"/>
          </a:xfrm>
          <a:custGeom>
            <a:avLst/>
            <a:gdLst/>
            <a:ahLst/>
            <a:cxnLst/>
            <a:rect l="l" t="t" r="r" b="b"/>
            <a:pathLst>
              <a:path w="88610" h="88610" extrusionOk="0">
                <a:moveTo>
                  <a:pt x="0" y="44305"/>
                </a:moveTo>
                <a:cubicBezTo>
                  <a:pt x="0" y="19790"/>
                  <a:pt x="19918" y="0"/>
                  <a:pt x="44305" y="0"/>
                </a:cubicBezTo>
                <a:cubicBezTo>
                  <a:pt x="68692" y="0"/>
                  <a:pt x="88610" y="19790"/>
                  <a:pt x="88610" y="44305"/>
                </a:cubicBezTo>
                <a:cubicBezTo>
                  <a:pt x="88610" y="68820"/>
                  <a:pt x="68820" y="88610"/>
                  <a:pt x="44305" y="88610"/>
                </a:cubicBezTo>
                <a:cubicBezTo>
                  <a:pt x="19790" y="88610"/>
                  <a:pt x="0" y="68820"/>
                  <a:pt x="0" y="44305"/>
                </a:cubicBezTo>
                <a:close/>
                <a:moveTo>
                  <a:pt x="76991" y="44305"/>
                </a:moveTo>
                <a:cubicBezTo>
                  <a:pt x="76991" y="26302"/>
                  <a:pt x="62436" y="11747"/>
                  <a:pt x="44433" y="11747"/>
                </a:cubicBezTo>
                <a:cubicBezTo>
                  <a:pt x="26430" y="11747"/>
                  <a:pt x="11874" y="26302"/>
                  <a:pt x="11874" y="44305"/>
                </a:cubicBezTo>
                <a:cubicBezTo>
                  <a:pt x="11874" y="62308"/>
                  <a:pt x="26430" y="76864"/>
                  <a:pt x="44433" y="76864"/>
                </a:cubicBezTo>
                <a:cubicBezTo>
                  <a:pt x="62436" y="76864"/>
                  <a:pt x="76991" y="62308"/>
                  <a:pt x="76991" y="44305"/>
                </a:cubicBezTo>
                <a:close/>
                <a:moveTo>
                  <a:pt x="28345" y="23366"/>
                </a:moveTo>
                <a:lnTo>
                  <a:pt x="48391" y="23366"/>
                </a:lnTo>
                <a:cubicBezTo>
                  <a:pt x="56179" y="23366"/>
                  <a:pt x="62563" y="28345"/>
                  <a:pt x="62563" y="36900"/>
                </a:cubicBezTo>
                <a:cubicBezTo>
                  <a:pt x="62563" y="42390"/>
                  <a:pt x="59882" y="46348"/>
                  <a:pt x="56052" y="48519"/>
                </a:cubicBezTo>
                <a:lnTo>
                  <a:pt x="63840" y="64223"/>
                </a:lnTo>
                <a:lnTo>
                  <a:pt x="52221" y="64223"/>
                </a:lnTo>
                <a:lnTo>
                  <a:pt x="45965" y="50434"/>
                </a:lnTo>
                <a:lnTo>
                  <a:pt x="39070" y="50434"/>
                </a:lnTo>
                <a:lnTo>
                  <a:pt x="39070" y="64223"/>
                </a:lnTo>
                <a:lnTo>
                  <a:pt x="28473" y="64223"/>
                </a:lnTo>
                <a:lnTo>
                  <a:pt x="28473" y="23366"/>
                </a:lnTo>
                <a:lnTo>
                  <a:pt x="28473" y="23366"/>
                </a:lnTo>
                <a:close/>
                <a:moveTo>
                  <a:pt x="45582" y="42773"/>
                </a:moveTo>
                <a:cubicBezTo>
                  <a:pt x="48646" y="42773"/>
                  <a:pt x="51200" y="40730"/>
                  <a:pt x="51200" y="36900"/>
                </a:cubicBezTo>
                <a:cubicBezTo>
                  <a:pt x="51200" y="33069"/>
                  <a:pt x="48519" y="31282"/>
                  <a:pt x="45582" y="31282"/>
                </a:cubicBezTo>
                <a:lnTo>
                  <a:pt x="38815" y="31282"/>
                </a:lnTo>
                <a:lnTo>
                  <a:pt x="38815" y="42901"/>
                </a:lnTo>
                <a:lnTo>
                  <a:pt x="45582" y="4290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689" name="Google Shape;689;p53"/>
          <p:cNvSpPr>
            <a:spLocks noGrp="1"/>
          </p:cNvSpPr>
          <p:nvPr>
            <p:ph type="pic" idx="2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  <p:sp>
        <p:nvSpPr>
          <p:cNvPr id="690" name="Google Shape;690;p53"/>
          <p:cNvSpPr>
            <a:spLocks noGrp="1"/>
          </p:cNvSpPr>
          <p:nvPr>
            <p:ph type="pic" idx="3"/>
          </p:nvPr>
        </p:nvSpPr>
        <p:spPr>
          <a:xfrm>
            <a:off x="1991065" y="636560"/>
            <a:ext cx="1566000" cy="3396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691" name="Google Shape;691;p53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692" name="Google Shape;692;p53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693" name="Google Shape;693;p53"/>
          <p:cNvGrpSpPr/>
          <p:nvPr/>
        </p:nvGrpSpPr>
        <p:grpSpPr>
          <a:xfrm>
            <a:off x="645294" y="661955"/>
            <a:ext cx="1204506" cy="283739"/>
            <a:chOff x="1720785" y="1765213"/>
            <a:chExt cx="3212015" cy="756636"/>
          </a:xfrm>
        </p:grpSpPr>
        <p:grpSp>
          <p:nvGrpSpPr>
            <p:cNvPr id="694" name="Google Shape;694;p53"/>
            <p:cNvGrpSpPr/>
            <p:nvPr/>
          </p:nvGrpSpPr>
          <p:grpSpPr>
            <a:xfrm>
              <a:off x="1720785" y="1765213"/>
              <a:ext cx="2468571" cy="756636"/>
              <a:chOff x="1720785" y="1765213"/>
              <a:chExt cx="2468571" cy="756636"/>
            </a:xfrm>
          </p:grpSpPr>
          <p:sp>
            <p:nvSpPr>
              <p:cNvPr id="695" name="Google Shape;695;p53"/>
              <p:cNvSpPr/>
              <p:nvPr/>
            </p:nvSpPr>
            <p:spPr>
              <a:xfrm>
                <a:off x="1720785" y="1765216"/>
                <a:ext cx="913552" cy="756633"/>
              </a:xfrm>
              <a:custGeom>
                <a:avLst/>
                <a:gdLst/>
                <a:ahLst/>
                <a:cxnLst/>
                <a:rect l="l" t="t" r="r" b="b"/>
                <a:pathLst>
                  <a:path w="913552" h="756633" extrusionOk="0">
                    <a:moveTo>
                      <a:pt x="383" y="478163"/>
                    </a:moveTo>
                    <a:lnTo>
                      <a:pt x="383" y="0"/>
                    </a:lnTo>
                    <a:lnTo>
                      <a:pt x="178625" y="0"/>
                    </a:lnTo>
                    <a:lnTo>
                      <a:pt x="178625" y="478163"/>
                    </a:lnTo>
                    <a:cubicBezTo>
                      <a:pt x="178625" y="561794"/>
                      <a:pt x="219355" y="591543"/>
                      <a:pt x="273236" y="591543"/>
                    </a:cubicBezTo>
                    <a:cubicBezTo>
                      <a:pt x="327117" y="591543"/>
                      <a:pt x="367847" y="561921"/>
                      <a:pt x="367847" y="478163"/>
                    </a:cubicBezTo>
                    <a:lnTo>
                      <a:pt x="367847" y="0"/>
                    </a:lnTo>
                    <a:lnTo>
                      <a:pt x="546089" y="0"/>
                    </a:lnTo>
                    <a:lnTo>
                      <a:pt x="546089" y="478163"/>
                    </a:lnTo>
                    <a:cubicBezTo>
                      <a:pt x="546089" y="561794"/>
                      <a:pt x="587968" y="591543"/>
                      <a:pt x="640700" y="591543"/>
                    </a:cubicBezTo>
                    <a:cubicBezTo>
                      <a:pt x="693432" y="591543"/>
                      <a:pt x="735311" y="561921"/>
                      <a:pt x="735311" y="478163"/>
                    </a:cubicBezTo>
                    <a:lnTo>
                      <a:pt x="735311" y="0"/>
                    </a:lnTo>
                    <a:lnTo>
                      <a:pt x="913553" y="0"/>
                    </a:lnTo>
                    <a:lnTo>
                      <a:pt x="913553" y="478163"/>
                    </a:lnTo>
                    <a:cubicBezTo>
                      <a:pt x="913553" y="670705"/>
                      <a:pt x="801322" y="756634"/>
                      <a:pt x="656021" y="756634"/>
                    </a:cubicBezTo>
                    <a:cubicBezTo>
                      <a:pt x="569071" y="756634"/>
                      <a:pt x="499741" y="722543"/>
                      <a:pt x="456840" y="657554"/>
                    </a:cubicBezTo>
                    <a:cubicBezTo>
                      <a:pt x="413940" y="722415"/>
                      <a:pt x="344609" y="756634"/>
                      <a:pt x="257659" y="756634"/>
                    </a:cubicBezTo>
                    <a:cubicBezTo>
                      <a:pt x="112359" y="756634"/>
                      <a:pt x="0" y="670705"/>
                      <a:pt x="0" y="478163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696" name="Google Shape;696;p53"/>
              <p:cNvSpPr/>
              <p:nvPr/>
            </p:nvSpPr>
            <p:spPr>
              <a:xfrm>
                <a:off x="2708901" y="1765213"/>
                <a:ext cx="756508" cy="756510"/>
              </a:xfrm>
              <a:custGeom>
                <a:avLst/>
                <a:gdLst/>
                <a:ahLst/>
                <a:cxnLst/>
                <a:rect l="l" t="t" r="r" b="b"/>
                <a:pathLst>
                  <a:path w="756508" h="756510" extrusionOk="0">
                    <a:moveTo>
                      <a:pt x="751784" y="437435"/>
                    </a:moveTo>
                    <a:cubicBezTo>
                      <a:pt x="754849" y="417773"/>
                      <a:pt x="756509" y="397471"/>
                      <a:pt x="756509" y="376915"/>
                    </a:cubicBezTo>
                    <a:cubicBezTo>
                      <a:pt x="755742" y="168285"/>
                      <a:pt x="585417" y="-763"/>
                      <a:pt x="376915" y="3"/>
                    </a:cubicBezTo>
                    <a:cubicBezTo>
                      <a:pt x="168413" y="769"/>
                      <a:pt x="-763" y="171094"/>
                      <a:pt x="3" y="379596"/>
                    </a:cubicBezTo>
                    <a:cubicBezTo>
                      <a:pt x="769" y="588098"/>
                      <a:pt x="171094" y="757147"/>
                      <a:pt x="379596" y="756509"/>
                    </a:cubicBezTo>
                    <a:cubicBezTo>
                      <a:pt x="533451" y="755998"/>
                      <a:pt x="665600" y="663174"/>
                      <a:pt x="724205" y="530770"/>
                    </a:cubicBezTo>
                    <a:lnTo>
                      <a:pt x="517874" y="531536"/>
                    </a:lnTo>
                    <a:cubicBezTo>
                      <a:pt x="481102" y="565116"/>
                      <a:pt x="432456" y="585800"/>
                      <a:pt x="378958" y="585928"/>
                    </a:cubicBezTo>
                    <a:cubicBezTo>
                      <a:pt x="285496" y="586311"/>
                      <a:pt x="205951" y="524386"/>
                      <a:pt x="179777" y="439351"/>
                    </a:cubicBezTo>
                    <a:lnTo>
                      <a:pt x="751784" y="437435"/>
                    </a:lnTo>
                    <a:moveTo>
                      <a:pt x="377426" y="170584"/>
                    </a:moveTo>
                    <a:cubicBezTo>
                      <a:pt x="461695" y="170328"/>
                      <a:pt x="534472" y="220507"/>
                      <a:pt x="567286" y="292646"/>
                    </a:cubicBezTo>
                    <a:lnTo>
                      <a:pt x="188331" y="294050"/>
                    </a:lnTo>
                    <a:cubicBezTo>
                      <a:pt x="220634" y="221656"/>
                      <a:pt x="293029" y="170967"/>
                      <a:pt x="377298" y="170584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697" name="Google Shape;697;p53"/>
              <p:cNvGrpSpPr/>
              <p:nvPr/>
            </p:nvGrpSpPr>
            <p:grpSpPr>
              <a:xfrm>
                <a:off x="3397356" y="1765216"/>
                <a:ext cx="792000" cy="756633"/>
                <a:chOff x="3397356" y="1765216"/>
                <a:chExt cx="792000" cy="756633"/>
              </a:xfrm>
            </p:grpSpPr>
            <p:grpSp>
              <p:nvGrpSpPr>
                <p:cNvPr id="698" name="Google Shape;698;p53"/>
                <p:cNvGrpSpPr/>
                <p:nvPr/>
              </p:nvGrpSpPr>
              <p:grpSpPr>
                <a:xfrm>
                  <a:off x="3397356" y="1765216"/>
                  <a:ext cx="792000" cy="756633"/>
                  <a:chOff x="3397356" y="1765216"/>
                  <a:chExt cx="792000" cy="756633"/>
                </a:xfrm>
              </p:grpSpPr>
              <p:sp>
                <p:nvSpPr>
                  <p:cNvPr id="699" name="Google Shape;699;p53"/>
                  <p:cNvSpPr/>
                  <p:nvPr/>
                </p:nvSpPr>
                <p:spPr>
                  <a:xfrm>
                    <a:off x="3397356" y="1765216"/>
                    <a:ext cx="792000" cy="75663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92000" h="756633" extrusionOk="0">
                        <a:moveTo>
                          <a:pt x="792001" y="0"/>
                        </a:moveTo>
                        <a:lnTo>
                          <a:pt x="561027" y="0"/>
                        </a:lnTo>
                        <a:lnTo>
                          <a:pt x="395937" y="242337"/>
                        </a:lnTo>
                        <a:lnTo>
                          <a:pt x="230974" y="0"/>
                        </a:lnTo>
                        <a:lnTo>
                          <a:pt x="0" y="0"/>
                        </a:lnTo>
                        <a:lnTo>
                          <a:pt x="257659" y="378317"/>
                        </a:lnTo>
                        <a:lnTo>
                          <a:pt x="0" y="756634"/>
                        </a:lnTo>
                        <a:lnTo>
                          <a:pt x="230974" y="756634"/>
                        </a:lnTo>
                        <a:lnTo>
                          <a:pt x="395937" y="514296"/>
                        </a:lnTo>
                        <a:lnTo>
                          <a:pt x="561027" y="756634"/>
                        </a:lnTo>
                        <a:lnTo>
                          <a:pt x="792001" y="756634"/>
                        </a:lnTo>
                        <a:lnTo>
                          <a:pt x="534214" y="378317"/>
                        </a:lnTo>
                        <a:lnTo>
                          <a:pt x="792001" y="0"/>
                        </a:lnTo>
                        <a:close/>
                        <a:moveTo>
                          <a:pt x="210162" y="717180"/>
                        </a:moveTo>
                        <a:lnTo>
                          <a:pt x="74565" y="717180"/>
                        </a:lnTo>
                        <a:lnTo>
                          <a:pt x="305411" y="378317"/>
                        </a:lnTo>
                        <a:lnTo>
                          <a:pt x="74565" y="39453"/>
                        </a:lnTo>
                        <a:lnTo>
                          <a:pt x="210162" y="39453"/>
                        </a:lnTo>
                        <a:lnTo>
                          <a:pt x="441008" y="378317"/>
                        </a:lnTo>
                        <a:lnTo>
                          <a:pt x="210162" y="71718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700" name="Google Shape;700;p53"/>
                  <p:cNvSpPr/>
                  <p:nvPr/>
                </p:nvSpPr>
                <p:spPr>
                  <a:xfrm>
                    <a:off x="3546359" y="1843994"/>
                    <a:ext cx="244252" cy="59894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4252" h="598948" extrusionOk="0">
                        <a:moveTo>
                          <a:pt x="40219" y="0"/>
                        </a:moveTo>
                        <a:lnTo>
                          <a:pt x="0" y="0"/>
                        </a:lnTo>
                        <a:lnTo>
                          <a:pt x="204033" y="299538"/>
                        </a:lnTo>
                        <a:lnTo>
                          <a:pt x="0" y="598949"/>
                        </a:lnTo>
                        <a:lnTo>
                          <a:pt x="40219" y="598949"/>
                        </a:lnTo>
                        <a:lnTo>
                          <a:pt x="244253" y="299538"/>
                        </a:lnTo>
                        <a:lnTo>
                          <a:pt x="40219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701" name="Google Shape;701;p53"/>
                <p:cNvSpPr/>
                <p:nvPr/>
              </p:nvSpPr>
              <p:spPr>
                <a:xfrm>
                  <a:off x="3793292" y="2143532"/>
                  <a:ext cx="92696" cy="2718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696" h="271831" extrusionOk="0">
                      <a:moveTo>
                        <a:pt x="92696" y="0"/>
                      </a:moveTo>
                      <a:lnTo>
                        <a:pt x="92696" y="271831"/>
                      </a:lnTo>
                      <a:lnTo>
                        <a:pt x="0" y="135980"/>
                      </a:lnTo>
                      <a:lnTo>
                        <a:pt x="92696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702" name="Google Shape;702;p53"/>
            <p:cNvSpPr/>
            <p:nvPr/>
          </p:nvSpPr>
          <p:spPr>
            <a:xfrm>
              <a:off x="4699018" y="1932094"/>
              <a:ext cx="33300" cy="4344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sp>
          <p:nvSpPr>
            <p:cNvPr id="703" name="Google Shape;703;p53"/>
            <p:cNvSpPr/>
            <p:nvPr/>
          </p:nvSpPr>
          <p:spPr>
            <a:xfrm rot="5400000">
              <a:off x="4698950" y="1932130"/>
              <a:ext cx="33300" cy="4344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4_Title Slide">
  <p:cSld name="4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5" name="Google Shape;705;p54"/>
          <p:cNvGrpSpPr/>
          <p:nvPr/>
        </p:nvGrpSpPr>
        <p:grpSpPr>
          <a:xfrm>
            <a:off x="645294" y="661955"/>
            <a:ext cx="962007" cy="283739"/>
            <a:chOff x="1720785" y="1765213"/>
            <a:chExt cx="2565353" cy="756636"/>
          </a:xfrm>
        </p:grpSpPr>
        <p:grpSp>
          <p:nvGrpSpPr>
            <p:cNvPr id="706" name="Google Shape;706;p54"/>
            <p:cNvGrpSpPr/>
            <p:nvPr/>
          </p:nvGrpSpPr>
          <p:grpSpPr>
            <a:xfrm>
              <a:off x="1720785" y="1765213"/>
              <a:ext cx="2468571" cy="756636"/>
              <a:chOff x="1720785" y="1765213"/>
              <a:chExt cx="2468571" cy="756636"/>
            </a:xfrm>
          </p:grpSpPr>
          <p:sp>
            <p:nvSpPr>
              <p:cNvPr id="707" name="Google Shape;707;p54"/>
              <p:cNvSpPr/>
              <p:nvPr/>
            </p:nvSpPr>
            <p:spPr>
              <a:xfrm>
                <a:off x="1720785" y="1765216"/>
                <a:ext cx="913552" cy="756633"/>
              </a:xfrm>
              <a:custGeom>
                <a:avLst/>
                <a:gdLst/>
                <a:ahLst/>
                <a:cxnLst/>
                <a:rect l="l" t="t" r="r" b="b"/>
                <a:pathLst>
                  <a:path w="913552" h="756633" extrusionOk="0">
                    <a:moveTo>
                      <a:pt x="383" y="478163"/>
                    </a:moveTo>
                    <a:lnTo>
                      <a:pt x="383" y="0"/>
                    </a:lnTo>
                    <a:lnTo>
                      <a:pt x="178625" y="0"/>
                    </a:lnTo>
                    <a:lnTo>
                      <a:pt x="178625" y="478163"/>
                    </a:lnTo>
                    <a:cubicBezTo>
                      <a:pt x="178625" y="561794"/>
                      <a:pt x="219355" y="591543"/>
                      <a:pt x="273236" y="591543"/>
                    </a:cubicBezTo>
                    <a:cubicBezTo>
                      <a:pt x="327117" y="591543"/>
                      <a:pt x="367847" y="561921"/>
                      <a:pt x="367847" y="478163"/>
                    </a:cubicBezTo>
                    <a:lnTo>
                      <a:pt x="367847" y="0"/>
                    </a:lnTo>
                    <a:lnTo>
                      <a:pt x="546089" y="0"/>
                    </a:lnTo>
                    <a:lnTo>
                      <a:pt x="546089" y="478163"/>
                    </a:lnTo>
                    <a:cubicBezTo>
                      <a:pt x="546089" y="561794"/>
                      <a:pt x="587968" y="591543"/>
                      <a:pt x="640700" y="591543"/>
                    </a:cubicBezTo>
                    <a:cubicBezTo>
                      <a:pt x="693432" y="591543"/>
                      <a:pt x="735311" y="561921"/>
                      <a:pt x="735311" y="478163"/>
                    </a:cubicBezTo>
                    <a:lnTo>
                      <a:pt x="735311" y="0"/>
                    </a:lnTo>
                    <a:lnTo>
                      <a:pt x="913553" y="0"/>
                    </a:lnTo>
                    <a:lnTo>
                      <a:pt x="913553" y="478163"/>
                    </a:lnTo>
                    <a:cubicBezTo>
                      <a:pt x="913553" y="670705"/>
                      <a:pt x="801322" y="756634"/>
                      <a:pt x="656021" y="756634"/>
                    </a:cubicBezTo>
                    <a:cubicBezTo>
                      <a:pt x="569071" y="756634"/>
                      <a:pt x="499741" y="722543"/>
                      <a:pt x="456840" y="657554"/>
                    </a:cubicBezTo>
                    <a:cubicBezTo>
                      <a:pt x="413940" y="722415"/>
                      <a:pt x="344609" y="756634"/>
                      <a:pt x="257659" y="756634"/>
                    </a:cubicBezTo>
                    <a:cubicBezTo>
                      <a:pt x="112359" y="756634"/>
                      <a:pt x="0" y="670705"/>
                      <a:pt x="0" y="478163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708" name="Google Shape;708;p54"/>
              <p:cNvSpPr/>
              <p:nvPr/>
            </p:nvSpPr>
            <p:spPr>
              <a:xfrm>
                <a:off x="2708901" y="1765213"/>
                <a:ext cx="756508" cy="756510"/>
              </a:xfrm>
              <a:custGeom>
                <a:avLst/>
                <a:gdLst/>
                <a:ahLst/>
                <a:cxnLst/>
                <a:rect l="l" t="t" r="r" b="b"/>
                <a:pathLst>
                  <a:path w="756508" h="756510" extrusionOk="0">
                    <a:moveTo>
                      <a:pt x="751784" y="437435"/>
                    </a:moveTo>
                    <a:cubicBezTo>
                      <a:pt x="754849" y="417773"/>
                      <a:pt x="756509" y="397471"/>
                      <a:pt x="756509" y="376915"/>
                    </a:cubicBezTo>
                    <a:cubicBezTo>
                      <a:pt x="755742" y="168285"/>
                      <a:pt x="585417" y="-763"/>
                      <a:pt x="376915" y="3"/>
                    </a:cubicBezTo>
                    <a:cubicBezTo>
                      <a:pt x="168413" y="769"/>
                      <a:pt x="-763" y="171094"/>
                      <a:pt x="3" y="379596"/>
                    </a:cubicBezTo>
                    <a:cubicBezTo>
                      <a:pt x="769" y="588098"/>
                      <a:pt x="171094" y="757147"/>
                      <a:pt x="379596" y="756509"/>
                    </a:cubicBezTo>
                    <a:cubicBezTo>
                      <a:pt x="533451" y="755998"/>
                      <a:pt x="665600" y="663174"/>
                      <a:pt x="724205" y="530770"/>
                    </a:cubicBezTo>
                    <a:lnTo>
                      <a:pt x="517874" y="531536"/>
                    </a:lnTo>
                    <a:cubicBezTo>
                      <a:pt x="481102" y="565116"/>
                      <a:pt x="432456" y="585800"/>
                      <a:pt x="378958" y="585928"/>
                    </a:cubicBezTo>
                    <a:cubicBezTo>
                      <a:pt x="285496" y="586311"/>
                      <a:pt x="205951" y="524386"/>
                      <a:pt x="179777" y="439351"/>
                    </a:cubicBezTo>
                    <a:lnTo>
                      <a:pt x="751784" y="437435"/>
                    </a:lnTo>
                    <a:moveTo>
                      <a:pt x="377426" y="170584"/>
                    </a:moveTo>
                    <a:cubicBezTo>
                      <a:pt x="461695" y="170328"/>
                      <a:pt x="534472" y="220507"/>
                      <a:pt x="567286" y="292646"/>
                    </a:cubicBezTo>
                    <a:lnTo>
                      <a:pt x="188331" y="294050"/>
                    </a:lnTo>
                    <a:cubicBezTo>
                      <a:pt x="220634" y="221656"/>
                      <a:pt x="293029" y="170967"/>
                      <a:pt x="377298" y="170584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709" name="Google Shape;709;p54"/>
              <p:cNvGrpSpPr/>
              <p:nvPr/>
            </p:nvGrpSpPr>
            <p:grpSpPr>
              <a:xfrm>
                <a:off x="3397356" y="1765216"/>
                <a:ext cx="792000" cy="756633"/>
                <a:chOff x="3397356" y="1765216"/>
                <a:chExt cx="792000" cy="756633"/>
              </a:xfrm>
            </p:grpSpPr>
            <p:grpSp>
              <p:nvGrpSpPr>
                <p:cNvPr id="710" name="Google Shape;710;p54"/>
                <p:cNvGrpSpPr/>
                <p:nvPr/>
              </p:nvGrpSpPr>
              <p:grpSpPr>
                <a:xfrm>
                  <a:off x="3397356" y="1765216"/>
                  <a:ext cx="792000" cy="756633"/>
                  <a:chOff x="3397356" y="1765216"/>
                  <a:chExt cx="792000" cy="756633"/>
                </a:xfrm>
              </p:grpSpPr>
              <p:sp>
                <p:nvSpPr>
                  <p:cNvPr id="711" name="Google Shape;711;p54"/>
                  <p:cNvSpPr/>
                  <p:nvPr/>
                </p:nvSpPr>
                <p:spPr>
                  <a:xfrm>
                    <a:off x="3397356" y="1765216"/>
                    <a:ext cx="792000" cy="75663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92000" h="756633" extrusionOk="0">
                        <a:moveTo>
                          <a:pt x="792001" y="0"/>
                        </a:moveTo>
                        <a:lnTo>
                          <a:pt x="561027" y="0"/>
                        </a:lnTo>
                        <a:lnTo>
                          <a:pt x="395937" y="242337"/>
                        </a:lnTo>
                        <a:lnTo>
                          <a:pt x="230974" y="0"/>
                        </a:lnTo>
                        <a:lnTo>
                          <a:pt x="0" y="0"/>
                        </a:lnTo>
                        <a:lnTo>
                          <a:pt x="257659" y="378317"/>
                        </a:lnTo>
                        <a:lnTo>
                          <a:pt x="0" y="756634"/>
                        </a:lnTo>
                        <a:lnTo>
                          <a:pt x="230974" y="756634"/>
                        </a:lnTo>
                        <a:lnTo>
                          <a:pt x="395937" y="514296"/>
                        </a:lnTo>
                        <a:lnTo>
                          <a:pt x="561027" y="756634"/>
                        </a:lnTo>
                        <a:lnTo>
                          <a:pt x="792001" y="756634"/>
                        </a:lnTo>
                        <a:lnTo>
                          <a:pt x="534214" y="378317"/>
                        </a:lnTo>
                        <a:lnTo>
                          <a:pt x="792001" y="0"/>
                        </a:lnTo>
                        <a:close/>
                        <a:moveTo>
                          <a:pt x="210162" y="717180"/>
                        </a:moveTo>
                        <a:lnTo>
                          <a:pt x="74565" y="717180"/>
                        </a:lnTo>
                        <a:lnTo>
                          <a:pt x="305411" y="378317"/>
                        </a:lnTo>
                        <a:lnTo>
                          <a:pt x="74565" y="39453"/>
                        </a:lnTo>
                        <a:lnTo>
                          <a:pt x="210162" y="39453"/>
                        </a:lnTo>
                        <a:lnTo>
                          <a:pt x="441008" y="378317"/>
                        </a:lnTo>
                        <a:lnTo>
                          <a:pt x="210162" y="71718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712" name="Google Shape;712;p54"/>
                  <p:cNvSpPr/>
                  <p:nvPr/>
                </p:nvSpPr>
                <p:spPr>
                  <a:xfrm>
                    <a:off x="3546359" y="1843994"/>
                    <a:ext cx="244252" cy="59894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4252" h="598948" extrusionOk="0">
                        <a:moveTo>
                          <a:pt x="40219" y="0"/>
                        </a:moveTo>
                        <a:lnTo>
                          <a:pt x="0" y="0"/>
                        </a:lnTo>
                        <a:lnTo>
                          <a:pt x="204033" y="299538"/>
                        </a:lnTo>
                        <a:lnTo>
                          <a:pt x="0" y="598949"/>
                        </a:lnTo>
                        <a:lnTo>
                          <a:pt x="40219" y="598949"/>
                        </a:lnTo>
                        <a:lnTo>
                          <a:pt x="244253" y="299538"/>
                        </a:lnTo>
                        <a:lnTo>
                          <a:pt x="40219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713" name="Google Shape;713;p54"/>
                <p:cNvSpPr/>
                <p:nvPr/>
              </p:nvSpPr>
              <p:spPr>
                <a:xfrm>
                  <a:off x="3793292" y="2143532"/>
                  <a:ext cx="92696" cy="2718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696" h="271831" extrusionOk="0">
                      <a:moveTo>
                        <a:pt x="92696" y="0"/>
                      </a:moveTo>
                      <a:lnTo>
                        <a:pt x="92696" y="271831"/>
                      </a:lnTo>
                      <a:lnTo>
                        <a:pt x="0" y="135980"/>
                      </a:lnTo>
                      <a:lnTo>
                        <a:pt x="92696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714" name="Google Shape;714;p54"/>
            <p:cNvSpPr/>
            <p:nvPr/>
          </p:nvSpPr>
          <p:spPr>
            <a:xfrm>
              <a:off x="4197528" y="1765216"/>
              <a:ext cx="88610" cy="88610"/>
            </a:xfrm>
            <a:custGeom>
              <a:avLst/>
              <a:gdLst/>
              <a:ahLst/>
              <a:cxnLst/>
              <a:rect l="l" t="t" r="r" b="b"/>
              <a:pathLst>
                <a:path w="88610" h="88610" extrusionOk="0">
                  <a:moveTo>
                    <a:pt x="0" y="44305"/>
                  </a:moveTo>
                  <a:cubicBezTo>
                    <a:pt x="0" y="19790"/>
                    <a:pt x="19918" y="0"/>
                    <a:pt x="44305" y="0"/>
                  </a:cubicBezTo>
                  <a:cubicBezTo>
                    <a:pt x="68692" y="0"/>
                    <a:pt x="88610" y="19790"/>
                    <a:pt x="88610" y="44305"/>
                  </a:cubicBezTo>
                  <a:cubicBezTo>
                    <a:pt x="88610" y="68820"/>
                    <a:pt x="68820" y="88610"/>
                    <a:pt x="44305" y="88610"/>
                  </a:cubicBezTo>
                  <a:cubicBezTo>
                    <a:pt x="19790" y="88610"/>
                    <a:pt x="0" y="68820"/>
                    <a:pt x="0" y="44305"/>
                  </a:cubicBezTo>
                  <a:close/>
                  <a:moveTo>
                    <a:pt x="76991" y="44305"/>
                  </a:moveTo>
                  <a:cubicBezTo>
                    <a:pt x="76991" y="26302"/>
                    <a:pt x="62436" y="11747"/>
                    <a:pt x="44433" y="11747"/>
                  </a:cubicBezTo>
                  <a:cubicBezTo>
                    <a:pt x="26430" y="11747"/>
                    <a:pt x="11874" y="26302"/>
                    <a:pt x="11874" y="44305"/>
                  </a:cubicBezTo>
                  <a:cubicBezTo>
                    <a:pt x="11874" y="62308"/>
                    <a:pt x="26430" y="76864"/>
                    <a:pt x="44433" y="76864"/>
                  </a:cubicBezTo>
                  <a:cubicBezTo>
                    <a:pt x="62436" y="76864"/>
                    <a:pt x="76991" y="62308"/>
                    <a:pt x="76991" y="44305"/>
                  </a:cubicBezTo>
                  <a:close/>
                  <a:moveTo>
                    <a:pt x="28345" y="23366"/>
                  </a:moveTo>
                  <a:lnTo>
                    <a:pt x="48391" y="23366"/>
                  </a:lnTo>
                  <a:cubicBezTo>
                    <a:pt x="56179" y="23366"/>
                    <a:pt x="62563" y="28345"/>
                    <a:pt x="62563" y="36900"/>
                  </a:cubicBezTo>
                  <a:cubicBezTo>
                    <a:pt x="62563" y="42390"/>
                    <a:pt x="59882" y="46348"/>
                    <a:pt x="56052" y="48519"/>
                  </a:cubicBezTo>
                  <a:lnTo>
                    <a:pt x="63840" y="64223"/>
                  </a:lnTo>
                  <a:lnTo>
                    <a:pt x="52221" y="64223"/>
                  </a:lnTo>
                  <a:lnTo>
                    <a:pt x="45965" y="50434"/>
                  </a:lnTo>
                  <a:lnTo>
                    <a:pt x="39070" y="50434"/>
                  </a:lnTo>
                  <a:lnTo>
                    <a:pt x="39070" y="64223"/>
                  </a:lnTo>
                  <a:lnTo>
                    <a:pt x="28473" y="64223"/>
                  </a:lnTo>
                  <a:lnTo>
                    <a:pt x="28473" y="23366"/>
                  </a:lnTo>
                  <a:lnTo>
                    <a:pt x="28473" y="23366"/>
                  </a:lnTo>
                  <a:close/>
                  <a:moveTo>
                    <a:pt x="45582" y="42773"/>
                  </a:moveTo>
                  <a:cubicBezTo>
                    <a:pt x="48646" y="42773"/>
                    <a:pt x="51200" y="40730"/>
                    <a:pt x="51200" y="36900"/>
                  </a:cubicBezTo>
                  <a:cubicBezTo>
                    <a:pt x="51200" y="33069"/>
                    <a:pt x="48519" y="31282"/>
                    <a:pt x="45582" y="31282"/>
                  </a:cubicBezTo>
                  <a:lnTo>
                    <a:pt x="38815" y="31282"/>
                  </a:lnTo>
                  <a:lnTo>
                    <a:pt x="38815" y="42901"/>
                  </a:lnTo>
                  <a:lnTo>
                    <a:pt x="45582" y="4290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715" name="Google Shape;715;p54"/>
          <p:cNvSpPr/>
          <p:nvPr/>
        </p:nvSpPr>
        <p:spPr>
          <a:xfrm>
            <a:off x="1761902" y="724535"/>
            <a:ext cx="12300" cy="162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716" name="Google Shape;716;p54"/>
          <p:cNvSpPr/>
          <p:nvPr/>
        </p:nvSpPr>
        <p:spPr>
          <a:xfrm rot="5400000">
            <a:off x="1761959" y="724455"/>
            <a:ext cx="12300" cy="1629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grpSp>
        <p:nvGrpSpPr>
          <p:cNvPr id="717" name="Google Shape;717;p54"/>
          <p:cNvGrpSpPr/>
          <p:nvPr/>
        </p:nvGrpSpPr>
        <p:grpSpPr>
          <a:xfrm>
            <a:off x="645294" y="661955"/>
            <a:ext cx="1204506" cy="283739"/>
            <a:chOff x="1720785" y="1765213"/>
            <a:chExt cx="3212015" cy="756636"/>
          </a:xfrm>
        </p:grpSpPr>
        <p:grpSp>
          <p:nvGrpSpPr>
            <p:cNvPr id="718" name="Google Shape;718;p54"/>
            <p:cNvGrpSpPr/>
            <p:nvPr/>
          </p:nvGrpSpPr>
          <p:grpSpPr>
            <a:xfrm>
              <a:off x="1720785" y="1765213"/>
              <a:ext cx="2468571" cy="756636"/>
              <a:chOff x="1720785" y="1765213"/>
              <a:chExt cx="2468571" cy="756636"/>
            </a:xfrm>
          </p:grpSpPr>
          <p:sp>
            <p:nvSpPr>
              <p:cNvPr id="719" name="Google Shape;719;p54"/>
              <p:cNvSpPr/>
              <p:nvPr/>
            </p:nvSpPr>
            <p:spPr>
              <a:xfrm>
                <a:off x="1720785" y="1765216"/>
                <a:ext cx="913552" cy="756633"/>
              </a:xfrm>
              <a:custGeom>
                <a:avLst/>
                <a:gdLst/>
                <a:ahLst/>
                <a:cxnLst/>
                <a:rect l="l" t="t" r="r" b="b"/>
                <a:pathLst>
                  <a:path w="913552" h="756633" extrusionOk="0">
                    <a:moveTo>
                      <a:pt x="383" y="478163"/>
                    </a:moveTo>
                    <a:lnTo>
                      <a:pt x="383" y="0"/>
                    </a:lnTo>
                    <a:lnTo>
                      <a:pt x="178625" y="0"/>
                    </a:lnTo>
                    <a:lnTo>
                      <a:pt x="178625" y="478163"/>
                    </a:lnTo>
                    <a:cubicBezTo>
                      <a:pt x="178625" y="561794"/>
                      <a:pt x="219355" y="591543"/>
                      <a:pt x="273236" y="591543"/>
                    </a:cubicBezTo>
                    <a:cubicBezTo>
                      <a:pt x="327117" y="591543"/>
                      <a:pt x="367847" y="561921"/>
                      <a:pt x="367847" y="478163"/>
                    </a:cubicBezTo>
                    <a:lnTo>
                      <a:pt x="367847" y="0"/>
                    </a:lnTo>
                    <a:lnTo>
                      <a:pt x="546089" y="0"/>
                    </a:lnTo>
                    <a:lnTo>
                      <a:pt x="546089" y="478163"/>
                    </a:lnTo>
                    <a:cubicBezTo>
                      <a:pt x="546089" y="561794"/>
                      <a:pt x="587968" y="591543"/>
                      <a:pt x="640700" y="591543"/>
                    </a:cubicBezTo>
                    <a:cubicBezTo>
                      <a:pt x="693432" y="591543"/>
                      <a:pt x="735311" y="561921"/>
                      <a:pt x="735311" y="478163"/>
                    </a:cubicBezTo>
                    <a:lnTo>
                      <a:pt x="735311" y="0"/>
                    </a:lnTo>
                    <a:lnTo>
                      <a:pt x="913553" y="0"/>
                    </a:lnTo>
                    <a:lnTo>
                      <a:pt x="913553" y="478163"/>
                    </a:lnTo>
                    <a:cubicBezTo>
                      <a:pt x="913553" y="670705"/>
                      <a:pt x="801322" y="756634"/>
                      <a:pt x="656021" y="756634"/>
                    </a:cubicBezTo>
                    <a:cubicBezTo>
                      <a:pt x="569071" y="756634"/>
                      <a:pt x="499741" y="722543"/>
                      <a:pt x="456840" y="657554"/>
                    </a:cubicBezTo>
                    <a:cubicBezTo>
                      <a:pt x="413940" y="722415"/>
                      <a:pt x="344609" y="756634"/>
                      <a:pt x="257659" y="756634"/>
                    </a:cubicBezTo>
                    <a:cubicBezTo>
                      <a:pt x="112359" y="756634"/>
                      <a:pt x="0" y="670705"/>
                      <a:pt x="0" y="478163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720" name="Google Shape;720;p54"/>
              <p:cNvSpPr/>
              <p:nvPr/>
            </p:nvSpPr>
            <p:spPr>
              <a:xfrm>
                <a:off x="2708901" y="1765213"/>
                <a:ext cx="756508" cy="756510"/>
              </a:xfrm>
              <a:custGeom>
                <a:avLst/>
                <a:gdLst/>
                <a:ahLst/>
                <a:cxnLst/>
                <a:rect l="l" t="t" r="r" b="b"/>
                <a:pathLst>
                  <a:path w="756508" h="756510" extrusionOk="0">
                    <a:moveTo>
                      <a:pt x="751784" y="437435"/>
                    </a:moveTo>
                    <a:cubicBezTo>
                      <a:pt x="754849" y="417773"/>
                      <a:pt x="756509" y="397471"/>
                      <a:pt x="756509" y="376915"/>
                    </a:cubicBezTo>
                    <a:cubicBezTo>
                      <a:pt x="755742" y="168285"/>
                      <a:pt x="585417" y="-763"/>
                      <a:pt x="376915" y="3"/>
                    </a:cubicBezTo>
                    <a:cubicBezTo>
                      <a:pt x="168413" y="769"/>
                      <a:pt x="-763" y="171094"/>
                      <a:pt x="3" y="379596"/>
                    </a:cubicBezTo>
                    <a:cubicBezTo>
                      <a:pt x="769" y="588098"/>
                      <a:pt x="171094" y="757147"/>
                      <a:pt x="379596" y="756509"/>
                    </a:cubicBezTo>
                    <a:cubicBezTo>
                      <a:pt x="533451" y="755998"/>
                      <a:pt x="665600" y="663174"/>
                      <a:pt x="724205" y="530770"/>
                    </a:cubicBezTo>
                    <a:lnTo>
                      <a:pt x="517874" y="531536"/>
                    </a:lnTo>
                    <a:cubicBezTo>
                      <a:pt x="481102" y="565116"/>
                      <a:pt x="432456" y="585800"/>
                      <a:pt x="378958" y="585928"/>
                    </a:cubicBezTo>
                    <a:cubicBezTo>
                      <a:pt x="285496" y="586311"/>
                      <a:pt x="205951" y="524386"/>
                      <a:pt x="179777" y="439351"/>
                    </a:cubicBezTo>
                    <a:lnTo>
                      <a:pt x="751784" y="437435"/>
                    </a:lnTo>
                    <a:moveTo>
                      <a:pt x="377426" y="170584"/>
                    </a:moveTo>
                    <a:cubicBezTo>
                      <a:pt x="461695" y="170328"/>
                      <a:pt x="534472" y="220507"/>
                      <a:pt x="567286" y="292646"/>
                    </a:cubicBezTo>
                    <a:lnTo>
                      <a:pt x="188331" y="294050"/>
                    </a:lnTo>
                    <a:cubicBezTo>
                      <a:pt x="220634" y="221656"/>
                      <a:pt x="293029" y="170967"/>
                      <a:pt x="377298" y="170584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721" name="Google Shape;721;p54"/>
              <p:cNvGrpSpPr/>
              <p:nvPr/>
            </p:nvGrpSpPr>
            <p:grpSpPr>
              <a:xfrm>
                <a:off x="3397356" y="1765216"/>
                <a:ext cx="792000" cy="756633"/>
                <a:chOff x="3397356" y="1765216"/>
                <a:chExt cx="792000" cy="756633"/>
              </a:xfrm>
            </p:grpSpPr>
            <p:grpSp>
              <p:nvGrpSpPr>
                <p:cNvPr id="722" name="Google Shape;722;p54"/>
                <p:cNvGrpSpPr/>
                <p:nvPr/>
              </p:nvGrpSpPr>
              <p:grpSpPr>
                <a:xfrm>
                  <a:off x="3397356" y="1765216"/>
                  <a:ext cx="792000" cy="756633"/>
                  <a:chOff x="3397356" y="1765216"/>
                  <a:chExt cx="792000" cy="756633"/>
                </a:xfrm>
              </p:grpSpPr>
              <p:sp>
                <p:nvSpPr>
                  <p:cNvPr id="723" name="Google Shape;723;p54"/>
                  <p:cNvSpPr/>
                  <p:nvPr/>
                </p:nvSpPr>
                <p:spPr>
                  <a:xfrm>
                    <a:off x="3397356" y="1765216"/>
                    <a:ext cx="792000" cy="75663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92000" h="756633" extrusionOk="0">
                        <a:moveTo>
                          <a:pt x="792001" y="0"/>
                        </a:moveTo>
                        <a:lnTo>
                          <a:pt x="561027" y="0"/>
                        </a:lnTo>
                        <a:lnTo>
                          <a:pt x="395937" y="242337"/>
                        </a:lnTo>
                        <a:lnTo>
                          <a:pt x="230974" y="0"/>
                        </a:lnTo>
                        <a:lnTo>
                          <a:pt x="0" y="0"/>
                        </a:lnTo>
                        <a:lnTo>
                          <a:pt x="257659" y="378317"/>
                        </a:lnTo>
                        <a:lnTo>
                          <a:pt x="0" y="756634"/>
                        </a:lnTo>
                        <a:lnTo>
                          <a:pt x="230974" y="756634"/>
                        </a:lnTo>
                        <a:lnTo>
                          <a:pt x="395937" y="514296"/>
                        </a:lnTo>
                        <a:lnTo>
                          <a:pt x="561027" y="756634"/>
                        </a:lnTo>
                        <a:lnTo>
                          <a:pt x="792001" y="756634"/>
                        </a:lnTo>
                        <a:lnTo>
                          <a:pt x="534214" y="378317"/>
                        </a:lnTo>
                        <a:lnTo>
                          <a:pt x="792001" y="0"/>
                        </a:lnTo>
                        <a:close/>
                        <a:moveTo>
                          <a:pt x="210162" y="717180"/>
                        </a:moveTo>
                        <a:lnTo>
                          <a:pt x="74565" y="717180"/>
                        </a:lnTo>
                        <a:lnTo>
                          <a:pt x="305411" y="378317"/>
                        </a:lnTo>
                        <a:lnTo>
                          <a:pt x="74565" y="39453"/>
                        </a:lnTo>
                        <a:lnTo>
                          <a:pt x="210162" y="39453"/>
                        </a:lnTo>
                        <a:lnTo>
                          <a:pt x="441008" y="378317"/>
                        </a:lnTo>
                        <a:lnTo>
                          <a:pt x="210162" y="71718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724" name="Google Shape;724;p54"/>
                  <p:cNvSpPr/>
                  <p:nvPr/>
                </p:nvSpPr>
                <p:spPr>
                  <a:xfrm>
                    <a:off x="3546359" y="1843994"/>
                    <a:ext cx="244252" cy="59894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4252" h="598948" extrusionOk="0">
                        <a:moveTo>
                          <a:pt x="40219" y="0"/>
                        </a:moveTo>
                        <a:lnTo>
                          <a:pt x="0" y="0"/>
                        </a:lnTo>
                        <a:lnTo>
                          <a:pt x="204033" y="299538"/>
                        </a:lnTo>
                        <a:lnTo>
                          <a:pt x="0" y="598949"/>
                        </a:lnTo>
                        <a:lnTo>
                          <a:pt x="40219" y="598949"/>
                        </a:lnTo>
                        <a:lnTo>
                          <a:pt x="244253" y="299538"/>
                        </a:lnTo>
                        <a:lnTo>
                          <a:pt x="40219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725" name="Google Shape;725;p54"/>
                <p:cNvSpPr/>
                <p:nvPr/>
              </p:nvSpPr>
              <p:spPr>
                <a:xfrm>
                  <a:off x="3793292" y="2143532"/>
                  <a:ext cx="92696" cy="2718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696" h="271831" extrusionOk="0">
                      <a:moveTo>
                        <a:pt x="92696" y="0"/>
                      </a:moveTo>
                      <a:lnTo>
                        <a:pt x="92696" y="271831"/>
                      </a:lnTo>
                      <a:lnTo>
                        <a:pt x="0" y="135980"/>
                      </a:lnTo>
                      <a:lnTo>
                        <a:pt x="92696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726" name="Google Shape;726;p54"/>
            <p:cNvSpPr/>
            <p:nvPr/>
          </p:nvSpPr>
          <p:spPr>
            <a:xfrm>
              <a:off x="4699018" y="1932094"/>
              <a:ext cx="33300" cy="4344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sp>
          <p:nvSpPr>
            <p:cNvPr id="727" name="Google Shape;727;p54"/>
            <p:cNvSpPr/>
            <p:nvPr/>
          </p:nvSpPr>
          <p:spPr>
            <a:xfrm rot="5400000">
              <a:off x="4698950" y="1932130"/>
              <a:ext cx="33300" cy="4344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728" name="Google Shape;728;p54"/>
          <p:cNvSpPr>
            <a:spLocks noGrp="1"/>
          </p:cNvSpPr>
          <p:nvPr>
            <p:ph type="pic" idx="2"/>
          </p:nvPr>
        </p:nvSpPr>
        <p:spPr>
          <a:xfrm>
            <a:off x="1991065" y="636560"/>
            <a:ext cx="1566000" cy="339600"/>
          </a:xfrm>
          <a:prstGeom prst="rect">
            <a:avLst/>
          </a:prstGeom>
          <a:solidFill>
            <a:schemeClr val="lt1"/>
          </a:solidFill>
          <a:ln>
            <a:noFill/>
          </a:ln>
        </p:spPr>
      </p:sp>
      <p:sp>
        <p:nvSpPr>
          <p:cNvPr id="729" name="Google Shape;729;p54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730" name="Google Shape;730;p54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731" name="Google Shape;731;p54"/>
          <p:cNvSpPr>
            <a:spLocks noGrp="1"/>
          </p:cNvSpPr>
          <p:nvPr>
            <p:ph type="pic" idx="3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5_Title Slide">
  <p:cSld name="5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55"/>
          <p:cNvSpPr/>
          <p:nvPr/>
        </p:nvSpPr>
        <p:spPr>
          <a:xfrm>
            <a:off x="1761902" y="724535"/>
            <a:ext cx="12300" cy="162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734" name="Google Shape;734;p55"/>
          <p:cNvSpPr/>
          <p:nvPr/>
        </p:nvSpPr>
        <p:spPr>
          <a:xfrm rot="5400000">
            <a:off x="1761959" y="724455"/>
            <a:ext cx="12300" cy="162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735" name="Google Shape;735;p55"/>
          <p:cNvSpPr>
            <a:spLocks noGrp="1"/>
          </p:cNvSpPr>
          <p:nvPr>
            <p:ph type="pic" idx="2"/>
          </p:nvPr>
        </p:nvSpPr>
        <p:spPr>
          <a:xfrm>
            <a:off x="1991065" y="636560"/>
            <a:ext cx="1566000" cy="33960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736" name="Google Shape;736;p55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SzPts val="3862"/>
              <a:buFont typeface="Poppins"/>
              <a:buNone/>
              <a:defRPr sz="386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37" name="Google Shape;737;p55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2"/>
              </a:buClr>
              <a:buSzPts val="1316"/>
              <a:buNone/>
              <a:defRPr sz="1462" b="1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2"/>
              </a:buClr>
              <a:buSzPts val="675"/>
              <a:buNone/>
              <a:defRPr sz="750">
                <a:solidFill>
                  <a:schemeClr val="dk2"/>
                </a:solidFill>
              </a:defRPr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2"/>
              </a:buClr>
              <a:buSzPts val="607"/>
              <a:buNone/>
              <a:defRPr sz="675">
                <a:solidFill>
                  <a:schemeClr val="dk2"/>
                </a:solidFill>
              </a:defRPr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2"/>
              </a:buClr>
              <a:buSzPts val="540"/>
              <a:buNone/>
              <a:defRPr sz="600">
                <a:solidFill>
                  <a:schemeClr val="dk2"/>
                </a:solidFill>
              </a:defRPr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2"/>
              </a:buClr>
              <a:buSzPts val="540"/>
              <a:buNone/>
              <a:defRPr sz="600">
                <a:solidFill>
                  <a:schemeClr val="dk2"/>
                </a:solidFill>
              </a:defRPr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2"/>
              </a:buClr>
              <a:buSzPts val="600"/>
              <a:buNone/>
              <a:defRPr sz="600">
                <a:solidFill>
                  <a:schemeClr val="dk2"/>
                </a:solidFill>
              </a:defRPr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2"/>
              </a:buClr>
              <a:buSzPts val="600"/>
              <a:buNone/>
              <a:defRPr sz="600">
                <a:solidFill>
                  <a:schemeClr val="dk2"/>
                </a:solidFill>
              </a:defRPr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2"/>
              </a:buClr>
              <a:buSzPts val="600"/>
              <a:buNone/>
              <a:defRPr sz="600">
                <a:solidFill>
                  <a:schemeClr val="dk2"/>
                </a:solidFill>
              </a:defRPr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2"/>
              </a:buClr>
              <a:buSzPts val="600"/>
              <a:buNone/>
              <a:defRPr sz="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38" name="Google Shape;738;p55"/>
          <p:cNvSpPr>
            <a:spLocks noGrp="1"/>
          </p:cNvSpPr>
          <p:nvPr>
            <p:ph type="pic" idx="3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  <p:pic>
        <p:nvPicPr>
          <p:cNvPr id="739" name="Google Shape;739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5203" y="661959"/>
            <a:ext cx="951221" cy="2836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6_Title Slide">
  <p:cSld name="6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1" name="Google Shape;741;p56"/>
          <p:cNvSpPr/>
          <p:nvPr/>
        </p:nvSpPr>
        <p:spPr>
          <a:xfrm>
            <a:off x="1761902" y="724535"/>
            <a:ext cx="12600" cy="162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742" name="Google Shape;742;p56"/>
          <p:cNvSpPr/>
          <p:nvPr/>
        </p:nvSpPr>
        <p:spPr>
          <a:xfrm rot="5400000">
            <a:off x="1761809" y="724605"/>
            <a:ext cx="12600" cy="1629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743" name="Google Shape;743;p56"/>
          <p:cNvSpPr>
            <a:spLocks noGrp="1"/>
          </p:cNvSpPr>
          <p:nvPr>
            <p:ph type="pic" idx="2"/>
          </p:nvPr>
        </p:nvSpPr>
        <p:spPr>
          <a:xfrm>
            <a:off x="1991065" y="636560"/>
            <a:ext cx="1566000" cy="33960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744" name="Google Shape;744;p56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SzPts val="3862"/>
              <a:buFont typeface="Poppins"/>
              <a:buNone/>
              <a:defRPr sz="386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45" name="Google Shape;745;p56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2"/>
              </a:buClr>
              <a:buSzPts val="1316"/>
              <a:buNone/>
              <a:defRPr sz="1462" b="1">
                <a:solidFill>
                  <a:schemeClr val="dk2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2"/>
              </a:buClr>
              <a:buSzPts val="675"/>
              <a:buNone/>
              <a:defRPr sz="750">
                <a:solidFill>
                  <a:schemeClr val="dk2"/>
                </a:solidFill>
              </a:defRPr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2"/>
              </a:buClr>
              <a:buSzPts val="607"/>
              <a:buNone/>
              <a:defRPr sz="675">
                <a:solidFill>
                  <a:schemeClr val="dk2"/>
                </a:solidFill>
              </a:defRPr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2"/>
              </a:buClr>
              <a:buSzPts val="540"/>
              <a:buNone/>
              <a:defRPr sz="600">
                <a:solidFill>
                  <a:schemeClr val="dk2"/>
                </a:solidFill>
              </a:defRPr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2"/>
              </a:buClr>
              <a:buSzPts val="540"/>
              <a:buNone/>
              <a:defRPr sz="600">
                <a:solidFill>
                  <a:schemeClr val="dk2"/>
                </a:solidFill>
              </a:defRPr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2"/>
              </a:buClr>
              <a:buSzPts val="600"/>
              <a:buNone/>
              <a:defRPr sz="600">
                <a:solidFill>
                  <a:schemeClr val="dk2"/>
                </a:solidFill>
              </a:defRPr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2"/>
              </a:buClr>
              <a:buSzPts val="600"/>
              <a:buNone/>
              <a:defRPr sz="600">
                <a:solidFill>
                  <a:schemeClr val="dk2"/>
                </a:solidFill>
              </a:defRPr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2"/>
              </a:buClr>
              <a:buSzPts val="600"/>
              <a:buNone/>
              <a:defRPr sz="600">
                <a:solidFill>
                  <a:schemeClr val="dk2"/>
                </a:solidFill>
              </a:defRPr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2"/>
              </a:buClr>
              <a:buSzPts val="600"/>
              <a:buNone/>
              <a:defRPr sz="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46" name="Google Shape;746;p56"/>
          <p:cNvSpPr>
            <a:spLocks noGrp="1"/>
          </p:cNvSpPr>
          <p:nvPr>
            <p:ph type="pic" idx="3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  <p:pic>
        <p:nvPicPr>
          <p:cNvPr id="747" name="Google Shape;747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5203" y="661959"/>
            <a:ext cx="951221" cy="2836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7_Title Slide">
  <p:cSld name="7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9" name="Google Shape;749;p57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750" name="Google Shape;750;p57"/>
          <p:cNvSpPr txBox="1">
            <a:spLocks noGrp="1"/>
          </p:cNvSpPr>
          <p:nvPr>
            <p:ph type="title"/>
          </p:nvPr>
        </p:nvSpPr>
        <p:spPr>
          <a:xfrm>
            <a:off x="730869" y="80651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751" name="Google Shape;751;p57"/>
          <p:cNvSpPr txBox="1">
            <a:spLocks noGrp="1"/>
          </p:cNvSpPr>
          <p:nvPr>
            <p:ph type="subTitle" idx="1"/>
          </p:nvPr>
        </p:nvSpPr>
        <p:spPr>
          <a:xfrm>
            <a:off x="739996" y="2649582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752" name="Google Shape;752;p57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753" name="Google Shape;753;p57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754" name="Google Shape;754;p57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755" name="Google Shape;755;p57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756" name="Google Shape;756;p57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757" name="Google Shape;757;p57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758" name="Google Shape;758;p57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759" name="Google Shape;759;p57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760" name="Google Shape;760;p57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761" name="Google Shape;761;p57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8_Title Slide">
  <p:cSld name="8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3" name="Google Shape;763;p58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764" name="Google Shape;764;p58"/>
          <p:cNvSpPr txBox="1">
            <a:spLocks noGrp="1"/>
          </p:cNvSpPr>
          <p:nvPr>
            <p:ph type="title"/>
          </p:nvPr>
        </p:nvSpPr>
        <p:spPr>
          <a:xfrm>
            <a:off x="730869" y="2262633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765" name="Google Shape;765;p58"/>
          <p:cNvSpPr txBox="1">
            <a:spLocks noGrp="1"/>
          </p:cNvSpPr>
          <p:nvPr>
            <p:ph type="subTitle" idx="1"/>
          </p:nvPr>
        </p:nvSpPr>
        <p:spPr>
          <a:xfrm>
            <a:off x="739996" y="410570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766" name="Google Shape;766;p58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767" name="Google Shape;767;p58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768" name="Google Shape;768;p58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769" name="Google Shape;769;p58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770" name="Google Shape;770;p58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771" name="Google Shape;771;p58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772" name="Google Shape;772;p58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773" name="Google Shape;773;p58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774" name="Google Shape;774;p58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775" name="Google Shape;775;p58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9_Title Slide">
  <p:cSld name="9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7" name="Google Shape;777;p59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095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778" name="Google Shape;778;p59"/>
          <p:cNvSpPr txBox="1">
            <a:spLocks noGrp="1"/>
          </p:cNvSpPr>
          <p:nvPr>
            <p:ph type="title"/>
          </p:nvPr>
        </p:nvSpPr>
        <p:spPr>
          <a:xfrm>
            <a:off x="730869" y="81360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779" name="Google Shape;779;p59"/>
          <p:cNvSpPr txBox="1">
            <a:spLocks noGrp="1"/>
          </p:cNvSpPr>
          <p:nvPr>
            <p:ph type="subTitle" idx="1"/>
          </p:nvPr>
        </p:nvSpPr>
        <p:spPr>
          <a:xfrm>
            <a:off x="739996" y="2656672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780" name="Google Shape;780;p59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781" name="Google Shape;781;p59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782" name="Google Shape;782;p59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783" name="Google Shape;783;p59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784" name="Google Shape;784;p59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785" name="Google Shape;785;p59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786" name="Google Shape;786;p59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787" name="Google Shape;787;p59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788" name="Google Shape;788;p59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789" name="Google Shape;789;p59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0_Title Slide">
  <p:cSld name="10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1" name="Google Shape;791;p60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792" name="Google Shape;792;p60"/>
          <p:cNvSpPr txBox="1">
            <a:spLocks noGrp="1"/>
          </p:cNvSpPr>
          <p:nvPr>
            <p:ph type="title"/>
          </p:nvPr>
        </p:nvSpPr>
        <p:spPr>
          <a:xfrm>
            <a:off x="730869" y="81360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793" name="Google Shape;793;p60"/>
          <p:cNvSpPr txBox="1">
            <a:spLocks noGrp="1"/>
          </p:cNvSpPr>
          <p:nvPr>
            <p:ph type="subTitle" idx="1"/>
          </p:nvPr>
        </p:nvSpPr>
        <p:spPr>
          <a:xfrm>
            <a:off x="739996" y="2656672"/>
            <a:ext cx="4363800" cy="2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794" name="Google Shape;794;p60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795" name="Google Shape;795;p60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796" name="Google Shape;796;p60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797" name="Google Shape;797;p60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798" name="Google Shape;798;p60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799" name="Google Shape;799;p60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800" name="Google Shape;800;p60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801" name="Google Shape;801;p60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802" name="Google Shape;802;p60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803" name="Google Shape;803;p60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1_Title Slide">
  <p:cSld name="11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5" name="Google Shape;805;p61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806" name="Google Shape;806;p61"/>
          <p:cNvSpPr txBox="1">
            <a:spLocks noGrp="1"/>
          </p:cNvSpPr>
          <p:nvPr>
            <p:ph type="title"/>
          </p:nvPr>
        </p:nvSpPr>
        <p:spPr>
          <a:xfrm>
            <a:off x="730869" y="81360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07" name="Google Shape;807;p61"/>
          <p:cNvSpPr txBox="1">
            <a:spLocks noGrp="1"/>
          </p:cNvSpPr>
          <p:nvPr>
            <p:ph type="subTitle" idx="1"/>
          </p:nvPr>
        </p:nvSpPr>
        <p:spPr>
          <a:xfrm>
            <a:off x="739996" y="2656672"/>
            <a:ext cx="4363800" cy="2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808" name="Google Shape;808;p61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809" name="Google Shape;809;p61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810" name="Google Shape;810;p61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811" name="Google Shape;811;p61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812" name="Google Shape;812;p61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813" name="Google Shape;813;p61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814" name="Google Shape;814;p61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815" name="Google Shape;815;p61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816" name="Google Shape;816;p61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817" name="Google Shape;817;p61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2_Title Slide">
  <p:cSld name="12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" name="Google Shape;819;p62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820" name="Google Shape;820;p62"/>
          <p:cNvSpPr txBox="1">
            <a:spLocks noGrp="1"/>
          </p:cNvSpPr>
          <p:nvPr>
            <p:ph type="title"/>
          </p:nvPr>
        </p:nvSpPr>
        <p:spPr>
          <a:xfrm>
            <a:off x="730869" y="1985179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21" name="Google Shape;821;p62"/>
          <p:cNvSpPr txBox="1">
            <a:spLocks noGrp="1"/>
          </p:cNvSpPr>
          <p:nvPr>
            <p:ph type="subTitle" idx="1"/>
          </p:nvPr>
        </p:nvSpPr>
        <p:spPr>
          <a:xfrm>
            <a:off x="739996" y="3828247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822" name="Google Shape;822;p62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823" name="Google Shape;823;p62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824" name="Google Shape;824;p62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825" name="Google Shape;825;p62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826" name="Google Shape;826;p62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827" name="Google Shape;827;p62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828" name="Google Shape;828;p62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829" name="Google Shape;829;p62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830" name="Google Shape;830;p62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831" name="Google Shape;831;p62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">
  <p:cSld name="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3" name="Google Shape;833;p63"/>
          <p:cNvSpPr/>
          <p:nvPr/>
        </p:nvSpPr>
        <p:spPr>
          <a:xfrm>
            <a:off x="1171422" y="335756"/>
            <a:ext cx="6785700" cy="2023800"/>
          </a:xfrm>
          <a:prstGeom prst="roundRect">
            <a:avLst>
              <a:gd name="adj" fmla="val 347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34" name="Google Shape;834;p63"/>
          <p:cNvSpPr/>
          <p:nvPr/>
        </p:nvSpPr>
        <p:spPr>
          <a:xfrm>
            <a:off x="1171422" y="2442299"/>
            <a:ext cx="6785700" cy="2023800"/>
          </a:xfrm>
          <a:prstGeom prst="roundRect">
            <a:avLst>
              <a:gd name="adj" fmla="val 347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35" name="Google Shape;835;p6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836" name="Google Shape;836;p63" descr="A gold circle with black text and a red ribbon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61816" y="611668"/>
            <a:ext cx="1458446" cy="1464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837" name="Google Shape;837;p63" descr="A gold and red logo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73101" y="600051"/>
            <a:ext cx="1676875" cy="1496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38" name="Google Shape;838;p63" descr="A gold and black logo&#10;&#10;AI-generated content may be incorrect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64857" y="2660504"/>
            <a:ext cx="1531540" cy="861100"/>
          </a:xfrm>
          <a:prstGeom prst="rect">
            <a:avLst/>
          </a:prstGeom>
          <a:noFill/>
          <a:ln>
            <a:noFill/>
          </a:ln>
        </p:spPr>
      </p:pic>
      <p:sp>
        <p:nvSpPr>
          <p:cNvPr id="839" name="Google Shape;839;p63"/>
          <p:cNvSpPr txBox="1">
            <a:spLocks noGrp="1"/>
          </p:cNvSpPr>
          <p:nvPr>
            <p:ph type="title"/>
          </p:nvPr>
        </p:nvSpPr>
        <p:spPr>
          <a:xfrm>
            <a:off x="4740910" y="616519"/>
            <a:ext cx="3124800" cy="160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50" b="0"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40" name="Google Shape;840;p63"/>
          <p:cNvSpPr txBox="1">
            <a:spLocks noGrp="1"/>
          </p:cNvSpPr>
          <p:nvPr>
            <p:ph type="title" idx="2"/>
          </p:nvPr>
        </p:nvSpPr>
        <p:spPr>
          <a:xfrm>
            <a:off x="4740910" y="857605"/>
            <a:ext cx="3124800" cy="574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9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41" name="Google Shape;841;p63"/>
          <p:cNvSpPr txBox="1">
            <a:spLocks noGrp="1"/>
          </p:cNvSpPr>
          <p:nvPr>
            <p:ph type="title" idx="3"/>
          </p:nvPr>
        </p:nvSpPr>
        <p:spPr>
          <a:xfrm>
            <a:off x="4740910" y="1560607"/>
            <a:ext cx="3124800" cy="574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  <a:defRPr sz="825" b="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42" name="Google Shape;842;p63"/>
          <p:cNvSpPr txBox="1">
            <a:spLocks noGrp="1"/>
          </p:cNvSpPr>
          <p:nvPr>
            <p:ph type="title" idx="4"/>
          </p:nvPr>
        </p:nvSpPr>
        <p:spPr>
          <a:xfrm>
            <a:off x="1362120" y="2696381"/>
            <a:ext cx="3202800" cy="160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50" b="0"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43" name="Google Shape;843;p63"/>
          <p:cNvSpPr txBox="1">
            <a:spLocks noGrp="1"/>
          </p:cNvSpPr>
          <p:nvPr>
            <p:ph type="title" idx="5"/>
          </p:nvPr>
        </p:nvSpPr>
        <p:spPr>
          <a:xfrm>
            <a:off x="1353405" y="2980803"/>
            <a:ext cx="3202800" cy="574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9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44" name="Google Shape;844;p63"/>
          <p:cNvSpPr txBox="1">
            <a:spLocks noGrp="1"/>
          </p:cNvSpPr>
          <p:nvPr>
            <p:ph type="title" idx="6"/>
          </p:nvPr>
        </p:nvSpPr>
        <p:spPr>
          <a:xfrm>
            <a:off x="1362120" y="3679716"/>
            <a:ext cx="3202800" cy="170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45" name="Google Shape;845;p63"/>
          <p:cNvSpPr txBox="1">
            <a:spLocks noGrp="1"/>
          </p:cNvSpPr>
          <p:nvPr>
            <p:ph type="title" idx="7"/>
          </p:nvPr>
        </p:nvSpPr>
        <p:spPr>
          <a:xfrm>
            <a:off x="1361813" y="3850500"/>
            <a:ext cx="3202800" cy="378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1050" b="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46" name="Google Shape;846;p63"/>
          <p:cNvSpPr txBox="1">
            <a:spLocks noGrp="1"/>
          </p:cNvSpPr>
          <p:nvPr>
            <p:ph type="title" idx="8"/>
          </p:nvPr>
        </p:nvSpPr>
        <p:spPr>
          <a:xfrm>
            <a:off x="4777600" y="3637547"/>
            <a:ext cx="3088200" cy="160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25" b="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47" name="Google Shape;847;p63"/>
          <p:cNvSpPr txBox="1">
            <a:spLocks noGrp="1"/>
          </p:cNvSpPr>
          <p:nvPr>
            <p:ph type="title" idx="9"/>
          </p:nvPr>
        </p:nvSpPr>
        <p:spPr>
          <a:xfrm>
            <a:off x="4777600" y="3824852"/>
            <a:ext cx="3088200" cy="403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25" b="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Custom Layout">
  <p:cSld name="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" name="Google Shape;849;p64"/>
          <p:cNvSpPr/>
          <p:nvPr/>
        </p:nvSpPr>
        <p:spPr>
          <a:xfrm>
            <a:off x="1186899" y="334252"/>
            <a:ext cx="6777300" cy="2015700"/>
          </a:xfrm>
          <a:prstGeom prst="roundRect">
            <a:avLst>
              <a:gd name="adj" fmla="val 4618"/>
            </a:avLst>
          </a:prstGeom>
          <a:gradFill>
            <a:gsLst>
              <a:gs pos="0">
                <a:srgbClr val="FFFFFF"/>
              </a:gs>
              <a:gs pos="23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5400012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50" name="Google Shape;850;p64"/>
          <p:cNvSpPr/>
          <p:nvPr/>
        </p:nvSpPr>
        <p:spPr>
          <a:xfrm>
            <a:off x="1186899" y="2455251"/>
            <a:ext cx="6788400" cy="2004000"/>
          </a:xfrm>
          <a:prstGeom prst="roundRect">
            <a:avLst>
              <a:gd name="adj" fmla="val 4904"/>
            </a:avLst>
          </a:prstGeom>
          <a:gradFill>
            <a:gsLst>
              <a:gs pos="0">
                <a:srgbClr val="FFFFFF">
                  <a:alpha val="80000"/>
                </a:srgbClr>
              </a:gs>
              <a:gs pos="23000">
                <a:srgbClr val="FFFFFF">
                  <a:alpha val="80000"/>
                </a:srgbClr>
              </a:gs>
              <a:gs pos="100000">
                <a:srgbClr val="E3E7FA">
                  <a:alpha val="80000"/>
                </a:srgbClr>
              </a:gs>
            </a:gsLst>
            <a:lin ang="5400012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51" name="Google Shape;851;p6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852" name="Google Shape;852;p64" descr="A gold circle with black text and a red ribbon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61816" y="611668"/>
            <a:ext cx="1458446" cy="1464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853" name="Google Shape;853;p64" descr="A gold and red logo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73101" y="600051"/>
            <a:ext cx="1676875" cy="1496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54" name="Google Shape;854;p64" descr="A gold and black logo&#10;&#10;AI-generated content may be incorrect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64857" y="2660504"/>
            <a:ext cx="1531540" cy="861100"/>
          </a:xfrm>
          <a:prstGeom prst="rect">
            <a:avLst/>
          </a:prstGeom>
          <a:noFill/>
          <a:ln>
            <a:noFill/>
          </a:ln>
        </p:spPr>
      </p:pic>
      <p:sp>
        <p:nvSpPr>
          <p:cNvPr id="855" name="Google Shape;855;p64"/>
          <p:cNvSpPr txBox="1">
            <a:spLocks noGrp="1"/>
          </p:cNvSpPr>
          <p:nvPr>
            <p:ph type="title"/>
          </p:nvPr>
        </p:nvSpPr>
        <p:spPr>
          <a:xfrm>
            <a:off x="4740910" y="616519"/>
            <a:ext cx="3088200" cy="160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50" b="0"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56" name="Google Shape;856;p64"/>
          <p:cNvSpPr txBox="1">
            <a:spLocks noGrp="1"/>
          </p:cNvSpPr>
          <p:nvPr>
            <p:ph type="title" idx="2"/>
          </p:nvPr>
        </p:nvSpPr>
        <p:spPr>
          <a:xfrm>
            <a:off x="4740910" y="857605"/>
            <a:ext cx="3088200" cy="574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9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57" name="Google Shape;857;p64"/>
          <p:cNvSpPr txBox="1">
            <a:spLocks noGrp="1"/>
          </p:cNvSpPr>
          <p:nvPr>
            <p:ph type="title" idx="3"/>
          </p:nvPr>
        </p:nvSpPr>
        <p:spPr>
          <a:xfrm>
            <a:off x="4740910" y="1560607"/>
            <a:ext cx="3088200" cy="574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None/>
              <a:defRPr sz="825" b="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58" name="Google Shape;858;p64"/>
          <p:cNvSpPr txBox="1">
            <a:spLocks noGrp="1"/>
          </p:cNvSpPr>
          <p:nvPr>
            <p:ph type="title" idx="4"/>
          </p:nvPr>
        </p:nvSpPr>
        <p:spPr>
          <a:xfrm>
            <a:off x="1362061" y="2696381"/>
            <a:ext cx="3180900" cy="160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50" b="0"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59" name="Google Shape;859;p64"/>
          <p:cNvSpPr txBox="1">
            <a:spLocks noGrp="1"/>
          </p:cNvSpPr>
          <p:nvPr>
            <p:ph type="title" idx="5"/>
          </p:nvPr>
        </p:nvSpPr>
        <p:spPr>
          <a:xfrm>
            <a:off x="1353405" y="2980803"/>
            <a:ext cx="3180900" cy="574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9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60" name="Google Shape;860;p64"/>
          <p:cNvSpPr txBox="1">
            <a:spLocks noGrp="1"/>
          </p:cNvSpPr>
          <p:nvPr>
            <p:ph type="title" idx="6"/>
          </p:nvPr>
        </p:nvSpPr>
        <p:spPr>
          <a:xfrm>
            <a:off x="1362061" y="3679716"/>
            <a:ext cx="3180900" cy="170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0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61" name="Google Shape;861;p64"/>
          <p:cNvSpPr txBox="1">
            <a:spLocks noGrp="1"/>
          </p:cNvSpPr>
          <p:nvPr>
            <p:ph type="title" idx="7"/>
          </p:nvPr>
        </p:nvSpPr>
        <p:spPr>
          <a:xfrm>
            <a:off x="1362061" y="3850500"/>
            <a:ext cx="3180900" cy="378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1050" b="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62" name="Google Shape;862;p64"/>
          <p:cNvSpPr txBox="1">
            <a:spLocks noGrp="1"/>
          </p:cNvSpPr>
          <p:nvPr>
            <p:ph type="title" idx="8"/>
          </p:nvPr>
        </p:nvSpPr>
        <p:spPr>
          <a:xfrm>
            <a:off x="4777600" y="3637547"/>
            <a:ext cx="3088200" cy="160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25" b="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63" name="Google Shape;863;p64"/>
          <p:cNvSpPr txBox="1">
            <a:spLocks noGrp="1"/>
          </p:cNvSpPr>
          <p:nvPr>
            <p:ph type="title" idx="9"/>
          </p:nvPr>
        </p:nvSpPr>
        <p:spPr>
          <a:xfrm>
            <a:off x="4777600" y="3824852"/>
            <a:ext cx="3088200" cy="403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825" b="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Custom Layout">
  <p:cSld name="2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p65"/>
          <p:cNvSpPr/>
          <p:nvPr/>
        </p:nvSpPr>
        <p:spPr>
          <a:xfrm>
            <a:off x="325593" y="1957953"/>
            <a:ext cx="16821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66" name="Google Shape;866;p65"/>
          <p:cNvSpPr/>
          <p:nvPr/>
        </p:nvSpPr>
        <p:spPr>
          <a:xfrm>
            <a:off x="2095200" y="1957953"/>
            <a:ext cx="16821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67" name="Google Shape;867;p65"/>
          <p:cNvSpPr/>
          <p:nvPr/>
        </p:nvSpPr>
        <p:spPr>
          <a:xfrm>
            <a:off x="3864806" y="1957953"/>
            <a:ext cx="16821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68" name="Google Shape;868;p65"/>
          <p:cNvSpPr/>
          <p:nvPr/>
        </p:nvSpPr>
        <p:spPr>
          <a:xfrm>
            <a:off x="6118333" y="245938"/>
            <a:ext cx="2802900" cy="4383300"/>
          </a:xfrm>
          <a:prstGeom prst="roundRect">
            <a:avLst>
              <a:gd name="adj" fmla="val 2369"/>
            </a:avLst>
          </a:prstGeom>
          <a:gradFill>
            <a:gsLst>
              <a:gs pos="0">
                <a:srgbClr val="FF0000"/>
              </a:gs>
              <a:gs pos="24000">
                <a:srgbClr val="C8102E"/>
              </a:gs>
              <a:gs pos="70000">
                <a:srgbClr val="2E0055"/>
              </a:gs>
              <a:gs pos="100000">
                <a:srgbClr val="0E0026"/>
              </a:gs>
            </a:gsLst>
            <a:lin ang="18900044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869" name="Google Shape;869;p65" descr="A black and blue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20616" y="245448"/>
            <a:ext cx="2798940" cy="4372818"/>
          </a:xfrm>
          <a:prstGeom prst="rect">
            <a:avLst/>
          </a:prstGeom>
          <a:noFill/>
          <a:ln>
            <a:noFill/>
          </a:ln>
        </p:spPr>
      </p:pic>
      <p:sp>
        <p:nvSpPr>
          <p:cNvPr id="870" name="Google Shape;870;p65"/>
          <p:cNvSpPr txBox="1">
            <a:spLocks noGrp="1"/>
          </p:cNvSpPr>
          <p:nvPr>
            <p:ph type="title"/>
          </p:nvPr>
        </p:nvSpPr>
        <p:spPr>
          <a:xfrm>
            <a:off x="320826" y="320878"/>
            <a:ext cx="5226300" cy="81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71" name="Google Shape;871;p6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872" name="Google Shape;872;p6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18333" y="1428035"/>
            <a:ext cx="2794271" cy="7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3" name="Google Shape;873;p6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18333" y="2386527"/>
            <a:ext cx="2794271" cy="7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4" name="Google Shape;874;p6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18333" y="3336439"/>
            <a:ext cx="2794271" cy="7060"/>
          </a:xfrm>
          <a:prstGeom prst="rect">
            <a:avLst/>
          </a:prstGeom>
          <a:noFill/>
          <a:ln>
            <a:noFill/>
          </a:ln>
        </p:spPr>
      </p:pic>
      <p:sp>
        <p:nvSpPr>
          <p:cNvPr id="875" name="Google Shape;875;p65"/>
          <p:cNvSpPr txBox="1">
            <a:spLocks noGrp="1"/>
          </p:cNvSpPr>
          <p:nvPr>
            <p:ph type="subTitle" idx="1"/>
          </p:nvPr>
        </p:nvSpPr>
        <p:spPr>
          <a:xfrm>
            <a:off x="324549" y="1276856"/>
            <a:ext cx="5226300" cy="48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None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876" name="Google Shape;876;p65"/>
          <p:cNvSpPr txBox="1">
            <a:spLocks noGrp="1"/>
          </p:cNvSpPr>
          <p:nvPr>
            <p:ph type="subTitle" idx="2"/>
          </p:nvPr>
        </p:nvSpPr>
        <p:spPr>
          <a:xfrm>
            <a:off x="485346" y="2866706"/>
            <a:ext cx="1465200" cy="401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3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877" name="Google Shape;877;p65"/>
          <p:cNvSpPr txBox="1">
            <a:spLocks noGrp="1"/>
          </p:cNvSpPr>
          <p:nvPr>
            <p:ph type="subTitle" idx="3"/>
          </p:nvPr>
        </p:nvSpPr>
        <p:spPr>
          <a:xfrm>
            <a:off x="479760" y="3403828"/>
            <a:ext cx="1465200" cy="627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878" name="Google Shape;878;p65"/>
          <p:cNvSpPr txBox="1">
            <a:spLocks noGrp="1"/>
          </p:cNvSpPr>
          <p:nvPr>
            <p:ph type="subTitle" idx="4"/>
          </p:nvPr>
        </p:nvSpPr>
        <p:spPr>
          <a:xfrm>
            <a:off x="2206575" y="2866706"/>
            <a:ext cx="1491300" cy="401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3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879" name="Google Shape;879;p65"/>
          <p:cNvSpPr txBox="1">
            <a:spLocks noGrp="1"/>
          </p:cNvSpPr>
          <p:nvPr>
            <p:ph type="subTitle" idx="5"/>
          </p:nvPr>
        </p:nvSpPr>
        <p:spPr>
          <a:xfrm>
            <a:off x="2200888" y="3403828"/>
            <a:ext cx="1491300" cy="627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880" name="Google Shape;880;p65"/>
          <p:cNvSpPr txBox="1">
            <a:spLocks noGrp="1"/>
          </p:cNvSpPr>
          <p:nvPr>
            <p:ph type="subTitle" idx="6"/>
          </p:nvPr>
        </p:nvSpPr>
        <p:spPr>
          <a:xfrm>
            <a:off x="3978185" y="2866706"/>
            <a:ext cx="1465200" cy="401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3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881" name="Google Shape;881;p65"/>
          <p:cNvSpPr txBox="1">
            <a:spLocks noGrp="1"/>
          </p:cNvSpPr>
          <p:nvPr>
            <p:ph type="subTitle" idx="7"/>
          </p:nvPr>
        </p:nvSpPr>
        <p:spPr>
          <a:xfrm>
            <a:off x="3972598" y="3403828"/>
            <a:ext cx="1465200" cy="627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882" name="Google Shape;882;p65"/>
          <p:cNvSpPr txBox="1">
            <a:spLocks noGrp="1"/>
          </p:cNvSpPr>
          <p:nvPr>
            <p:ph type="title" idx="8" hasCustomPrompt="1"/>
          </p:nvPr>
        </p:nvSpPr>
        <p:spPr>
          <a:xfrm>
            <a:off x="6291230" y="643388"/>
            <a:ext cx="2442300" cy="401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2662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883" name="Google Shape;883;p65"/>
          <p:cNvSpPr txBox="1">
            <a:spLocks noGrp="1"/>
          </p:cNvSpPr>
          <p:nvPr>
            <p:ph type="subTitle" idx="9"/>
          </p:nvPr>
        </p:nvSpPr>
        <p:spPr>
          <a:xfrm>
            <a:off x="6291230" y="1148934"/>
            <a:ext cx="2454000" cy="192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lt1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884" name="Google Shape;884;p65"/>
          <p:cNvSpPr txBox="1">
            <a:spLocks noGrp="1"/>
          </p:cNvSpPr>
          <p:nvPr>
            <p:ph type="title" idx="13" hasCustomPrompt="1"/>
          </p:nvPr>
        </p:nvSpPr>
        <p:spPr>
          <a:xfrm>
            <a:off x="6291230" y="1538507"/>
            <a:ext cx="2442300" cy="401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2662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885" name="Google Shape;885;p65"/>
          <p:cNvSpPr txBox="1">
            <a:spLocks noGrp="1"/>
          </p:cNvSpPr>
          <p:nvPr>
            <p:ph type="subTitle" idx="14"/>
          </p:nvPr>
        </p:nvSpPr>
        <p:spPr>
          <a:xfrm>
            <a:off x="6291230" y="2044054"/>
            <a:ext cx="2454000" cy="192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lt1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886" name="Google Shape;886;p65"/>
          <p:cNvSpPr txBox="1">
            <a:spLocks noGrp="1"/>
          </p:cNvSpPr>
          <p:nvPr>
            <p:ph type="title" idx="15" hasCustomPrompt="1"/>
          </p:nvPr>
        </p:nvSpPr>
        <p:spPr>
          <a:xfrm>
            <a:off x="6291230" y="2488300"/>
            <a:ext cx="2442300" cy="401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2662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887" name="Google Shape;887;p65"/>
          <p:cNvSpPr txBox="1">
            <a:spLocks noGrp="1"/>
          </p:cNvSpPr>
          <p:nvPr>
            <p:ph type="subTitle" idx="16"/>
          </p:nvPr>
        </p:nvSpPr>
        <p:spPr>
          <a:xfrm>
            <a:off x="6291230" y="2993847"/>
            <a:ext cx="2454000" cy="192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lt1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888" name="Google Shape;888;p65"/>
          <p:cNvSpPr txBox="1">
            <a:spLocks noGrp="1"/>
          </p:cNvSpPr>
          <p:nvPr>
            <p:ph type="title" idx="17" hasCustomPrompt="1"/>
          </p:nvPr>
        </p:nvSpPr>
        <p:spPr>
          <a:xfrm>
            <a:off x="6291230" y="3447259"/>
            <a:ext cx="2442300" cy="401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2662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889" name="Google Shape;889;p65"/>
          <p:cNvSpPr txBox="1">
            <a:spLocks noGrp="1"/>
          </p:cNvSpPr>
          <p:nvPr>
            <p:ph type="subTitle" idx="18"/>
          </p:nvPr>
        </p:nvSpPr>
        <p:spPr>
          <a:xfrm>
            <a:off x="6291230" y="3952805"/>
            <a:ext cx="2454000" cy="192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75">
                <a:solidFill>
                  <a:schemeClr val="lt1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Custom Layout">
  <p:cSld name="3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" name="Google Shape;891;p66"/>
          <p:cNvSpPr/>
          <p:nvPr/>
        </p:nvSpPr>
        <p:spPr>
          <a:xfrm>
            <a:off x="315021" y="3663911"/>
            <a:ext cx="8538000" cy="928800"/>
          </a:xfrm>
          <a:prstGeom prst="roundRect">
            <a:avLst>
              <a:gd name="adj" fmla="val 7436"/>
            </a:avLst>
          </a:prstGeom>
          <a:gradFill>
            <a:gsLst>
              <a:gs pos="0">
                <a:srgbClr val="FF0000"/>
              </a:gs>
              <a:gs pos="24000">
                <a:srgbClr val="C8102E"/>
              </a:gs>
              <a:gs pos="100000">
                <a:srgbClr val="2E0055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92" name="Google Shape;892;p66"/>
          <p:cNvSpPr txBox="1">
            <a:spLocks noGrp="1"/>
          </p:cNvSpPr>
          <p:nvPr>
            <p:ph type="title"/>
          </p:nvPr>
        </p:nvSpPr>
        <p:spPr>
          <a:xfrm>
            <a:off x="397502" y="339928"/>
            <a:ext cx="8420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893" name="Google Shape;893;p6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94" name="Google Shape;894;p66"/>
          <p:cNvSpPr/>
          <p:nvPr/>
        </p:nvSpPr>
        <p:spPr>
          <a:xfrm>
            <a:off x="3273197" y="1317397"/>
            <a:ext cx="17886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95" name="Google Shape;895;p66"/>
          <p:cNvSpPr/>
          <p:nvPr/>
        </p:nvSpPr>
        <p:spPr>
          <a:xfrm>
            <a:off x="5168744" y="1317397"/>
            <a:ext cx="17886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896" name="Google Shape;896;p66"/>
          <p:cNvSpPr/>
          <p:nvPr/>
        </p:nvSpPr>
        <p:spPr>
          <a:xfrm>
            <a:off x="7064290" y="1317397"/>
            <a:ext cx="17886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897" name="Google Shape;897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4036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8" name="Google Shape;898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17238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9" name="Google Shape;899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81809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sp>
        <p:nvSpPr>
          <p:cNvPr id="900" name="Google Shape;900;p66"/>
          <p:cNvSpPr>
            <a:spLocks noGrp="1"/>
          </p:cNvSpPr>
          <p:nvPr>
            <p:ph type="pic" idx="2"/>
          </p:nvPr>
        </p:nvSpPr>
        <p:spPr>
          <a:xfrm>
            <a:off x="315022" y="1317397"/>
            <a:ext cx="2851200" cy="2232600"/>
          </a:xfrm>
          <a:prstGeom prst="roundRect">
            <a:avLst>
              <a:gd name="adj" fmla="val 2191"/>
            </a:avLst>
          </a:prstGeom>
          <a:noFill/>
          <a:ln>
            <a:noFill/>
          </a:ln>
        </p:spPr>
      </p:sp>
      <p:sp>
        <p:nvSpPr>
          <p:cNvPr id="901" name="Google Shape;901;p66"/>
          <p:cNvSpPr txBox="1">
            <a:spLocks noGrp="1"/>
          </p:cNvSpPr>
          <p:nvPr>
            <p:ph type="subTitle" idx="1"/>
          </p:nvPr>
        </p:nvSpPr>
        <p:spPr>
          <a:xfrm>
            <a:off x="397502" y="821391"/>
            <a:ext cx="8420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>
                <a:solidFill>
                  <a:schemeClr val="dk1"/>
                </a:solidFill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9pPr>
          </a:lstStyle>
          <a:p>
            <a:endParaRPr/>
          </a:p>
        </p:txBody>
      </p:sp>
      <p:sp>
        <p:nvSpPr>
          <p:cNvPr id="902" name="Google Shape;902;p66"/>
          <p:cNvSpPr txBox="1"/>
          <p:nvPr/>
        </p:nvSpPr>
        <p:spPr>
          <a:xfrm>
            <a:off x="7330060" y="4653758"/>
            <a:ext cx="1624800" cy="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rgbClr val="25146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Metrics reported in the WEX 2023 Annual Report</a:t>
            </a:r>
            <a:endParaRPr sz="525"/>
          </a:p>
        </p:txBody>
      </p:sp>
      <p:sp>
        <p:nvSpPr>
          <p:cNvPr id="903" name="Google Shape;903;p66"/>
          <p:cNvSpPr txBox="1">
            <a:spLocks noGrp="1"/>
          </p:cNvSpPr>
          <p:nvPr>
            <p:ph type="subTitle" idx="3"/>
          </p:nvPr>
        </p:nvSpPr>
        <p:spPr>
          <a:xfrm>
            <a:off x="3432603" y="2173500"/>
            <a:ext cx="1524900" cy="496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6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2pPr>
            <a:lvl3pPr lvl="2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3pPr>
            <a:lvl4pPr lvl="3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4pPr>
            <a:lvl5pPr lvl="4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5pPr>
            <a:lvl6pPr lvl="5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6pPr>
            <a:lvl7pPr lvl="6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7pPr>
            <a:lvl8pPr lvl="7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8pPr>
            <a:lvl9pPr lvl="8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9pPr>
          </a:lstStyle>
          <a:p>
            <a:endParaRPr/>
          </a:p>
        </p:txBody>
      </p:sp>
      <p:sp>
        <p:nvSpPr>
          <p:cNvPr id="904" name="Google Shape;904;p66"/>
          <p:cNvSpPr txBox="1">
            <a:spLocks noGrp="1"/>
          </p:cNvSpPr>
          <p:nvPr>
            <p:ph type="subTitle" idx="4"/>
          </p:nvPr>
        </p:nvSpPr>
        <p:spPr>
          <a:xfrm>
            <a:off x="3442052" y="2772900"/>
            <a:ext cx="1524900" cy="627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0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2pPr>
            <a:lvl3pPr lvl="2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3pPr>
            <a:lvl4pPr lvl="3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4pPr>
            <a:lvl5pPr lvl="4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5pPr>
            <a:lvl6pPr lvl="5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6pPr>
            <a:lvl7pPr lvl="6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7pPr>
            <a:lvl8pPr lvl="7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8pPr>
            <a:lvl9pPr lvl="8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9pPr>
          </a:lstStyle>
          <a:p>
            <a:endParaRPr/>
          </a:p>
        </p:txBody>
      </p:sp>
      <p:sp>
        <p:nvSpPr>
          <p:cNvPr id="905" name="Google Shape;905;p66"/>
          <p:cNvSpPr txBox="1">
            <a:spLocks noGrp="1"/>
          </p:cNvSpPr>
          <p:nvPr>
            <p:ph type="subTitle" idx="5"/>
          </p:nvPr>
        </p:nvSpPr>
        <p:spPr>
          <a:xfrm>
            <a:off x="5327756" y="2173500"/>
            <a:ext cx="1524900" cy="496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6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2pPr>
            <a:lvl3pPr lvl="2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3pPr>
            <a:lvl4pPr lvl="3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4pPr>
            <a:lvl5pPr lvl="4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5pPr>
            <a:lvl6pPr lvl="5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6pPr>
            <a:lvl7pPr lvl="6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7pPr>
            <a:lvl8pPr lvl="7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8pPr>
            <a:lvl9pPr lvl="8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9pPr>
          </a:lstStyle>
          <a:p>
            <a:endParaRPr/>
          </a:p>
        </p:txBody>
      </p:sp>
      <p:sp>
        <p:nvSpPr>
          <p:cNvPr id="906" name="Google Shape;906;p66"/>
          <p:cNvSpPr txBox="1">
            <a:spLocks noGrp="1"/>
          </p:cNvSpPr>
          <p:nvPr>
            <p:ph type="subTitle" idx="6"/>
          </p:nvPr>
        </p:nvSpPr>
        <p:spPr>
          <a:xfrm>
            <a:off x="5339905" y="2772900"/>
            <a:ext cx="1524900" cy="627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0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2pPr>
            <a:lvl3pPr lvl="2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3pPr>
            <a:lvl4pPr lvl="3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4pPr>
            <a:lvl5pPr lvl="4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5pPr>
            <a:lvl6pPr lvl="5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6pPr>
            <a:lvl7pPr lvl="6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7pPr>
            <a:lvl8pPr lvl="7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8pPr>
            <a:lvl9pPr lvl="8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9pPr>
          </a:lstStyle>
          <a:p>
            <a:endParaRPr/>
          </a:p>
        </p:txBody>
      </p:sp>
      <p:sp>
        <p:nvSpPr>
          <p:cNvPr id="907" name="Google Shape;907;p66"/>
          <p:cNvSpPr txBox="1">
            <a:spLocks noGrp="1"/>
          </p:cNvSpPr>
          <p:nvPr>
            <p:ph type="subTitle" idx="7"/>
          </p:nvPr>
        </p:nvSpPr>
        <p:spPr>
          <a:xfrm>
            <a:off x="7192342" y="2173500"/>
            <a:ext cx="1465200" cy="496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6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2pPr>
            <a:lvl3pPr lvl="2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3pPr>
            <a:lvl4pPr lvl="3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4pPr>
            <a:lvl5pPr lvl="4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5pPr>
            <a:lvl6pPr lvl="5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6pPr>
            <a:lvl7pPr lvl="6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7pPr>
            <a:lvl8pPr lvl="7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8pPr>
            <a:lvl9pPr lvl="8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9pPr>
          </a:lstStyle>
          <a:p>
            <a:endParaRPr/>
          </a:p>
        </p:txBody>
      </p:sp>
      <p:sp>
        <p:nvSpPr>
          <p:cNvPr id="908" name="Google Shape;908;p66"/>
          <p:cNvSpPr txBox="1">
            <a:spLocks noGrp="1"/>
          </p:cNvSpPr>
          <p:nvPr>
            <p:ph type="subTitle" idx="8"/>
          </p:nvPr>
        </p:nvSpPr>
        <p:spPr>
          <a:xfrm>
            <a:off x="7237758" y="2772900"/>
            <a:ext cx="1465200" cy="627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0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2pPr>
            <a:lvl3pPr lvl="2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3pPr>
            <a:lvl4pPr lvl="3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4pPr>
            <a:lvl5pPr lvl="4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5pPr>
            <a:lvl6pPr lvl="5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6pPr>
            <a:lvl7pPr lvl="6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7pPr>
            <a:lvl8pPr lvl="7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8pPr>
            <a:lvl9pPr lvl="8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9pPr>
          </a:lstStyle>
          <a:p>
            <a:endParaRPr/>
          </a:p>
        </p:txBody>
      </p:sp>
      <p:sp>
        <p:nvSpPr>
          <p:cNvPr id="909" name="Google Shape;909;p66"/>
          <p:cNvSpPr txBox="1">
            <a:spLocks noGrp="1"/>
          </p:cNvSpPr>
          <p:nvPr>
            <p:ph type="title" idx="9" hasCustomPrompt="1"/>
          </p:nvPr>
        </p:nvSpPr>
        <p:spPr>
          <a:xfrm>
            <a:off x="432994" y="3797456"/>
            <a:ext cx="1683900" cy="278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910" name="Google Shape;910;p66"/>
          <p:cNvSpPr txBox="1">
            <a:spLocks noGrp="1"/>
          </p:cNvSpPr>
          <p:nvPr>
            <p:ph type="subTitle" idx="13"/>
          </p:nvPr>
        </p:nvSpPr>
        <p:spPr>
          <a:xfrm>
            <a:off x="432994" y="4152525"/>
            <a:ext cx="1683900" cy="326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3pPr>
            <a:lvl4pPr lvl="3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4pPr>
            <a:lvl5pPr lvl="4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5pPr>
            <a:lvl6pPr lvl="5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6pPr>
            <a:lvl7pPr lvl="6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7pPr>
            <a:lvl8pPr lvl="7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8pPr>
            <a:lvl9pPr lvl="8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911" name="Google Shape;911;p66"/>
          <p:cNvSpPr txBox="1">
            <a:spLocks noGrp="1"/>
          </p:cNvSpPr>
          <p:nvPr>
            <p:ph type="title" idx="14" hasCustomPrompt="1"/>
          </p:nvPr>
        </p:nvSpPr>
        <p:spPr>
          <a:xfrm>
            <a:off x="2612697" y="3797456"/>
            <a:ext cx="1740000" cy="278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912" name="Google Shape;912;p66"/>
          <p:cNvSpPr txBox="1">
            <a:spLocks noGrp="1"/>
          </p:cNvSpPr>
          <p:nvPr>
            <p:ph type="subTitle" idx="15"/>
          </p:nvPr>
        </p:nvSpPr>
        <p:spPr>
          <a:xfrm>
            <a:off x="2612697" y="4152525"/>
            <a:ext cx="1740000" cy="326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3pPr>
            <a:lvl4pPr lvl="3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4pPr>
            <a:lvl5pPr lvl="4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5pPr>
            <a:lvl6pPr lvl="5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6pPr>
            <a:lvl7pPr lvl="6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7pPr>
            <a:lvl8pPr lvl="7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8pPr>
            <a:lvl9pPr lvl="8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913" name="Google Shape;913;p66"/>
          <p:cNvSpPr txBox="1">
            <a:spLocks noGrp="1"/>
          </p:cNvSpPr>
          <p:nvPr>
            <p:ph type="title" idx="16" hasCustomPrompt="1"/>
          </p:nvPr>
        </p:nvSpPr>
        <p:spPr>
          <a:xfrm>
            <a:off x="4788398" y="3797456"/>
            <a:ext cx="1683900" cy="278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914" name="Google Shape;914;p66"/>
          <p:cNvSpPr txBox="1">
            <a:spLocks noGrp="1"/>
          </p:cNvSpPr>
          <p:nvPr>
            <p:ph type="subTitle" idx="17"/>
          </p:nvPr>
        </p:nvSpPr>
        <p:spPr>
          <a:xfrm>
            <a:off x="4788398" y="4152525"/>
            <a:ext cx="1683900" cy="326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3pPr>
            <a:lvl4pPr lvl="3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4pPr>
            <a:lvl5pPr lvl="4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5pPr>
            <a:lvl6pPr lvl="5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6pPr>
            <a:lvl7pPr lvl="6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7pPr>
            <a:lvl8pPr lvl="7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8pPr>
            <a:lvl9pPr lvl="8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915" name="Google Shape;915;p66"/>
          <p:cNvSpPr txBox="1">
            <a:spLocks noGrp="1"/>
          </p:cNvSpPr>
          <p:nvPr>
            <p:ph type="title" idx="18" hasCustomPrompt="1"/>
          </p:nvPr>
        </p:nvSpPr>
        <p:spPr>
          <a:xfrm>
            <a:off x="6964099" y="3797456"/>
            <a:ext cx="1683900" cy="278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916" name="Google Shape;916;p66"/>
          <p:cNvSpPr txBox="1">
            <a:spLocks noGrp="1"/>
          </p:cNvSpPr>
          <p:nvPr>
            <p:ph type="subTitle" idx="19"/>
          </p:nvPr>
        </p:nvSpPr>
        <p:spPr>
          <a:xfrm>
            <a:off x="6964099" y="4152525"/>
            <a:ext cx="1683900" cy="326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3pPr>
            <a:lvl4pPr lvl="3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4pPr>
            <a:lvl5pPr lvl="4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5pPr>
            <a:lvl6pPr lvl="5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6pPr>
            <a:lvl7pPr lvl="6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7pPr>
            <a:lvl8pPr lvl="7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8pPr>
            <a:lvl9pPr lvl="8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Custom Layout 1">
  <p:cSld name="3_Custom Layout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" name="Google Shape;918;p67"/>
          <p:cNvSpPr/>
          <p:nvPr/>
        </p:nvSpPr>
        <p:spPr>
          <a:xfrm>
            <a:off x="315021" y="3663911"/>
            <a:ext cx="8538000" cy="928800"/>
          </a:xfrm>
          <a:prstGeom prst="roundRect">
            <a:avLst>
              <a:gd name="adj" fmla="val 7436"/>
            </a:avLst>
          </a:prstGeom>
          <a:gradFill>
            <a:gsLst>
              <a:gs pos="0">
                <a:srgbClr val="FF0000"/>
              </a:gs>
              <a:gs pos="24000">
                <a:srgbClr val="C8102E"/>
              </a:gs>
              <a:gs pos="100000">
                <a:srgbClr val="2E0055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919" name="Google Shape;919;p67"/>
          <p:cNvSpPr txBox="1">
            <a:spLocks noGrp="1"/>
          </p:cNvSpPr>
          <p:nvPr>
            <p:ph type="title"/>
          </p:nvPr>
        </p:nvSpPr>
        <p:spPr>
          <a:xfrm>
            <a:off x="397502" y="339928"/>
            <a:ext cx="8420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 algn="ctr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920" name="Google Shape;920;p6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21" name="Google Shape;921;p67"/>
          <p:cNvSpPr/>
          <p:nvPr/>
        </p:nvSpPr>
        <p:spPr>
          <a:xfrm>
            <a:off x="3273197" y="1317397"/>
            <a:ext cx="1788600" cy="2242500"/>
          </a:xfrm>
          <a:prstGeom prst="roundRect">
            <a:avLst>
              <a:gd name="adj" fmla="val 3590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5400012" scaled="0"/>
          </a:gradFill>
          <a:ln w="71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922" name="Google Shape;922;p67"/>
          <p:cNvSpPr/>
          <p:nvPr/>
        </p:nvSpPr>
        <p:spPr>
          <a:xfrm>
            <a:off x="5168744" y="1317397"/>
            <a:ext cx="1788600" cy="2242500"/>
          </a:xfrm>
          <a:prstGeom prst="roundRect">
            <a:avLst>
              <a:gd name="adj" fmla="val 3590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5400012" scaled="0"/>
          </a:gradFill>
          <a:ln w="71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923" name="Google Shape;923;p67"/>
          <p:cNvSpPr/>
          <p:nvPr/>
        </p:nvSpPr>
        <p:spPr>
          <a:xfrm>
            <a:off x="7064290" y="1317397"/>
            <a:ext cx="1788600" cy="2242500"/>
          </a:xfrm>
          <a:prstGeom prst="roundRect">
            <a:avLst>
              <a:gd name="adj" fmla="val 3590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5400012" scaled="0"/>
          </a:gradFill>
          <a:ln w="71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924" name="Google Shape;924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4036" y="3664476"/>
            <a:ext cx="5953" cy="939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925" name="Google Shape;925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17238" y="3664476"/>
            <a:ext cx="5953" cy="939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926" name="Google Shape;926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81809" y="3664476"/>
            <a:ext cx="5953" cy="939328"/>
          </a:xfrm>
          <a:prstGeom prst="rect">
            <a:avLst/>
          </a:prstGeom>
          <a:noFill/>
          <a:ln>
            <a:noFill/>
          </a:ln>
        </p:spPr>
      </p:pic>
      <p:sp>
        <p:nvSpPr>
          <p:cNvPr id="927" name="Google Shape;927;p67"/>
          <p:cNvSpPr>
            <a:spLocks noGrp="1"/>
          </p:cNvSpPr>
          <p:nvPr>
            <p:ph type="pic" idx="2"/>
          </p:nvPr>
        </p:nvSpPr>
        <p:spPr>
          <a:xfrm>
            <a:off x="315022" y="1317397"/>
            <a:ext cx="2851200" cy="2232600"/>
          </a:xfrm>
          <a:prstGeom prst="roundRect">
            <a:avLst>
              <a:gd name="adj" fmla="val 2191"/>
            </a:avLst>
          </a:prstGeom>
          <a:noFill/>
          <a:ln>
            <a:noFill/>
          </a:ln>
        </p:spPr>
      </p:sp>
      <p:sp>
        <p:nvSpPr>
          <p:cNvPr id="928" name="Google Shape;928;p67"/>
          <p:cNvSpPr txBox="1">
            <a:spLocks noGrp="1"/>
          </p:cNvSpPr>
          <p:nvPr>
            <p:ph type="subTitle" idx="1"/>
          </p:nvPr>
        </p:nvSpPr>
        <p:spPr>
          <a:xfrm>
            <a:off x="397502" y="821391"/>
            <a:ext cx="8420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>
                <a:solidFill>
                  <a:schemeClr val="dk1"/>
                </a:solidFill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Poppins Medium"/>
              <a:buNone/>
              <a:defRPr sz="1050"/>
            </a:lvl9pPr>
          </a:lstStyle>
          <a:p>
            <a:endParaRPr/>
          </a:p>
        </p:txBody>
      </p:sp>
      <p:sp>
        <p:nvSpPr>
          <p:cNvPr id="929" name="Google Shape;929;p67"/>
          <p:cNvSpPr txBox="1"/>
          <p:nvPr/>
        </p:nvSpPr>
        <p:spPr>
          <a:xfrm>
            <a:off x="7330060" y="4653758"/>
            <a:ext cx="1624500" cy="8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rgbClr val="25146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Metrics reported in the WEX 2023 Annual Report</a:t>
            </a:r>
            <a:endParaRPr sz="525"/>
          </a:p>
        </p:txBody>
      </p:sp>
      <p:sp>
        <p:nvSpPr>
          <p:cNvPr id="930" name="Google Shape;930;p67"/>
          <p:cNvSpPr txBox="1">
            <a:spLocks noGrp="1"/>
          </p:cNvSpPr>
          <p:nvPr>
            <p:ph type="title" idx="3" hasCustomPrompt="1"/>
          </p:nvPr>
        </p:nvSpPr>
        <p:spPr>
          <a:xfrm>
            <a:off x="432994" y="3797456"/>
            <a:ext cx="1814100" cy="278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931" name="Google Shape;931;p67"/>
          <p:cNvSpPr txBox="1">
            <a:spLocks noGrp="1"/>
          </p:cNvSpPr>
          <p:nvPr>
            <p:ph type="subTitle" idx="4"/>
          </p:nvPr>
        </p:nvSpPr>
        <p:spPr>
          <a:xfrm>
            <a:off x="432994" y="4152525"/>
            <a:ext cx="1814100" cy="326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3pPr>
            <a:lvl4pPr lvl="3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4pPr>
            <a:lvl5pPr lvl="4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5pPr>
            <a:lvl6pPr lvl="5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6pPr>
            <a:lvl7pPr lvl="6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7pPr>
            <a:lvl8pPr lvl="7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8pPr>
            <a:lvl9pPr lvl="8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932" name="Google Shape;932;p67"/>
          <p:cNvSpPr txBox="1">
            <a:spLocks noGrp="1"/>
          </p:cNvSpPr>
          <p:nvPr>
            <p:ph type="title" idx="5" hasCustomPrompt="1"/>
          </p:nvPr>
        </p:nvSpPr>
        <p:spPr>
          <a:xfrm>
            <a:off x="2612697" y="3797456"/>
            <a:ext cx="1840500" cy="278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933" name="Google Shape;933;p67"/>
          <p:cNvSpPr txBox="1">
            <a:spLocks noGrp="1"/>
          </p:cNvSpPr>
          <p:nvPr>
            <p:ph type="subTitle" idx="6"/>
          </p:nvPr>
        </p:nvSpPr>
        <p:spPr>
          <a:xfrm>
            <a:off x="2612697" y="4152525"/>
            <a:ext cx="1814100" cy="326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3pPr>
            <a:lvl4pPr lvl="3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4pPr>
            <a:lvl5pPr lvl="4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5pPr>
            <a:lvl6pPr lvl="5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6pPr>
            <a:lvl7pPr lvl="6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7pPr>
            <a:lvl8pPr lvl="7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8pPr>
            <a:lvl9pPr lvl="8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934" name="Google Shape;934;p67"/>
          <p:cNvSpPr txBox="1">
            <a:spLocks noGrp="1"/>
          </p:cNvSpPr>
          <p:nvPr>
            <p:ph type="title" idx="7" hasCustomPrompt="1"/>
          </p:nvPr>
        </p:nvSpPr>
        <p:spPr>
          <a:xfrm>
            <a:off x="4788398" y="3797456"/>
            <a:ext cx="1788600" cy="278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935" name="Google Shape;935;p67"/>
          <p:cNvSpPr txBox="1">
            <a:spLocks noGrp="1"/>
          </p:cNvSpPr>
          <p:nvPr>
            <p:ph type="subTitle" idx="8"/>
          </p:nvPr>
        </p:nvSpPr>
        <p:spPr>
          <a:xfrm>
            <a:off x="4788398" y="4152525"/>
            <a:ext cx="1785600" cy="326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3pPr>
            <a:lvl4pPr lvl="3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4pPr>
            <a:lvl5pPr lvl="4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5pPr>
            <a:lvl6pPr lvl="5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6pPr>
            <a:lvl7pPr lvl="6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7pPr>
            <a:lvl8pPr lvl="7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8pPr>
            <a:lvl9pPr lvl="8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936" name="Google Shape;936;p67"/>
          <p:cNvSpPr txBox="1">
            <a:spLocks noGrp="1"/>
          </p:cNvSpPr>
          <p:nvPr>
            <p:ph type="title" idx="9" hasCustomPrompt="1"/>
          </p:nvPr>
        </p:nvSpPr>
        <p:spPr>
          <a:xfrm>
            <a:off x="6964099" y="3797456"/>
            <a:ext cx="1720500" cy="278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937" name="Google Shape;937;p67"/>
          <p:cNvSpPr txBox="1">
            <a:spLocks noGrp="1"/>
          </p:cNvSpPr>
          <p:nvPr>
            <p:ph type="subTitle" idx="13"/>
          </p:nvPr>
        </p:nvSpPr>
        <p:spPr>
          <a:xfrm>
            <a:off x="6964099" y="4152525"/>
            <a:ext cx="1720500" cy="326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3pPr>
            <a:lvl4pPr lvl="3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4pPr>
            <a:lvl5pPr lvl="4">
              <a:spcBef>
                <a:spcPts val="1350"/>
              </a:spcBef>
              <a:spcAft>
                <a:spcPts val="0"/>
              </a:spcAft>
              <a:buSzPts val="900"/>
              <a:buNone/>
              <a:defRPr sz="900"/>
            </a:lvl5pPr>
            <a:lvl6pPr lvl="5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6pPr>
            <a:lvl7pPr lvl="6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7pPr>
            <a:lvl8pPr lvl="7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8pPr>
            <a:lvl9pPr lvl="8">
              <a:spcBef>
                <a:spcPts val="375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938" name="Google Shape;938;p67"/>
          <p:cNvSpPr txBox="1">
            <a:spLocks noGrp="1"/>
          </p:cNvSpPr>
          <p:nvPr>
            <p:ph type="subTitle" idx="14"/>
          </p:nvPr>
        </p:nvSpPr>
        <p:spPr>
          <a:xfrm>
            <a:off x="3432603" y="2173500"/>
            <a:ext cx="1465200" cy="496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6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2pPr>
            <a:lvl3pPr lvl="2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3pPr>
            <a:lvl4pPr lvl="3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4pPr>
            <a:lvl5pPr lvl="4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5pPr>
            <a:lvl6pPr lvl="5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6pPr>
            <a:lvl7pPr lvl="6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7pPr>
            <a:lvl8pPr lvl="7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8pPr>
            <a:lvl9pPr lvl="8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9pPr>
          </a:lstStyle>
          <a:p>
            <a:endParaRPr/>
          </a:p>
        </p:txBody>
      </p:sp>
      <p:sp>
        <p:nvSpPr>
          <p:cNvPr id="939" name="Google Shape;939;p67"/>
          <p:cNvSpPr txBox="1">
            <a:spLocks noGrp="1"/>
          </p:cNvSpPr>
          <p:nvPr>
            <p:ph type="subTitle" idx="15"/>
          </p:nvPr>
        </p:nvSpPr>
        <p:spPr>
          <a:xfrm>
            <a:off x="3442052" y="2772900"/>
            <a:ext cx="1453200" cy="627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0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2pPr>
            <a:lvl3pPr lvl="2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3pPr>
            <a:lvl4pPr lvl="3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4pPr>
            <a:lvl5pPr lvl="4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5pPr>
            <a:lvl6pPr lvl="5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6pPr>
            <a:lvl7pPr lvl="6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7pPr>
            <a:lvl8pPr lvl="7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8pPr>
            <a:lvl9pPr lvl="8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9pPr>
          </a:lstStyle>
          <a:p>
            <a:endParaRPr/>
          </a:p>
        </p:txBody>
      </p:sp>
      <p:sp>
        <p:nvSpPr>
          <p:cNvPr id="940" name="Google Shape;940;p67"/>
          <p:cNvSpPr txBox="1">
            <a:spLocks noGrp="1"/>
          </p:cNvSpPr>
          <p:nvPr>
            <p:ph type="subTitle" idx="16"/>
          </p:nvPr>
        </p:nvSpPr>
        <p:spPr>
          <a:xfrm>
            <a:off x="5327756" y="2173500"/>
            <a:ext cx="1465200" cy="496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6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2pPr>
            <a:lvl3pPr lvl="2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3pPr>
            <a:lvl4pPr lvl="3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4pPr>
            <a:lvl5pPr lvl="4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5pPr>
            <a:lvl6pPr lvl="5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6pPr>
            <a:lvl7pPr lvl="6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7pPr>
            <a:lvl8pPr lvl="7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8pPr>
            <a:lvl9pPr lvl="8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9pPr>
          </a:lstStyle>
          <a:p>
            <a:endParaRPr/>
          </a:p>
        </p:txBody>
      </p:sp>
      <p:sp>
        <p:nvSpPr>
          <p:cNvPr id="941" name="Google Shape;941;p67"/>
          <p:cNvSpPr txBox="1">
            <a:spLocks noGrp="1"/>
          </p:cNvSpPr>
          <p:nvPr>
            <p:ph type="subTitle" idx="17"/>
          </p:nvPr>
        </p:nvSpPr>
        <p:spPr>
          <a:xfrm>
            <a:off x="5339905" y="2772900"/>
            <a:ext cx="1453200" cy="627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0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2pPr>
            <a:lvl3pPr lvl="2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3pPr>
            <a:lvl4pPr lvl="3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4pPr>
            <a:lvl5pPr lvl="4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5pPr>
            <a:lvl6pPr lvl="5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6pPr>
            <a:lvl7pPr lvl="6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7pPr>
            <a:lvl8pPr lvl="7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8pPr>
            <a:lvl9pPr lvl="8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9pPr>
          </a:lstStyle>
          <a:p>
            <a:endParaRPr/>
          </a:p>
        </p:txBody>
      </p:sp>
      <p:sp>
        <p:nvSpPr>
          <p:cNvPr id="942" name="Google Shape;942;p67"/>
          <p:cNvSpPr txBox="1">
            <a:spLocks noGrp="1"/>
          </p:cNvSpPr>
          <p:nvPr>
            <p:ph type="subTitle" idx="18"/>
          </p:nvPr>
        </p:nvSpPr>
        <p:spPr>
          <a:xfrm>
            <a:off x="7192343" y="2173500"/>
            <a:ext cx="1465200" cy="496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None/>
              <a:defRPr sz="16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2pPr>
            <a:lvl3pPr lvl="2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3pPr>
            <a:lvl4pPr lvl="3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4pPr>
            <a:lvl5pPr lvl="4">
              <a:spcBef>
                <a:spcPts val="1350"/>
              </a:spcBef>
              <a:spcAft>
                <a:spcPts val="0"/>
              </a:spcAft>
              <a:buSzPts val="1650"/>
              <a:buNone/>
              <a:defRPr sz="1650"/>
            </a:lvl5pPr>
            <a:lvl6pPr lvl="5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6pPr>
            <a:lvl7pPr lvl="6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7pPr>
            <a:lvl8pPr lvl="7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8pPr>
            <a:lvl9pPr lvl="8">
              <a:spcBef>
                <a:spcPts val="375"/>
              </a:spcBef>
              <a:spcAft>
                <a:spcPts val="0"/>
              </a:spcAft>
              <a:buSzPts val="1650"/>
              <a:buNone/>
              <a:defRPr sz="1650"/>
            </a:lvl9pPr>
          </a:lstStyle>
          <a:p>
            <a:endParaRPr/>
          </a:p>
        </p:txBody>
      </p:sp>
      <p:sp>
        <p:nvSpPr>
          <p:cNvPr id="943" name="Google Shape;943;p67"/>
          <p:cNvSpPr txBox="1">
            <a:spLocks noGrp="1"/>
          </p:cNvSpPr>
          <p:nvPr>
            <p:ph type="subTitle" idx="19"/>
          </p:nvPr>
        </p:nvSpPr>
        <p:spPr>
          <a:xfrm>
            <a:off x="7237758" y="2772900"/>
            <a:ext cx="1420200" cy="627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05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2pPr>
            <a:lvl3pPr lvl="2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3pPr>
            <a:lvl4pPr lvl="3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4pPr>
            <a:lvl5pPr lvl="4">
              <a:spcBef>
                <a:spcPts val="1350"/>
              </a:spcBef>
              <a:spcAft>
                <a:spcPts val="0"/>
              </a:spcAft>
              <a:buSzPts val="1050"/>
              <a:buNone/>
              <a:defRPr sz="1050"/>
            </a:lvl5pPr>
            <a:lvl6pPr lvl="5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6pPr>
            <a:lvl7pPr lvl="6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7pPr>
            <a:lvl8pPr lvl="7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8pPr>
            <a:lvl9pPr lvl="8">
              <a:spcBef>
                <a:spcPts val="375"/>
              </a:spcBef>
              <a:spcAft>
                <a:spcPts val="0"/>
              </a:spcAft>
              <a:buSzPts val="1050"/>
              <a:buNone/>
              <a:defRPr sz="1050"/>
            </a:lvl9pPr>
          </a:lstStyle>
          <a:p>
            <a:endParaRPr/>
          </a:p>
        </p:txBody>
      </p:sp>
      <p:grpSp>
        <p:nvGrpSpPr>
          <p:cNvPr id="944" name="Google Shape;944;p67"/>
          <p:cNvGrpSpPr/>
          <p:nvPr/>
        </p:nvGrpSpPr>
        <p:grpSpPr>
          <a:xfrm>
            <a:off x="3447260" y="1484016"/>
            <a:ext cx="321804" cy="398833"/>
            <a:chOff x="457125" y="2391600"/>
            <a:chExt cx="78750" cy="97600"/>
          </a:xfrm>
        </p:grpSpPr>
        <p:sp>
          <p:nvSpPr>
            <p:cNvPr id="945" name="Google Shape;945;p67"/>
            <p:cNvSpPr/>
            <p:nvPr/>
          </p:nvSpPr>
          <p:spPr>
            <a:xfrm>
              <a:off x="472200" y="2443525"/>
              <a:ext cx="35625" cy="5050"/>
            </a:xfrm>
            <a:custGeom>
              <a:avLst/>
              <a:gdLst/>
              <a:ahLst/>
              <a:cxnLst/>
              <a:rect l="l" t="t" r="r" b="b"/>
              <a:pathLst>
                <a:path w="1425" h="202" extrusionOk="0">
                  <a:moveTo>
                    <a:pt x="101" y="0"/>
                  </a:moveTo>
                  <a:lnTo>
                    <a:pt x="68" y="17"/>
                  </a:lnTo>
                  <a:lnTo>
                    <a:pt x="34" y="34"/>
                  </a:lnTo>
                  <a:lnTo>
                    <a:pt x="1" y="67"/>
                  </a:lnTo>
                  <a:lnTo>
                    <a:pt x="1" y="101"/>
                  </a:lnTo>
                  <a:lnTo>
                    <a:pt x="1" y="134"/>
                  </a:lnTo>
                  <a:lnTo>
                    <a:pt x="34" y="168"/>
                  </a:lnTo>
                  <a:lnTo>
                    <a:pt x="68" y="201"/>
                  </a:lnTo>
                  <a:lnTo>
                    <a:pt x="1357" y="201"/>
                  </a:lnTo>
                  <a:lnTo>
                    <a:pt x="1391" y="168"/>
                  </a:lnTo>
                  <a:lnTo>
                    <a:pt x="1408" y="134"/>
                  </a:lnTo>
                  <a:lnTo>
                    <a:pt x="1424" y="101"/>
                  </a:lnTo>
                  <a:lnTo>
                    <a:pt x="1408" y="67"/>
                  </a:lnTo>
                  <a:lnTo>
                    <a:pt x="1391" y="34"/>
                  </a:lnTo>
                  <a:lnTo>
                    <a:pt x="1357" y="17"/>
                  </a:lnTo>
                  <a:lnTo>
                    <a:pt x="132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6" name="Google Shape;946;p67"/>
            <p:cNvSpPr/>
            <p:nvPr/>
          </p:nvSpPr>
          <p:spPr>
            <a:xfrm>
              <a:off x="472200" y="2454000"/>
              <a:ext cx="35625" cy="5050"/>
            </a:xfrm>
            <a:custGeom>
              <a:avLst/>
              <a:gdLst/>
              <a:ahLst/>
              <a:cxnLst/>
              <a:rect l="l" t="t" r="r" b="b"/>
              <a:pathLst>
                <a:path w="1425" h="202" extrusionOk="0">
                  <a:moveTo>
                    <a:pt x="68" y="0"/>
                  </a:moveTo>
                  <a:lnTo>
                    <a:pt x="34" y="17"/>
                  </a:lnTo>
                  <a:lnTo>
                    <a:pt x="1" y="50"/>
                  </a:lnTo>
                  <a:lnTo>
                    <a:pt x="1" y="101"/>
                  </a:lnTo>
                  <a:lnTo>
                    <a:pt x="1" y="134"/>
                  </a:lnTo>
                  <a:lnTo>
                    <a:pt x="34" y="168"/>
                  </a:lnTo>
                  <a:lnTo>
                    <a:pt x="68" y="184"/>
                  </a:lnTo>
                  <a:lnTo>
                    <a:pt x="101" y="201"/>
                  </a:lnTo>
                  <a:lnTo>
                    <a:pt x="1324" y="201"/>
                  </a:lnTo>
                  <a:lnTo>
                    <a:pt x="1357" y="184"/>
                  </a:lnTo>
                  <a:lnTo>
                    <a:pt x="1391" y="168"/>
                  </a:lnTo>
                  <a:lnTo>
                    <a:pt x="1408" y="134"/>
                  </a:lnTo>
                  <a:lnTo>
                    <a:pt x="1424" y="101"/>
                  </a:lnTo>
                  <a:lnTo>
                    <a:pt x="1408" y="50"/>
                  </a:lnTo>
                  <a:lnTo>
                    <a:pt x="1391" y="17"/>
                  </a:lnTo>
                  <a:lnTo>
                    <a:pt x="135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7" name="Google Shape;947;p67"/>
            <p:cNvSpPr/>
            <p:nvPr/>
          </p:nvSpPr>
          <p:spPr>
            <a:xfrm>
              <a:off x="457125" y="2391600"/>
              <a:ext cx="65775" cy="83350"/>
            </a:xfrm>
            <a:custGeom>
              <a:avLst/>
              <a:gdLst/>
              <a:ahLst/>
              <a:cxnLst/>
              <a:rect l="l" t="t" r="r" b="b"/>
              <a:pathLst>
                <a:path w="2631" h="3334" extrusionOk="0">
                  <a:moveTo>
                    <a:pt x="2429" y="201"/>
                  </a:moveTo>
                  <a:lnTo>
                    <a:pt x="2429" y="3133"/>
                  </a:lnTo>
                  <a:lnTo>
                    <a:pt x="202" y="3133"/>
                  </a:lnTo>
                  <a:lnTo>
                    <a:pt x="202" y="201"/>
                  </a:lnTo>
                  <a:close/>
                  <a:moveTo>
                    <a:pt x="101" y="0"/>
                  </a:moveTo>
                  <a:lnTo>
                    <a:pt x="68" y="17"/>
                  </a:lnTo>
                  <a:lnTo>
                    <a:pt x="34" y="34"/>
                  </a:lnTo>
                  <a:lnTo>
                    <a:pt x="1" y="67"/>
                  </a:lnTo>
                  <a:lnTo>
                    <a:pt x="1" y="101"/>
                  </a:lnTo>
                  <a:lnTo>
                    <a:pt x="1" y="3233"/>
                  </a:lnTo>
                  <a:lnTo>
                    <a:pt x="1" y="3267"/>
                  </a:lnTo>
                  <a:lnTo>
                    <a:pt x="34" y="3300"/>
                  </a:lnTo>
                  <a:lnTo>
                    <a:pt x="68" y="3334"/>
                  </a:lnTo>
                  <a:lnTo>
                    <a:pt x="2580" y="3334"/>
                  </a:lnTo>
                  <a:lnTo>
                    <a:pt x="2597" y="3300"/>
                  </a:lnTo>
                  <a:lnTo>
                    <a:pt x="2630" y="3267"/>
                  </a:lnTo>
                  <a:lnTo>
                    <a:pt x="2630" y="3233"/>
                  </a:lnTo>
                  <a:lnTo>
                    <a:pt x="2630" y="101"/>
                  </a:lnTo>
                  <a:lnTo>
                    <a:pt x="2630" y="67"/>
                  </a:lnTo>
                  <a:lnTo>
                    <a:pt x="2597" y="34"/>
                  </a:lnTo>
                  <a:lnTo>
                    <a:pt x="2580" y="17"/>
                  </a:lnTo>
                  <a:lnTo>
                    <a:pt x="25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8" name="Google Shape;948;p67"/>
            <p:cNvSpPr/>
            <p:nvPr/>
          </p:nvSpPr>
          <p:spPr>
            <a:xfrm>
              <a:off x="470100" y="2405825"/>
              <a:ext cx="65775" cy="83375"/>
            </a:xfrm>
            <a:custGeom>
              <a:avLst/>
              <a:gdLst/>
              <a:ahLst/>
              <a:cxnLst/>
              <a:rect l="l" t="t" r="r" b="b"/>
              <a:pathLst>
                <a:path w="2631" h="3335" extrusionOk="0">
                  <a:moveTo>
                    <a:pt x="2329" y="1"/>
                  </a:moveTo>
                  <a:lnTo>
                    <a:pt x="2279" y="18"/>
                  </a:lnTo>
                  <a:lnTo>
                    <a:pt x="2245" y="34"/>
                  </a:lnTo>
                  <a:lnTo>
                    <a:pt x="2229" y="68"/>
                  </a:lnTo>
                  <a:lnTo>
                    <a:pt x="2229" y="101"/>
                  </a:lnTo>
                  <a:lnTo>
                    <a:pt x="2229" y="152"/>
                  </a:lnTo>
                  <a:lnTo>
                    <a:pt x="2245" y="185"/>
                  </a:lnTo>
                  <a:lnTo>
                    <a:pt x="2279" y="202"/>
                  </a:lnTo>
                  <a:lnTo>
                    <a:pt x="2430" y="202"/>
                  </a:lnTo>
                  <a:lnTo>
                    <a:pt x="2430" y="3133"/>
                  </a:lnTo>
                  <a:lnTo>
                    <a:pt x="202" y="3133"/>
                  </a:lnTo>
                  <a:lnTo>
                    <a:pt x="202" y="2983"/>
                  </a:lnTo>
                  <a:lnTo>
                    <a:pt x="185" y="2949"/>
                  </a:lnTo>
                  <a:lnTo>
                    <a:pt x="168" y="2916"/>
                  </a:lnTo>
                  <a:lnTo>
                    <a:pt x="135" y="2882"/>
                  </a:lnTo>
                  <a:lnTo>
                    <a:pt x="51" y="2882"/>
                  </a:lnTo>
                  <a:lnTo>
                    <a:pt x="34" y="2916"/>
                  </a:lnTo>
                  <a:lnTo>
                    <a:pt x="1" y="2949"/>
                  </a:lnTo>
                  <a:lnTo>
                    <a:pt x="1" y="2983"/>
                  </a:lnTo>
                  <a:lnTo>
                    <a:pt x="1" y="3234"/>
                  </a:lnTo>
                  <a:lnTo>
                    <a:pt x="1" y="3284"/>
                  </a:lnTo>
                  <a:lnTo>
                    <a:pt x="34" y="3301"/>
                  </a:lnTo>
                  <a:lnTo>
                    <a:pt x="51" y="3334"/>
                  </a:lnTo>
                  <a:lnTo>
                    <a:pt x="2564" y="3334"/>
                  </a:lnTo>
                  <a:lnTo>
                    <a:pt x="2597" y="3301"/>
                  </a:lnTo>
                  <a:lnTo>
                    <a:pt x="2631" y="3284"/>
                  </a:lnTo>
                  <a:lnTo>
                    <a:pt x="2631" y="3234"/>
                  </a:lnTo>
                  <a:lnTo>
                    <a:pt x="2631" y="101"/>
                  </a:lnTo>
                  <a:lnTo>
                    <a:pt x="2631" y="68"/>
                  </a:lnTo>
                  <a:lnTo>
                    <a:pt x="2597" y="34"/>
                  </a:lnTo>
                  <a:lnTo>
                    <a:pt x="2564" y="18"/>
                  </a:lnTo>
                  <a:lnTo>
                    <a:pt x="253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49" name="Google Shape;949;p67"/>
            <p:cNvSpPr/>
            <p:nvPr/>
          </p:nvSpPr>
          <p:spPr>
            <a:xfrm>
              <a:off x="482250" y="2405000"/>
              <a:ext cx="18450" cy="29325"/>
            </a:xfrm>
            <a:custGeom>
              <a:avLst/>
              <a:gdLst/>
              <a:ahLst/>
              <a:cxnLst/>
              <a:rect l="l" t="t" r="r" b="b"/>
              <a:pathLst>
                <a:path w="738" h="1173" extrusionOk="0">
                  <a:moveTo>
                    <a:pt x="285" y="0"/>
                  </a:moveTo>
                  <a:lnTo>
                    <a:pt x="218" y="34"/>
                  </a:lnTo>
                  <a:lnTo>
                    <a:pt x="151" y="51"/>
                  </a:lnTo>
                  <a:lnTo>
                    <a:pt x="101" y="101"/>
                  </a:lnTo>
                  <a:lnTo>
                    <a:pt x="68" y="151"/>
                  </a:lnTo>
                  <a:lnTo>
                    <a:pt x="34" y="201"/>
                  </a:lnTo>
                  <a:lnTo>
                    <a:pt x="1" y="268"/>
                  </a:lnTo>
                  <a:lnTo>
                    <a:pt x="1" y="335"/>
                  </a:lnTo>
                  <a:lnTo>
                    <a:pt x="1" y="402"/>
                  </a:lnTo>
                  <a:lnTo>
                    <a:pt x="34" y="469"/>
                  </a:lnTo>
                  <a:lnTo>
                    <a:pt x="68" y="536"/>
                  </a:lnTo>
                  <a:lnTo>
                    <a:pt x="101" y="587"/>
                  </a:lnTo>
                  <a:lnTo>
                    <a:pt x="151" y="620"/>
                  </a:lnTo>
                  <a:lnTo>
                    <a:pt x="218" y="654"/>
                  </a:lnTo>
                  <a:lnTo>
                    <a:pt x="285" y="670"/>
                  </a:lnTo>
                  <a:lnTo>
                    <a:pt x="369" y="687"/>
                  </a:lnTo>
                  <a:lnTo>
                    <a:pt x="436" y="687"/>
                  </a:lnTo>
                  <a:lnTo>
                    <a:pt x="486" y="721"/>
                  </a:lnTo>
                  <a:lnTo>
                    <a:pt x="520" y="771"/>
                  </a:lnTo>
                  <a:lnTo>
                    <a:pt x="537" y="821"/>
                  </a:lnTo>
                  <a:lnTo>
                    <a:pt x="520" y="871"/>
                  </a:lnTo>
                  <a:lnTo>
                    <a:pt x="486" y="922"/>
                  </a:lnTo>
                  <a:lnTo>
                    <a:pt x="436" y="955"/>
                  </a:lnTo>
                  <a:lnTo>
                    <a:pt x="369" y="972"/>
                  </a:lnTo>
                  <a:lnTo>
                    <a:pt x="302" y="955"/>
                  </a:lnTo>
                  <a:lnTo>
                    <a:pt x="252" y="922"/>
                  </a:lnTo>
                  <a:lnTo>
                    <a:pt x="218" y="871"/>
                  </a:lnTo>
                  <a:lnTo>
                    <a:pt x="202" y="821"/>
                  </a:lnTo>
                  <a:lnTo>
                    <a:pt x="185" y="788"/>
                  </a:lnTo>
                  <a:lnTo>
                    <a:pt x="168" y="754"/>
                  </a:lnTo>
                  <a:lnTo>
                    <a:pt x="135" y="737"/>
                  </a:lnTo>
                  <a:lnTo>
                    <a:pt x="101" y="721"/>
                  </a:lnTo>
                  <a:lnTo>
                    <a:pt x="51" y="737"/>
                  </a:lnTo>
                  <a:lnTo>
                    <a:pt x="34" y="754"/>
                  </a:lnTo>
                  <a:lnTo>
                    <a:pt x="1" y="788"/>
                  </a:lnTo>
                  <a:lnTo>
                    <a:pt x="1" y="821"/>
                  </a:lnTo>
                  <a:lnTo>
                    <a:pt x="1" y="888"/>
                  </a:lnTo>
                  <a:lnTo>
                    <a:pt x="34" y="955"/>
                  </a:lnTo>
                  <a:lnTo>
                    <a:pt x="68" y="1022"/>
                  </a:lnTo>
                  <a:lnTo>
                    <a:pt x="101" y="1072"/>
                  </a:lnTo>
                  <a:lnTo>
                    <a:pt x="151" y="1106"/>
                  </a:lnTo>
                  <a:lnTo>
                    <a:pt x="218" y="1139"/>
                  </a:lnTo>
                  <a:lnTo>
                    <a:pt x="285" y="1156"/>
                  </a:lnTo>
                  <a:lnTo>
                    <a:pt x="369" y="1173"/>
                  </a:lnTo>
                  <a:lnTo>
                    <a:pt x="436" y="1156"/>
                  </a:lnTo>
                  <a:lnTo>
                    <a:pt x="503" y="1139"/>
                  </a:lnTo>
                  <a:lnTo>
                    <a:pt x="570" y="1106"/>
                  </a:lnTo>
                  <a:lnTo>
                    <a:pt x="620" y="1072"/>
                  </a:lnTo>
                  <a:lnTo>
                    <a:pt x="671" y="1022"/>
                  </a:lnTo>
                  <a:lnTo>
                    <a:pt x="704" y="955"/>
                  </a:lnTo>
                  <a:lnTo>
                    <a:pt x="721" y="888"/>
                  </a:lnTo>
                  <a:lnTo>
                    <a:pt x="738" y="821"/>
                  </a:lnTo>
                  <a:lnTo>
                    <a:pt x="721" y="754"/>
                  </a:lnTo>
                  <a:lnTo>
                    <a:pt x="704" y="687"/>
                  </a:lnTo>
                  <a:lnTo>
                    <a:pt x="671" y="637"/>
                  </a:lnTo>
                  <a:lnTo>
                    <a:pt x="620" y="587"/>
                  </a:lnTo>
                  <a:lnTo>
                    <a:pt x="570" y="536"/>
                  </a:lnTo>
                  <a:lnTo>
                    <a:pt x="503" y="503"/>
                  </a:lnTo>
                  <a:lnTo>
                    <a:pt x="436" y="486"/>
                  </a:lnTo>
                  <a:lnTo>
                    <a:pt x="369" y="486"/>
                  </a:lnTo>
                  <a:lnTo>
                    <a:pt x="302" y="469"/>
                  </a:lnTo>
                  <a:lnTo>
                    <a:pt x="252" y="436"/>
                  </a:lnTo>
                  <a:lnTo>
                    <a:pt x="218" y="402"/>
                  </a:lnTo>
                  <a:lnTo>
                    <a:pt x="202" y="335"/>
                  </a:lnTo>
                  <a:lnTo>
                    <a:pt x="218" y="285"/>
                  </a:lnTo>
                  <a:lnTo>
                    <a:pt x="252" y="235"/>
                  </a:lnTo>
                  <a:lnTo>
                    <a:pt x="302" y="218"/>
                  </a:lnTo>
                  <a:lnTo>
                    <a:pt x="369" y="201"/>
                  </a:lnTo>
                  <a:lnTo>
                    <a:pt x="436" y="218"/>
                  </a:lnTo>
                  <a:lnTo>
                    <a:pt x="486" y="235"/>
                  </a:lnTo>
                  <a:lnTo>
                    <a:pt x="520" y="285"/>
                  </a:lnTo>
                  <a:lnTo>
                    <a:pt x="537" y="335"/>
                  </a:lnTo>
                  <a:lnTo>
                    <a:pt x="537" y="386"/>
                  </a:lnTo>
                  <a:lnTo>
                    <a:pt x="570" y="419"/>
                  </a:lnTo>
                  <a:lnTo>
                    <a:pt x="587" y="436"/>
                  </a:lnTo>
                  <a:lnTo>
                    <a:pt x="671" y="436"/>
                  </a:lnTo>
                  <a:lnTo>
                    <a:pt x="704" y="419"/>
                  </a:lnTo>
                  <a:lnTo>
                    <a:pt x="721" y="386"/>
                  </a:lnTo>
                  <a:lnTo>
                    <a:pt x="738" y="335"/>
                  </a:lnTo>
                  <a:lnTo>
                    <a:pt x="721" y="268"/>
                  </a:lnTo>
                  <a:lnTo>
                    <a:pt x="704" y="201"/>
                  </a:lnTo>
                  <a:lnTo>
                    <a:pt x="671" y="151"/>
                  </a:lnTo>
                  <a:lnTo>
                    <a:pt x="620" y="101"/>
                  </a:lnTo>
                  <a:lnTo>
                    <a:pt x="570" y="51"/>
                  </a:lnTo>
                  <a:lnTo>
                    <a:pt x="503" y="34"/>
                  </a:lnTo>
                  <a:lnTo>
                    <a:pt x="43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0" name="Google Shape;950;p67"/>
            <p:cNvSpPr/>
            <p:nvPr/>
          </p:nvSpPr>
          <p:spPr>
            <a:xfrm>
              <a:off x="488950" y="2402475"/>
              <a:ext cx="5050" cy="7575"/>
            </a:xfrm>
            <a:custGeom>
              <a:avLst/>
              <a:gdLst/>
              <a:ahLst/>
              <a:cxnLst/>
              <a:rect l="l" t="t" r="r" b="b"/>
              <a:pathLst>
                <a:path w="202" h="303" extrusionOk="0">
                  <a:moveTo>
                    <a:pt x="51" y="1"/>
                  </a:moveTo>
                  <a:lnTo>
                    <a:pt x="34" y="18"/>
                  </a:lnTo>
                  <a:lnTo>
                    <a:pt x="1" y="51"/>
                  </a:lnTo>
                  <a:lnTo>
                    <a:pt x="1" y="101"/>
                  </a:lnTo>
                  <a:lnTo>
                    <a:pt x="1" y="202"/>
                  </a:lnTo>
                  <a:lnTo>
                    <a:pt x="1" y="235"/>
                  </a:lnTo>
                  <a:lnTo>
                    <a:pt x="34" y="269"/>
                  </a:lnTo>
                  <a:lnTo>
                    <a:pt x="51" y="302"/>
                  </a:lnTo>
                  <a:lnTo>
                    <a:pt x="135" y="302"/>
                  </a:lnTo>
                  <a:lnTo>
                    <a:pt x="168" y="269"/>
                  </a:lnTo>
                  <a:lnTo>
                    <a:pt x="185" y="235"/>
                  </a:lnTo>
                  <a:lnTo>
                    <a:pt x="202" y="202"/>
                  </a:lnTo>
                  <a:lnTo>
                    <a:pt x="202" y="101"/>
                  </a:lnTo>
                  <a:lnTo>
                    <a:pt x="185" y="51"/>
                  </a:lnTo>
                  <a:lnTo>
                    <a:pt x="168" y="18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1" name="Google Shape;951;p67"/>
            <p:cNvSpPr/>
            <p:nvPr/>
          </p:nvSpPr>
          <p:spPr>
            <a:xfrm>
              <a:off x="488950" y="2429275"/>
              <a:ext cx="5050" cy="7575"/>
            </a:xfrm>
            <a:custGeom>
              <a:avLst/>
              <a:gdLst/>
              <a:ahLst/>
              <a:cxnLst/>
              <a:rect l="l" t="t" r="r" b="b"/>
              <a:pathLst>
                <a:path w="202" h="303" extrusionOk="0">
                  <a:moveTo>
                    <a:pt x="51" y="1"/>
                  </a:moveTo>
                  <a:lnTo>
                    <a:pt x="34" y="18"/>
                  </a:lnTo>
                  <a:lnTo>
                    <a:pt x="1" y="51"/>
                  </a:lnTo>
                  <a:lnTo>
                    <a:pt x="1" y="101"/>
                  </a:lnTo>
                  <a:lnTo>
                    <a:pt x="1" y="202"/>
                  </a:lnTo>
                  <a:lnTo>
                    <a:pt x="1" y="235"/>
                  </a:lnTo>
                  <a:lnTo>
                    <a:pt x="34" y="269"/>
                  </a:lnTo>
                  <a:lnTo>
                    <a:pt x="51" y="286"/>
                  </a:lnTo>
                  <a:lnTo>
                    <a:pt x="101" y="302"/>
                  </a:lnTo>
                  <a:lnTo>
                    <a:pt x="135" y="286"/>
                  </a:lnTo>
                  <a:lnTo>
                    <a:pt x="168" y="269"/>
                  </a:lnTo>
                  <a:lnTo>
                    <a:pt x="185" y="235"/>
                  </a:lnTo>
                  <a:lnTo>
                    <a:pt x="202" y="202"/>
                  </a:lnTo>
                  <a:lnTo>
                    <a:pt x="202" y="101"/>
                  </a:lnTo>
                  <a:lnTo>
                    <a:pt x="185" y="51"/>
                  </a:lnTo>
                  <a:lnTo>
                    <a:pt x="168" y="18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52" name="Google Shape;952;p67"/>
          <p:cNvGrpSpPr/>
          <p:nvPr/>
        </p:nvGrpSpPr>
        <p:grpSpPr>
          <a:xfrm>
            <a:off x="5338898" y="1484016"/>
            <a:ext cx="321804" cy="398833"/>
            <a:chOff x="457125" y="2391600"/>
            <a:chExt cx="78750" cy="97600"/>
          </a:xfrm>
        </p:grpSpPr>
        <p:sp>
          <p:nvSpPr>
            <p:cNvPr id="953" name="Google Shape;953;p67"/>
            <p:cNvSpPr/>
            <p:nvPr/>
          </p:nvSpPr>
          <p:spPr>
            <a:xfrm>
              <a:off x="472200" y="2443525"/>
              <a:ext cx="35625" cy="5050"/>
            </a:xfrm>
            <a:custGeom>
              <a:avLst/>
              <a:gdLst/>
              <a:ahLst/>
              <a:cxnLst/>
              <a:rect l="l" t="t" r="r" b="b"/>
              <a:pathLst>
                <a:path w="1425" h="202" extrusionOk="0">
                  <a:moveTo>
                    <a:pt x="101" y="0"/>
                  </a:moveTo>
                  <a:lnTo>
                    <a:pt x="68" y="17"/>
                  </a:lnTo>
                  <a:lnTo>
                    <a:pt x="34" y="34"/>
                  </a:lnTo>
                  <a:lnTo>
                    <a:pt x="1" y="67"/>
                  </a:lnTo>
                  <a:lnTo>
                    <a:pt x="1" y="101"/>
                  </a:lnTo>
                  <a:lnTo>
                    <a:pt x="1" y="134"/>
                  </a:lnTo>
                  <a:lnTo>
                    <a:pt x="34" y="168"/>
                  </a:lnTo>
                  <a:lnTo>
                    <a:pt x="68" y="201"/>
                  </a:lnTo>
                  <a:lnTo>
                    <a:pt x="1357" y="201"/>
                  </a:lnTo>
                  <a:lnTo>
                    <a:pt x="1391" y="168"/>
                  </a:lnTo>
                  <a:lnTo>
                    <a:pt x="1408" y="134"/>
                  </a:lnTo>
                  <a:lnTo>
                    <a:pt x="1424" y="101"/>
                  </a:lnTo>
                  <a:lnTo>
                    <a:pt x="1408" y="67"/>
                  </a:lnTo>
                  <a:lnTo>
                    <a:pt x="1391" y="34"/>
                  </a:lnTo>
                  <a:lnTo>
                    <a:pt x="1357" y="17"/>
                  </a:lnTo>
                  <a:lnTo>
                    <a:pt x="132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4" name="Google Shape;954;p67"/>
            <p:cNvSpPr/>
            <p:nvPr/>
          </p:nvSpPr>
          <p:spPr>
            <a:xfrm>
              <a:off x="472200" y="2454000"/>
              <a:ext cx="35625" cy="5050"/>
            </a:xfrm>
            <a:custGeom>
              <a:avLst/>
              <a:gdLst/>
              <a:ahLst/>
              <a:cxnLst/>
              <a:rect l="l" t="t" r="r" b="b"/>
              <a:pathLst>
                <a:path w="1425" h="202" extrusionOk="0">
                  <a:moveTo>
                    <a:pt x="68" y="0"/>
                  </a:moveTo>
                  <a:lnTo>
                    <a:pt x="34" y="17"/>
                  </a:lnTo>
                  <a:lnTo>
                    <a:pt x="1" y="50"/>
                  </a:lnTo>
                  <a:lnTo>
                    <a:pt x="1" y="101"/>
                  </a:lnTo>
                  <a:lnTo>
                    <a:pt x="1" y="134"/>
                  </a:lnTo>
                  <a:lnTo>
                    <a:pt x="34" y="168"/>
                  </a:lnTo>
                  <a:lnTo>
                    <a:pt x="68" y="184"/>
                  </a:lnTo>
                  <a:lnTo>
                    <a:pt x="101" y="201"/>
                  </a:lnTo>
                  <a:lnTo>
                    <a:pt x="1324" y="201"/>
                  </a:lnTo>
                  <a:lnTo>
                    <a:pt x="1357" y="184"/>
                  </a:lnTo>
                  <a:lnTo>
                    <a:pt x="1391" y="168"/>
                  </a:lnTo>
                  <a:lnTo>
                    <a:pt x="1408" y="134"/>
                  </a:lnTo>
                  <a:lnTo>
                    <a:pt x="1424" y="101"/>
                  </a:lnTo>
                  <a:lnTo>
                    <a:pt x="1408" y="50"/>
                  </a:lnTo>
                  <a:lnTo>
                    <a:pt x="1391" y="17"/>
                  </a:lnTo>
                  <a:lnTo>
                    <a:pt x="135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5" name="Google Shape;955;p67"/>
            <p:cNvSpPr/>
            <p:nvPr/>
          </p:nvSpPr>
          <p:spPr>
            <a:xfrm>
              <a:off x="457125" y="2391600"/>
              <a:ext cx="65775" cy="83350"/>
            </a:xfrm>
            <a:custGeom>
              <a:avLst/>
              <a:gdLst/>
              <a:ahLst/>
              <a:cxnLst/>
              <a:rect l="l" t="t" r="r" b="b"/>
              <a:pathLst>
                <a:path w="2631" h="3334" extrusionOk="0">
                  <a:moveTo>
                    <a:pt x="2429" y="201"/>
                  </a:moveTo>
                  <a:lnTo>
                    <a:pt x="2429" y="3133"/>
                  </a:lnTo>
                  <a:lnTo>
                    <a:pt x="202" y="3133"/>
                  </a:lnTo>
                  <a:lnTo>
                    <a:pt x="202" y="201"/>
                  </a:lnTo>
                  <a:close/>
                  <a:moveTo>
                    <a:pt x="101" y="0"/>
                  </a:moveTo>
                  <a:lnTo>
                    <a:pt x="68" y="17"/>
                  </a:lnTo>
                  <a:lnTo>
                    <a:pt x="34" y="34"/>
                  </a:lnTo>
                  <a:lnTo>
                    <a:pt x="1" y="67"/>
                  </a:lnTo>
                  <a:lnTo>
                    <a:pt x="1" y="101"/>
                  </a:lnTo>
                  <a:lnTo>
                    <a:pt x="1" y="3233"/>
                  </a:lnTo>
                  <a:lnTo>
                    <a:pt x="1" y="3267"/>
                  </a:lnTo>
                  <a:lnTo>
                    <a:pt x="34" y="3300"/>
                  </a:lnTo>
                  <a:lnTo>
                    <a:pt x="68" y="3334"/>
                  </a:lnTo>
                  <a:lnTo>
                    <a:pt x="2580" y="3334"/>
                  </a:lnTo>
                  <a:lnTo>
                    <a:pt x="2597" y="3300"/>
                  </a:lnTo>
                  <a:lnTo>
                    <a:pt x="2630" y="3267"/>
                  </a:lnTo>
                  <a:lnTo>
                    <a:pt x="2630" y="3233"/>
                  </a:lnTo>
                  <a:lnTo>
                    <a:pt x="2630" y="101"/>
                  </a:lnTo>
                  <a:lnTo>
                    <a:pt x="2630" y="67"/>
                  </a:lnTo>
                  <a:lnTo>
                    <a:pt x="2597" y="34"/>
                  </a:lnTo>
                  <a:lnTo>
                    <a:pt x="2580" y="17"/>
                  </a:lnTo>
                  <a:lnTo>
                    <a:pt x="25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6" name="Google Shape;956;p67"/>
            <p:cNvSpPr/>
            <p:nvPr/>
          </p:nvSpPr>
          <p:spPr>
            <a:xfrm>
              <a:off x="470100" y="2405825"/>
              <a:ext cx="65775" cy="83375"/>
            </a:xfrm>
            <a:custGeom>
              <a:avLst/>
              <a:gdLst/>
              <a:ahLst/>
              <a:cxnLst/>
              <a:rect l="l" t="t" r="r" b="b"/>
              <a:pathLst>
                <a:path w="2631" h="3335" extrusionOk="0">
                  <a:moveTo>
                    <a:pt x="2329" y="1"/>
                  </a:moveTo>
                  <a:lnTo>
                    <a:pt x="2279" y="18"/>
                  </a:lnTo>
                  <a:lnTo>
                    <a:pt x="2245" y="34"/>
                  </a:lnTo>
                  <a:lnTo>
                    <a:pt x="2229" y="68"/>
                  </a:lnTo>
                  <a:lnTo>
                    <a:pt x="2229" y="101"/>
                  </a:lnTo>
                  <a:lnTo>
                    <a:pt x="2229" y="152"/>
                  </a:lnTo>
                  <a:lnTo>
                    <a:pt x="2245" y="185"/>
                  </a:lnTo>
                  <a:lnTo>
                    <a:pt x="2279" y="202"/>
                  </a:lnTo>
                  <a:lnTo>
                    <a:pt x="2430" y="202"/>
                  </a:lnTo>
                  <a:lnTo>
                    <a:pt x="2430" y="3133"/>
                  </a:lnTo>
                  <a:lnTo>
                    <a:pt x="202" y="3133"/>
                  </a:lnTo>
                  <a:lnTo>
                    <a:pt x="202" y="2983"/>
                  </a:lnTo>
                  <a:lnTo>
                    <a:pt x="185" y="2949"/>
                  </a:lnTo>
                  <a:lnTo>
                    <a:pt x="168" y="2916"/>
                  </a:lnTo>
                  <a:lnTo>
                    <a:pt x="135" y="2882"/>
                  </a:lnTo>
                  <a:lnTo>
                    <a:pt x="51" y="2882"/>
                  </a:lnTo>
                  <a:lnTo>
                    <a:pt x="34" y="2916"/>
                  </a:lnTo>
                  <a:lnTo>
                    <a:pt x="1" y="2949"/>
                  </a:lnTo>
                  <a:lnTo>
                    <a:pt x="1" y="2983"/>
                  </a:lnTo>
                  <a:lnTo>
                    <a:pt x="1" y="3234"/>
                  </a:lnTo>
                  <a:lnTo>
                    <a:pt x="1" y="3284"/>
                  </a:lnTo>
                  <a:lnTo>
                    <a:pt x="34" y="3301"/>
                  </a:lnTo>
                  <a:lnTo>
                    <a:pt x="51" y="3334"/>
                  </a:lnTo>
                  <a:lnTo>
                    <a:pt x="2564" y="3334"/>
                  </a:lnTo>
                  <a:lnTo>
                    <a:pt x="2597" y="3301"/>
                  </a:lnTo>
                  <a:lnTo>
                    <a:pt x="2631" y="3284"/>
                  </a:lnTo>
                  <a:lnTo>
                    <a:pt x="2631" y="3234"/>
                  </a:lnTo>
                  <a:lnTo>
                    <a:pt x="2631" y="101"/>
                  </a:lnTo>
                  <a:lnTo>
                    <a:pt x="2631" y="68"/>
                  </a:lnTo>
                  <a:lnTo>
                    <a:pt x="2597" y="34"/>
                  </a:lnTo>
                  <a:lnTo>
                    <a:pt x="2564" y="18"/>
                  </a:lnTo>
                  <a:lnTo>
                    <a:pt x="253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7" name="Google Shape;957;p67"/>
            <p:cNvSpPr/>
            <p:nvPr/>
          </p:nvSpPr>
          <p:spPr>
            <a:xfrm>
              <a:off x="482250" y="2405000"/>
              <a:ext cx="18450" cy="29325"/>
            </a:xfrm>
            <a:custGeom>
              <a:avLst/>
              <a:gdLst/>
              <a:ahLst/>
              <a:cxnLst/>
              <a:rect l="l" t="t" r="r" b="b"/>
              <a:pathLst>
                <a:path w="738" h="1173" extrusionOk="0">
                  <a:moveTo>
                    <a:pt x="285" y="0"/>
                  </a:moveTo>
                  <a:lnTo>
                    <a:pt x="218" y="34"/>
                  </a:lnTo>
                  <a:lnTo>
                    <a:pt x="151" y="51"/>
                  </a:lnTo>
                  <a:lnTo>
                    <a:pt x="101" y="101"/>
                  </a:lnTo>
                  <a:lnTo>
                    <a:pt x="68" y="151"/>
                  </a:lnTo>
                  <a:lnTo>
                    <a:pt x="34" y="201"/>
                  </a:lnTo>
                  <a:lnTo>
                    <a:pt x="1" y="268"/>
                  </a:lnTo>
                  <a:lnTo>
                    <a:pt x="1" y="335"/>
                  </a:lnTo>
                  <a:lnTo>
                    <a:pt x="1" y="402"/>
                  </a:lnTo>
                  <a:lnTo>
                    <a:pt x="34" y="469"/>
                  </a:lnTo>
                  <a:lnTo>
                    <a:pt x="68" y="536"/>
                  </a:lnTo>
                  <a:lnTo>
                    <a:pt x="101" y="587"/>
                  </a:lnTo>
                  <a:lnTo>
                    <a:pt x="151" y="620"/>
                  </a:lnTo>
                  <a:lnTo>
                    <a:pt x="218" y="654"/>
                  </a:lnTo>
                  <a:lnTo>
                    <a:pt x="285" y="670"/>
                  </a:lnTo>
                  <a:lnTo>
                    <a:pt x="369" y="687"/>
                  </a:lnTo>
                  <a:lnTo>
                    <a:pt x="436" y="687"/>
                  </a:lnTo>
                  <a:lnTo>
                    <a:pt x="486" y="721"/>
                  </a:lnTo>
                  <a:lnTo>
                    <a:pt x="520" y="771"/>
                  </a:lnTo>
                  <a:lnTo>
                    <a:pt x="537" y="821"/>
                  </a:lnTo>
                  <a:lnTo>
                    <a:pt x="520" y="871"/>
                  </a:lnTo>
                  <a:lnTo>
                    <a:pt x="486" y="922"/>
                  </a:lnTo>
                  <a:lnTo>
                    <a:pt x="436" y="955"/>
                  </a:lnTo>
                  <a:lnTo>
                    <a:pt x="369" y="972"/>
                  </a:lnTo>
                  <a:lnTo>
                    <a:pt x="302" y="955"/>
                  </a:lnTo>
                  <a:lnTo>
                    <a:pt x="252" y="922"/>
                  </a:lnTo>
                  <a:lnTo>
                    <a:pt x="218" y="871"/>
                  </a:lnTo>
                  <a:lnTo>
                    <a:pt x="202" y="821"/>
                  </a:lnTo>
                  <a:lnTo>
                    <a:pt x="185" y="788"/>
                  </a:lnTo>
                  <a:lnTo>
                    <a:pt x="168" y="754"/>
                  </a:lnTo>
                  <a:lnTo>
                    <a:pt x="135" y="737"/>
                  </a:lnTo>
                  <a:lnTo>
                    <a:pt x="101" y="721"/>
                  </a:lnTo>
                  <a:lnTo>
                    <a:pt x="51" y="737"/>
                  </a:lnTo>
                  <a:lnTo>
                    <a:pt x="34" y="754"/>
                  </a:lnTo>
                  <a:lnTo>
                    <a:pt x="1" y="788"/>
                  </a:lnTo>
                  <a:lnTo>
                    <a:pt x="1" y="821"/>
                  </a:lnTo>
                  <a:lnTo>
                    <a:pt x="1" y="888"/>
                  </a:lnTo>
                  <a:lnTo>
                    <a:pt x="34" y="955"/>
                  </a:lnTo>
                  <a:lnTo>
                    <a:pt x="68" y="1022"/>
                  </a:lnTo>
                  <a:lnTo>
                    <a:pt x="101" y="1072"/>
                  </a:lnTo>
                  <a:lnTo>
                    <a:pt x="151" y="1106"/>
                  </a:lnTo>
                  <a:lnTo>
                    <a:pt x="218" y="1139"/>
                  </a:lnTo>
                  <a:lnTo>
                    <a:pt x="285" y="1156"/>
                  </a:lnTo>
                  <a:lnTo>
                    <a:pt x="369" y="1173"/>
                  </a:lnTo>
                  <a:lnTo>
                    <a:pt x="436" y="1156"/>
                  </a:lnTo>
                  <a:lnTo>
                    <a:pt x="503" y="1139"/>
                  </a:lnTo>
                  <a:lnTo>
                    <a:pt x="570" y="1106"/>
                  </a:lnTo>
                  <a:lnTo>
                    <a:pt x="620" y="1072"/>
                  </a:lnTo>
                  <a:lnTo>
                    <a:pt x="671" y="1022"/>
                  </a:lnTo>
                  <a:lnTo>
                    <a:pt x="704" y="955"/>
                  </a:lnTo>
                  <a:lnTo>
                    <a:pt x="721" y="888"/>
                  </a:lnTo>
                  <a:lnTo>
                    <a:pt x="738" y="821"/>
                  </a:lnTo>
                  <a:lnTo>
                    <a:pt x="721" y="754"/>
                  </a:lnTo>
                  <a:lnTo>
                    <a:pt x="704" y="687"/>
                  </a:lnTo>
                  <a:lnTo>
                    <a:pt x="671" y="637"/>
                  </a:lnTo>
                  <a:lnTo>
                    <a:pt x="620" y="587"/>
                  </a:lnTo>
                  <a:lnTo>
                    <a:pt x="570" y="536"/>
                  </a:lnTo>
                  <a:lnTo>
                    <a:pt x="503" y="503"/>
                  </a:lnTo>
                  <a:lnTo>
                    <a:pt x="436" y="486"/>
                  </a:lnTo>
                  <a:lnTo>
                    <a:pt x="369" y="486"/>
                  </a:lnTo>
                  <a:lnTo>
                    <a:pt x="302" y="469"/>
                  </a:lnTo>
                  <a:lnTo>
                    <a:pt x="252" y="436"/>
                  </a:lnTo>
                  <a:lnTo>
                    <a:pt x="218" y="402"/>
                  </a:lnTo>
                  <a:lnTo>
                    <a:pt x="202" y="335"/>
                  </a:lnTo>
                  <a:lnTo>
                    <a:pt x="218" y="285"/>
                  </a:lnTo>
                  <a:lnTo>
                    <a:pt x="252" y="235"/>
                  </a:lnTo>
                  <a:lnTo>
                    <a:pt x="302" y="218"/>
                  </a:lnTo>
                  <a:lnTo>
                    <a:pt x="369" y="201"/>
                  </a:lnTo>
                  <a:lnTo>
                    <a:pt x="436" y="218"/>
                  </a:lnTo>
                  <a:lnTo>
                    <a:pt x="486" y="235"/>
                  </a:lnTo>
                  <a:lnTo>
                    <a:pt x="520" y="285"/>
                  </a:lnTo>
                  <a:lnTo>
                    <a:pt x="537" y="335"/>
                  </a:lnTo>
                  <a:lnTo>
                    <a:pt x="537" y="386"/>
                  </a:lnTo>
                  <a:lnTo>
                    <a:pt x="570" y="419"/>
                  </a:lnTo>
                  <a:lnTo>
                    <a:pt x="587" y="436"/>
                  </a:lnTo>
                  <a:lnTo>
                    <a:pt x="671" y="436"/>
                  </a:lnTo>
                  <a:lnTo>
                    <a:pt x="704" y="419"/>
                  </a:lnTo>
                  <a:lnTo>
                    <a:pt x="721" y="386"/>
                  </a:lnTo>
                  <a:lnTo>
                    <a:pt x="738" y="335"/>
                  </a:lnTo>
                  <a:lnTo>
                    <a:pt x="721" y="268"/>
                  </a:lnTo>
                  <a:lnTo>
                    <a:pt x="704" y="201"/>
                  </a:lnTo>
                  <a:lnTo>
                    <a:pt x="671" y="151"/>
                  </a:lnTo>
                  <a:lnTo>
                    <a:pt x="620" y="101"/>
                  </a:lnTo>
                  <a:lnTo>
                    <a:pt x="570" y="51"/>
                  </a:lnTo>
                  <a:lnTo>
                    <a:pt x="503" y="34"/>
                  </a:lnTo>
                  <a:lnTo>
                    <a:pt x="43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8" name="Google Shape;958;p67"/>
            <p:cNvSpPr/>
            <p:nvPr/>
          </p:nvSpPr>
          <p:spPr>
            <a:xfrm>
              <a:off x="488950" y="2402475"/>
              <a:ext cx="5050" cy="7575"/>
            </a:xfrm>
            <a:custGeom>
              <a:avLst/>
              <a:gdLst/>
              <a:ahLst/>
              <a:cxnLst/>
              <a:rect l="l" t="t" r="r" b="b"/>
              <a:pathLst>
                <a:path w="202" h="303" extrusionOk="0">
                  <a:moveTo>
                    <a:pt x="51" y="1"/>
                  </a:moveTo>
                  <a:lnTo>
                    <a:pt x="34" y="18"/>
                  </a:lnTo>
                  <a:lnTo>
                    <a:pt x="1" y="51"/>
                  </a:lnTo>
                  <a:lnTo>
                    <a:pt x="1" y="101"/>
                  </a:lnTo>
                  <a:lnTo>
                    <a:pt x="1" y="202"/>
                  </a:lnTo>
                  <a:lnTo>
                    <a:pt x="1" y="235"/>
                  </a:lnTo>
                  <a:lnTo>
                    <a:pt x="34" y="269"/>
                  </a:lnTo>
                  <a:lnTo>
                    <a:pt x="51" y="302"/>
                  </a:lnTo>
                  <a:lnTo>
                    <a:pt x="135" y="302"/>
                  </a:lnTo>
                  <a:lnTo>
                    <a:pt x="168" y="269"/>
                  </a:lnTo>
                  <a:lnTo>
                    <a:pt x="185" y="235"/>
                  </a:lnTo>
                  <a:lnTo>
                    <a:pt x="202" y="202"/>
                  </a:lnTo>
                  <a:lnTo>
                    <a:pt x="202" y="101"/>
                  </a:lnTo>
                  <a:lnTo>
                    <a:pt x="185" y="51"/>
                  </a:lnTo>
                  <a:lnTo>
                    <a:pt x="168" y="18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59" name="Google Shape;959;p67"/>
            <p:cNvSpPr/>
            <p:nvPr/>
          </p:nvSpPr>
          <p:spPr>
            <a:xfrm>
              <a:off x="488950" y="2429275"/>
              <a:ext cx="5050" cy="7575"/>
            </a:xfrm>
            <a:custGeom>
              <a:avLst/>
              <a:gdLst/>
              <a:ahLst/>
              <a:cxnLst/>
              <a:rect l="l" t="t" r="r" b="b"/>
              <a:pathLst>
                <a:path w="202" h="303" extrusionOk="0">
                  <a:moveTo>
                    <a:pt x="51" y="1"/>
                  </a:moveTo>
                  <a:lnTo>
                    <a:pt x="34" y="18"/>
                  </a:lnTo>
                  <a:lnTo>
                    <a:pt x="1" y="51"/>
                  </a:lnTo>
                  <a:lnTo>
                    <a:pt x="1" y="101"/>
                  </a:lnTo>
                  <a:lnTo>
                    <a:pt x="1" y="202"/>
                  </a:lnTo>
                  <a:lnTo>
                    <a:pt x="1" y="235"/>
                  </a:lnTo>
                  <a:lnTo>
                    <a:pt x="34" y="269"/>
                  </a:lnTo>
                  <a:lnTo>
                    <a:pt x="51" y="286"/>
                  </a:lnTo>
                  <a:lnTo>
                    <a:pt x="101" y="302"/>
                  </a:lnTo>
                  <a:lnTo>
                    <a:pt x="135" y="286"/>
                  </a:lnTo>
                  <a:lnTo>
                    <a:pt x="168" y="269"/>
                  </a:lnTo>
                  <a:lnTo>
                    <a:pt x="185" y="235"/>
                  </a:lnTo>
                  <a:lnTo>
                    <a:pt x="202" y="202"/>
                  </a:lnTo>
                  <a:lnTo>
                    <a:pt x="202" y="101"/>
                  </a:lnTo>
                  <a:lnTo>
                    <a:pt x="185" y="51"/>
                  </a:lnTo>
                  <a:lnTo>
                    <a:pt x="168" y="18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60" name="Google Shape;960;p67"/>
          <p:cNvGrpSpPr/>
          <p:nvPr/>
        </p:nvGrpSpPr>
        <p:grpSpPr>
          <a:xfrm>
            <a:off x="7230537" y="1484016"/>
            <a:ext cx="321804" cy="398833"/>
            <a:chOff x="457125" y="2391600"/>
            <a:chExt cx="78750" cy="97600"/>
          </a:xfrm>
        </p:grpSpPr>
        <p:sp>
          <p:nvSpPr>
            <p:cNvPr id="961" name="Google Shape;961;p67"/>
            <p:cNvSpPr/>
            <p:nvPr/>
          </p:nvSpPr>
          <p:spPr>
            <a:xfrm>
              <a:off x="472200" y="2443525"/>
              <a:ext cx="35625" cy="5050"/>
            </a:xfrm>
            <a:custGeom>
              <a:avLst/>
              <a:gdLst/>
              <a:ahLst/>
              <a:cxnLst/>
              <a:rect l="l" t="t" r="r" b="b"/>
              <a:pathLst>
                <a:path w="1425" h="202" extrusionOk="0">
                  <a:moveTo>
                    <a:pt x="101" y="0"/>
                  </a:moveTo>
                  <a:lnTo>
                    <a:pt x="68" y="17"/>
                  </a:lnTo>
                  <a:lnTo>
                    <a:pt x="34" y="34"/>
                  </a:lnTo>
                  <a:lnTo>
                    <a:pt x="1" y="67"/>
                  </a:lnTo>
                  <a:lnTo>
                    <a:pt x="1" y="101"/>
                  </a:lnTo>
                  <a:lnTo>
                    <a:pt x="1" y="134"/>
                  </a:lnTo>
                  <a:lnTo>
                    <a:pt x="34" y="168"/>
                  </a:lnTo>
                  <a:lnTo>
                    <a:pt x="68" y="201"/>
                  </a:lnTo>
                  <a:lnTo>
                    <a:pt x="1357" y="201"/>
                  </a:lnTo>
                  <a:lnTo>
                    <a:pt x="1391" y="168"/>
                  </a:lnTo>
                  <a:lnTo>
                    <a:pt x="1408" y="134"/>
                  </a:lnTo>
                  <a:lnTo>
                    <a:pt x="1424" y="101"/>
                  </a:lnTo>
                  <a:lnTo>
                    <a:pt x="1408" y="67"/>
                  </a:lnTo>
                  <a:lnTo>
                    <a:pt x="1391" y="34"/>
                  </a:lnTo>
                  <a:lnTo>
                    <a:pt x="1357" y="17"/>
                  </a:lnTo>
                  <a:lnTo>
                    <a:pt x="132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2" name="Google Shape;962;p67"/>
            <p:cNvSpPr/>
            <p:nvPr/>
          </p:nvSpPr>
          <p:spPr>
            <a:xfrm>
              <a:off x="472200" y="2454000"/>
              <a:ext cx="35625" cy="5050"/>
            </a:xfrm>
            <a:custGeom>
              <a:avLst/>
              <a:gdLst/>
              <a:ahLst/>
              <a:cxnLst/>
              <a:rect l="l" t="t" r="r" b="b"/>
              <a:pathLst>
                <a:path w="1425" h="202" extrusionOk="0">
                  <a:moveTo>
                    <a:pt x="68" y="0"/>
                  </a:moveTo>
                  <a:lnTo>
                    <a:pt x="34" y="17"/>
                  </a:lnTo>
                  <a:lnTo>
                    <a:pt x="1" y="50"/>
                  </a:lnTo>
                  <a:lnTo>
                    <a:pt x="1" y="101"/>
                  </a:lnTo>
                  <a:lnTo>
                    <a:pt x="1" y="134"/>
                  </a:lnTo>
                  <a:lnTo>
                    <a:pt x="34" y="168"/>
                  </a:lnTo>
                  <a:lnTo>
                    <a:pt x="68" y="184"/>
                  </a:lnTo>
                  <a:lnTo>
                    <a:pt x="101" y="201"/>
                  </a:lnTo>
                  <a:lnTo>
                    <a:pt x="1324" y="201"/>
                  </a:lnTo>
                  <a:lnTo>
                    <a:pt x="1357" y="184"/>
                  </a:lnTo>
                  <a:lnTo>
                    <a:pt x="1391" y="168"/>
                  </a:lnTo>
                  <a:lnTo>
                    <a:pt x="1408" y="134"/>
                  </a:lnTo>
                  <a:lnTo>
                    <a:pt x="1424" y="101"/>
                  </a:lnTo>
                  <a:lnTo>
                    <a:pt x="1408" y="50"/>
                  </a:lnTo>
                  <a:lnTo>
                    <a:pt x="1391" y="17"/>
                  </a:lnTo>
                  <a:lnTo>
                    <a:pt x="1357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3" name="Google Shape;963;p67"/>
            <p:cNvSpPr/>
            <p:nvPr/>
          </p:nvSpPr>
          <p:spPr>
            <a:xfrm>
              <a:off x="457125" y="2391600"/>
              <a:ext cx="65775" cy="83350"/>
            </a:xfrm>
            <a:custGeom>
              <a:avLst/>
              <a:gdLst/>
              <a:ahLst/>
              <a:cxnLst/>
              <a:rect l="l" t="t" r="r" b="b"/>
              <a:pathLst>
                <a:path w="2631" h="3334" extrusionOk="0">
                  <a:moveTo>
                    <a:pt x="2429" y="201"/>
                  </a:moveTo>
                  <a:lnTo>
                    <a:pt x="2429" y="3133"/>
                  </a:lnTo>
                  <a:lnTo>
                    <a:pt x="202" y="3133"/>
                  </a:lnTo>
                  <a:lnTo>
                    <a:pt x="202" y="201"/>
                  </a:lnTo>
                  <a:close/>
                  <a:moveTo>
                    <a:pt x="101" y="0"/>
                  </a:moveTo>
                  <a:lnTo>
                    <a:pt x="68" y="17"/>
                  </a:lnTo>
                  <a:lnTo>
                    <a:pt x="34" y="34"/>
                  </a:lnTo>
                  <a:lnTo>
                    <a:pt x="1" y="67"/>
                  </a:lnTo>
                  <a:lnTo>
                    <a:pt x="1" y="101"/>
                  </a:lnTo>
                  <a:lnTo>
                    <a:pt x="1" y="3233"/>
                  </a:lnTo>
                  <a:lnTo>
                    <a:pt x="1" y="3267"/>
                  </a:lnTo>
                  <a:lnTo>
                    <a:pt x="34" y="3300"/>
                  </a:lnTo>
                  <a:lnTo>
                    <a:pt x="68" y="3334"/>
                  </a:lnTo>
                  <a:lnTo>
                    <a:pt x="2580" y="3334"/>
                  </a:lnTo>
                  <a:lnTo>
                    <a:pt x="2597" y="3300"/>
                  </a:lnTo>
                  <a:lnTo>
                    <a:pt x="2630" y="3267"/>
                  </a:lnTo>
                  <a:lnTo>
                    <a:pt x="2630" y="3233"/>
                  </a:lnTo>
                  <a:lnTo>
                    <a:pt x="2630" y="101"/>
                  </a:lnTo>
                  <a:lnTo>
                    <a:pt x="2630" y="67"/>
                  </a:lnTo>
                  <a:lnTo>
                    <a:pt x="2597" y="34"/>
                  </a:lnTo>
                  <a:lnTo>
                    <a:pt x="2580" y="17"/>
                  </a:lnTo>
                  <a:lnTo>
                    <a:pt x="253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4" name="Google Shape;964;p67"/>
            <p:cNvSpPr/>
            <p:nvPr/>
          </p:nvSpPr>
          <p:spPr>
            <a:xfrm>
              <a:off x="470100" y="2405825"/>
              <a:ext cx="65775" cy="83375"/>
            </a:xfrm>
            <a:custGeom>
              <a:avLst/>
              <a:gdLst/>
              <a:ahLst/>
              <a:cxnLst/>
              <a:rect l="l" t="t" r="r" b="b"/>
              <a:pathLst>
                <a:path w="2631" h="3335" extrusionOk="0">
                  <a:moveTo>
                    <a:pt x="2329" y="1"/>
                  </a:moveTo>
                  <a:lnTo>
                    <a:pt x="2279" y="18"/>
                  </a:lnTo>
                  <a:lnTo>
                    <a:pt x="2245" y="34"/>
                  </a:lnTo>
                  <a:lnTo>
                    <a:pt x="2229" y="68"/>
                  </a:lnTo>
                  <a:lnTo>
                    <a:pt x="2229" y="101"/>
                  </a:lnTo>
                  <a:lnTo>
                    <a:pt x="2229" y="152"/>
                  </a:lnTo>
                  <a:lnTo>
                    <a:pt x="2245" y="185"/>
                  </a:lnTo>
                  <a:lnTo>
                    <a:pt x="2279" y="202"/>
                  </a:lnTo>
                  <a:lnTo>
                    <a:pt x="2430" y="202"/>
                  </a:lnTo>
                  <a:lnTo>
                    <a:pt x="2430" y="3133"/>
                  </a:lnTo>
                  <a:lnTo>
                    <a:pt x="202" y="3133"/>
                  </a:lnTo>
                  <a:lnTo>
                    <a:pt x="202" y="2983"/>
                  </a:lnTo>
                  <a:lnTo>
                    <a:pt x="185" y="2949"/>
                  </a:lnTo>
                  <a:lnTo>
                    <a:pt x="168" y="2916"/>
                  </a:lnTo>
                  <a:lnTo>
                    <a:pt x="135" y="2882"/>
                  </a:lnTo>
                  <a:lnTo>
                    <a:pt x="51" y="2882"/>
                  </a:lnTo>
                  <a:lnTo>
                    <a:pt x="34" y="2916"/>
                  </a:lnTo>
                  <a:lnTo>
                    <a:pt x="1" y="2949"/>
                  </a:lnTo>
                  <a:lnTo>
                    <a:pt x="1" y="2983"/>
                  </a:lnTo>
                  <a:lnTo>
                    <a:pt x="1" y="3234"/>
                  </a:lnTo>
                  <a:lnTo>
                    <a:pt x="1" y="3284"/>
                  </a:lnTo>
                  <a:lnTo>
                    <a:pt x="34" y="3301"/>
                  </a:lnTo>
                  <a:lnTo>
                    <a:pt x="51" y="3334"/>
                  </a:lnTo>
                  <a:lnTo>
                    <a:pt x="2564" y="3334"/>
                  </a:lnTo>
                  <a:lnTo>
                    <a:pt x="2597" y="3301"/>
                  </a:lnTo>
                  <a:lnTo>
                    <a:pt x="2631" y="3284"/>
                  </a:lnTo>
                  <a:lnTo>
                    <a:pt x="2631" y="3234"/>
                  </a:lnTo>
                  <a:lnTo>
                    <a:pt x="2631" y="101"/>
                  </a:lnTo>
                  <a:lnTo>
                    <a:pt x="2631" y="68"/>
                  </a:lnTo>
                  <a:lnTo>
                    <a:pt x="2597" y="34"/>
                  </a:lnTo>
                  <a:lnTo>
                    <a:pt x="2564" y="18"/>
                  </a:lnTo>
                  <a:lnTo>
                    <a:pt x="2530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5" name="Google Shape;965;p67"/>
            <p:cNvSpPr/>
            <p:nvPr/>
          </p:nvSpPr>
          <p:spPr>
            <a:xfrm>
              <a:off x="482250" y="2405000"/>
              <a:ext cx="18450" cy="29325"/>
            </a:xfrm>
            <a:custGeom>
              <a:avLst/>
              <a:gdLst/>
              <a:ahLst/>
              <a:cxnLst/>
              <a:rect l="l" t="t" r="r" b="b"/>
              <a:pathLst>
                <a:path w="738" h="1173" extrusionOk="0">
                  <a:moveTo>
                    <a:pt x="285" y="0"/>
                  </a:moveTo>
                  <a:lnTo>
                    <a:pt x="218" y="34"/>
                  </a:lnTo>
                  <a:lnTo>
                    <a:pt x="151" y="51"/>
                  </a:lnTo>
                  <a:lnTo>
                    <a:pt x="101" y="101"/>
                  </a:lnTo>
                  <a:lnTo>
                    <a:pt x="68" y="151"/>
                  </a:lnTo>
                  <a:lnTo>
                    <a:pt x="34" y="201"/>
                  </a:lnTo>
                  <a:lnTo>
                    <a:pt x="1" y="268"/>
                  </a:lnTo>
                  <a:lnTo>
                    <a:pt x="1" y="335"/>
                  </a:lnTo>
                  <a:lnTo>
                    <a:pt x="1" y="402"/>
                  </a:lnTo>
                  <a:lnTo>
                    <a:pt x="34" y="469"/>
                  </a:lnTo>
                  <a:lnTo>
                    <a:pt x="68" y="536"/>
                  </a:lnTo>
                  <a:lnTo>
                    <a:pt x="101" y="587"/>
                  </a:lnTo>
                  <a:lnTo>
                    <a:pt x="151" y="620"/>
                  </a:lnTo>
                  <a:lnTo>
                    <a:pt x="218" y="654"/>
                  </a:lnTo>
                  <a:lnTo>
                    <a:pt x="285" y="670"/>
                  </a:lnTo>
                  <a:lnTo>
                    <a:pt x="369" y="687"/>
                  </a:lnTo>
                  <a:lnTo>
                    <a:pt x="436" y="687"/>
                  </a:lnTo>
                  <a:lnTo>
                    <a:pt x="486" y="721"/>
                  </a:lnTo>
                  <a:lnTo>
                    <a:pt x="520" y="771"/>
                  </a:lnTo>
                  <a:lnTo>
                    <a:pt x="537" y="821"/>
                  </a:lnTo>
                  <a:lnTo>
                    <a:pt x="520" y="871"/>
                  </a:lnTo>
                  <a:lnTo>
                    <a:pt x="486" y="922"/>
                  </a:lnTo>
                  <a:lnTo>
                    <a:pt x="436" y="955"/>
                  </a:lnTo>
                  <a:lnTo>
                    <a:pt x="369" y="972"/>
                  </a:lnTo>
                  <a:lnTo>
                    <a:pt x="302" y="955"/>
                  </a:lnTo>
                  <a:lnTo>
                    <a:pt x="252" y="922"/>
                  </a:lnTo>
                  <a:lnTo>
                    <a:pt x="218" y="871"/>
                  </a:lnTo>
                  <a:lnTo>
                    <a:pt x="202" y="821"/>
                  </a:lnTo>
                  <a:lnTo>
                    <a:pt x="185" y="788"/>
                  </a:lnTo>
                  <a:lnTo>
                    <a:pt x="168" y="754"/>
                  </a:lnTo>
                  <a:lnTo>
                    <a:pt x="135" y="737"/>
                  </a:lnTo>
                  <a:lnTo>
                    <a:pt x="101" y="721"/>
                  </a:lnTo>
                  <a:lnTo>
                    <a:pt x="51" y="737"/>
                  </a:lnTo>
                  <a:lnTo>
                    <a:pt x="34" y="754"/>
                  </a:lnTo>
                  <a:lnTo>
                    <a:pt x="1" y="788"/>
                  </a:lnTo>
                  <a:lnTo>
                    <a:pt x="1" y="821"/>
                  </a:lnTo>
                  <a:lnTo>
                    <a:pt x="1" y="888"/>
                  </a:lnTo>
                  <a:lnTo>
                    <a:pt x="34" y="955"/>
                  </a:lnTo>
                  <a:lnTo>
                    <a:pt x="68" y="1022"/>
                  </a:lnTo>
                  <a:lnTo>
                    <a:pt x="101" y="1072"/>
                  </a:lnTo>
                  <a:lnTo>
                    <a:pt x="151" y="1106"/>
                  </a:lnTo>
                  <a:lnTo>
                    <a:pt x="218" y="1139"/>
                  </a:lnTo>
                  <a:lnTo>
                    <a:pt x="285" y="1156"/>
                  </a:lnTo>
                  <a:lnTo>
                    <a:pt x="369" y="1173"/>
                  </a:lnTo>
                  <a:lnTo>
                    <a:pt x="436" y="1156"/>
                  </a:lnTo>
                  <a:lnTo>
                    <a:pt x="503" y="1139"/>
                  </a:lnTo>
                  <a:lnTo>
                    <a:pt x="570" y="1106"/>
                  </a:lnTo>
                  <a:lnTo>
                    <a:pt x="620" y="1072"/>
                  </a:lnTo>
                  <a:lnTo>
                    <a:pt x="671" y="1022"/>
                  </a:lnTo>
                  <a:lnTo>
                    <a:pt x="704" y="955"/>
                  </a:lnTo>
                  <a:lnTo>
                    <a:pt x="721" y="888"/>
                  </a:lnTo>
                  <a:lnTo>
                    <a:pt x="738" y="821"/>
                  </a:lnTo>
                  <a:lnTo>
                    <a:pt x="721" y="754"/>
                  </a:lnTo>
                  <a:lnTo>
                    <a:pt x="704" y="687"/>
                  </a:lnTo>
                  <a:lnTo>
                    <a:pt x="671" y="637"/>
                  </a:lnTo>
                  <a:lnTo>
                    <a:pt x="620" y="587"/>
                  </a:lnTo>
                  <a:lnTo>
                    <a:pt x="570" y="536"/>
                  </a:lnTo>
                  <a:lnTo>
                    <a:pt x="503" y="503"/>
                  </a:lnTo>
                  <a:lnTo>
                    <a:pt x="436" y="486"/>
                  </a:lnTo>
                  <a:lnTo>
                    <a:pt x="369" y="486"/>
                  </a:lnTo>
                  <a:lnTo>
                    <a:pt x="302" y="469"/>
                  </a:lnTo>
                  <a:lnTo>
                    <a:pt x="252" y="436"/>
                  </a:lnTo>
                  <a:lnTo>
                    <a:pt x="218" y="402"/>
                  </a:lnTo>
                  <a:lnTo>
                    <a:pt x="202" y="335"/>
                  </a:lnTo>
                  <a:lnTo>
                    <a:pt x="218" y="285"/>
                  </a:lnTo>
                  <a:lnTo>
                    <a:pt x="252" y="235"/>
                  </a:lnTo>
                  <a:lnTo>
                    <a:pt x="302" y="218"/>
                  </a:lnTo>
                  <a:lnTo>
                    <a:pt x="369" y="201"/>
                  </a:lnTo>
                  <a:lnTo>
                    <a:pt x="436" y="218"/>
                  </a:lnTo>
                  <a:lnTo>
                    <a:pt x="486" y="235"/>
                  </a:lnTo>
                  <a:lnTo>
                    <a:pt x="520" y="285"/>
                  </a:lnTo>
                  <a:lnTo>
                    <a:pt x="537" y="335"/>
                  </a:lnTo>
                  <a:lnTo>
                    <a:pt x="537" y="386"/>
                  </a:lnTo>
                  <a:lnTo>
                    <a:pt x="570" y="419"/>
                  </a:lnTo>
                  <a:lnTo>
                    <a:pt x="587" y="436"/>
                  </a:lnTo>
                  <a:lnTo>
                    <a:pt x="671" y="436"/>
                  </a:lnTo>
                  <a:lnTo>
                    <a:pt x="704" y="419"/>
                  </a:lnTo>
                  <a:lnTo>
                    <a:pt x="721" y="386"/>
                  </a:lnTo>
                  <a:lnTo>
                    <a:pt x="738" y="335"/>
                  </a:lnTo>
                  <a:lnTo>
                    <a:pt x="721" y="268"/>
                  </a:lnTo>
                  <a:lnTo>
                    <a:pt x="704" y="201"/>
                  </a:lnTo>
                  <a:lnTo>
                    <a:pt x="671" y="151"/>
                  </a:lnTo>
                  <a:lnTo>
                    <a:pt x="620" y="101"/>
                  </a:lnTo>
                  <a:lnTo>
                    <a:pt x="570" y="51"/>
                  </a:lnTo>
                  <a:lnTo>
                    <a:pt x="503" y="34"/>
                  </a:lnTo>
                  <a:lnTo>
                    <a:pt x="436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6" name="Google Shape;966;p67"/>
            <p:cNvSpPr/>
            <p:nvPr/>
          </p:nvSpPr>
          <p:spPr>
            <a:xfrm>
              <a:off x="488950" y="2402475"/>
              <a:ext cx="5050" cy="7575"/>
            </a:xfrm>
            <a:custGeom>
              <a:avLst/>
              <a:gdLst/>
              <a:ahLst/>
              <a:cxnLst/>
              <a:rect l="l" t="t" r="r" b="b"/>
              <a:pathLst>
                <a:path w="202" h="303" extrusionOk="0">
                  <a:moveTo>
                    <a:pt x="51" y="1"/>
                  </a:moveTo>
                  <a:lnTo>
                    <a:pt x="34" y="18"/>
                  </a:lnTo>
                  <a:lnTo>
                    <a:pt x="1" y="51"/>
                  </a:lnTo>
                  <a:lnTo>
                    <a:pt x="1" y="101"/>
                  </a:lnTo>
                  <a:lnTo>
                    <a:pt x="1" y="202"/>
                  </a:lnTo>
                  <a:lnTo>
                    <a:pt x="1" y="235"/>
                  </a:lnTo>
                  <a:lnTo>
                    <a:pt x="34" y="269"/>
                  </a:lnTo>
                  <a:lnTo>
                    <a:pt x="51" y="302"/>
                  </a:lnTo>
                  <a:lnTo>
                    <a:pt x="135" y="302"/>
                  </a:lnTo>
                  <a:lnTo>
                    <a:pt x="168" y="269"/>
                  </a:lnTo>
                  <a:lnTo>
                    <a:pt x="185" y="235"/>
                  </a:lnTo>
                  <a:lnTo>
                    <a:pt x="202" y="202"/>
                  </a:lnTo>
                  <a:lnTo>
                    <a:pt x="202" y="101"/>
                  </a:lnTo>
                  <a:lnTo>
                    <a:pt x="185" y="51"/>
                  </a:lnTo>
                  <a:lnTo>
                    <a:pt x="168" y="18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67" name="Google Shape;967;p67"/>
            <p:cNvSpPr/>
            <p:nvPr/>
          </p:nvSpPr>
          <p:spPr>
            <a:xfrm>
              <a:off x="488950" y="2429275"/>
              <a:ext cx="5050" cy="7575"/>
            </a:xfrm>
            <a:custGeom>
              <a:avLst/>
              <a:gdLst/>
              <a:ahLst/>
              <a:cxnLst/>
              <a:rect l="l" t="t" r="r" b="b"/>
              <a:pathLst>
                <a:path w="202" h="303" extrusionOk="0">
                  <a:moveTo>
                    <a:pt x="51" y="1"/>
                  </a:moveTo>
                  <a:lnTo>
                    <a:pt x="34" y="18"/>
                  </a:lnTo>
                  <a:lnTo>
                    <a:pt x="1" y="51"/>
                  </a:lnTo>
                  <a:lnTo>
                    <a:pt x="1" y="101"/>
                  </a:lnTo>
                  <a:lnTo>
                    <a:pt x="1" y="202"/>
                  </a:lnTo>
                  <a:lnTo>
                    <a:pt x="1" y="235"/>
                  </a:lnTo>
                  <a:lnTo>
                    <a:pt x="34" y="269"/>
                  </a:lnTo>
                  <a:lnTo>
                    <a:pt x="51" y="286"/>
                  </a:lnTo>
                  <a:lnTo>
                    <a:pt x="101" y="302"/>
                  </a:lnTo>
                  <a:lnTo>
                    <a:pt x="135" y="286"/>
                  </a:lnTo>
                  <a:lnTo>
                    <a:pt x="168" y="269"/>
                  </a:lnTo>
                  <a:lnTo>
                    <a:pt x="185" y="235"/>
                  </a:lnTo>
                  <a:lnTo>
                    <a:pt x="202" y="202"/>
                  </a:lnTo>
                  <a:lnTo>
                    <a:pt x="202" y="101"/>
                  </a:lnTo>
                  <a:lnTo>
                    <a:pt x="185" y="51"/>
                  </a:lnTo>
                  <a:lnTo>
                    <a:pt x="168" y="18"/>
                  </a:lnTo>
                  <a:lnTo>
                    <a:pt x="135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387"/>
                <a:buFont typeface="Arial"/>
                <a:buNone/>
              </a:pPr>
              <a:endParaRPr sz="138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_Custom Layout">
  <p:cSld name="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9" name="Google Shape;969;p68"/>
          <p:cNvSpPr/>
          <p:nvPr/>
        </p:nvSpPr>
        <p:spPr>
          <a:xfrm>
            <a:off x="325593" y="1039761"/>
            <a:ext cx="4795200" cy="3518100"/>
          </a:xfrm>
          <a:prstGeom prst="roundRect">
            <a:avLst>
              <a:gd name="adj" fmla="val 2428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970" name="Google Shape;970;p68"/>
          <p:cNvSpPr txBox="1">
            <a:spLocks noGrp="1"/>
          </p:cNvSpPr>
          <p:nvPr>
            <p:ph type="title"/>
          </p:nvPr>
        </p:nvSpPr>
        <p:spPr>
          <a:xfrm>
            <a:off x="325584" y="347756"/>
            <a:ext cx="8492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971" name="Google Shape;971;p6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72" name="Google Shape;972;p68"/>
          <p:cNvSpPr>
            <a:spLocks noGrp="1"/>
          </p:cNvSpPr>
          <p:nvPr>
            <p:ph type="pic" idx="2"/>
          </p:nvPr>
        </p:nvSpPr>
        <p:spPr>
          <a:xfrm>
            <a:off x="5239004" y="1039761"/>
            <a:ext cx="3596700" cy="3518100"/>
          </a:xfrm>
          <a:prstGeom prst="roundRect">
            <a:avLst>
              <a:gd name="adj" fmla="val 2719"/>
            </a:avLst>
          </a:prstGeom>
          <a:noFill/>
          <a:ln>
            <a:noFill/>
          </a:ln>
        </p:spPr>
      </p:sp>
      <p:sp>
        <p:nvSpPr>
          <p:cNvPr id="973" name="Google Shape;973;p68"/>
          <p:cNvSpPr txBox="1">
            <a:spLocks noGrp="1"/>
          </p:cNvSpPr>
          <p:nvPr>
            <p:ph type="subTitle" idx="1"/>
          </p:nvPr>
        </p:nvSpPr>
        <p:spPr>
          <a:xfrm>
            <a:off x="588608" y="3022481"/>
            <a:ext cx="4246500" cy="14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57"/>
              <a:buNone/>
              <a:defRPr sz="21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1">
  <p:cSld name="CUSTOM">
    <p:spTree>
      <p:nvGrpSpPr>
        <p:cNvPr id="1" name="Shape 9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5" name="Google Shape;975;p69"/>
          <p:cNvSpPr txBox="1">
            <a:spLocks noGrp="1"/>
          </p:cNvSpPr>
          <p:nvPr>
            <p:ph type="title"/>
          </p:nvPr>
        </p:nvSpPr>
        <p:spPr>
          <a:xfrm>
            <a:off x="325593" y="325636"/>
            <a:ext cx="8489100" cy="372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5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9pPr>
          </a:lstStyle>
          <a:p>
            <a:endParaRPr/>
          </a:p>
        </p:txBody>
      </p:sp>
      <p:sp>
        <p:nvSpPr>
          <p:cNvPr id="976" name="Google Shape;976;p6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marR="0" lvl="1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marR="0" lvl="2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marR="0" lvl="3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marR="0" lvl="4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marR="0" lvl="5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marR="0" lvl="6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marR="0" lvl="7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marR="0" lvl="8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_Custom Layout">
  <p:cSld name="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8" name="Google Shape;978;p70"/>
          <p:cNvSpPr/>
          <p:nvPr/>
        </p:nvSpPr>
        <p:spPr>
          <a:xfrm>
            <a:off x="325593" y="1039761"/>
            <a:ext cx="4795200" cy="3518100"/>
          </a:xfrm>
          <a:prstGeom prst="roundRect">
            <a:avLst>
              <a:gd name="adj" fmla="val 2428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6275"/>
                </a:srgbClr>
              </a:gs>
            </a:gsLst>
            <a:lin ang="5400012" scaled="0"/>
          </a:gradFill>
          <a:ln w="71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979" name="Google Shape;979;p70"/>
          <p:cNvSpPr txBox="1">
            <a:spLocks noGrp="1"/>
          </p:cNvSpPr>
          <p:nvPr>
            <p:ph type="title"/>
          </p:nvPr>
        </p:nvSpPr>
        <p:spPr>
          <a:xfrm>
            <a:off x="325584" y="347756"/>
            <a:ext cx="8492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980" name="Google Shape;980;p7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981" name="Google Shape;981;p70"/>
          <p:cNvSpPr>
            <a:spLocks noGrp="1"/>
          </p:cNvSpPr>
          <p:nvPr>
            <p:ph type="pic" idx="2"/>
          </p:nvPr>
        </p:nvSpPr>
        <p:spPr>
          <a:xfrm>
            <a:off x="5239004" y="1039761"/>
            <a:ext cx="3596700" cy="3518100"/>
          </a:xfrm>
          <a:prstGeom prst="roundRect">
            <a:avLst>
              <a:gd name="adj" fmla="val 2719"/>
            </a:avLst>
          </a:prstGeom>
          <a:noFill/>
          <a:ln>
            <a:noFill/>
          </a:ln>
        </p:spPr>
      </p:sp>
      <p:sp>
        <p:nvSpPr>
          <p:cNvPr id="982" name="Google Shape;982;p70"/>
          <p:cNvSpPr txBox="1">
            <a:spLocks noGrp="1"/>
          </p:cNvSpPr>
          <p:nvPr>
            <p:ph type="subTitle" idx="1"/>
          </p:nvPr>
        </p:nvSpPr>
        <p:spPr>
          <a:xfrm>
            <a:off x="588608" y="3022481"/>
            <a:ext cx="4246500" cy="14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957"/>
              <a:buNone/>
              <a:defRPr sz="21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_Custom Layout">
  <p:cSld name="7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" name="Google Shape;984;p71"/>
          <p:cNvSpPr/>
          <p:nvPr/>
        </p:nvSpPr>
        <p:spPr>
          <a:xfrm>
            <a:off x="315022" y="1802299"/>
            <a:ext cx="8610900" cy="2748300"/>
          </a:xfrm>
          <a:prstGeom prst="roundRect">
            <a:avLst>
              <a:gd name="adj" fmla="val 18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985" name="Google Shape;985;p71"/>
          <p:cNvSpPr txBox="1">
            <a:spLocks noGrp="1"/>
          </p:cNvSpPr>
          <p:nvPr>
            <p:ph type="title"/>
          </p:nvPr>
        </p:nvSpPr>
        <p:spPr>
          <a:xfrm>
            <a:off x="325593" y="339924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986" name="Google Shape;986;p7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987" name="Google Shape;987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6032" y="2718197"/>
            <a:ext cx="8128945" cy="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88" name="Google Shape;988;p7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6032" y="3624943"/>
            <a:ext cx="8128945" cy="7143"/>
          </a:xfrm>
          <a:prstGeom prst="rect">
            <a:avLst/>
          </a:prstGeom>
          <a:noFill/>
          <a:ln>
            <a:noFill/>
          </a:ln>
        </p:spPr>
      </p:pic>
      <p:sp>
        <p:nvSpPr>
          <p:cNvPr id="989" name="Google Shape;989;p71"/>
          <p:cNvSpPr txBox="1">
            <a:spLocks noGrp="1"/>
          </p:cNvSpPr>
          <p:nvPr>
            <p:ph type="subTitle" idx="1"/>
          </p:nvPr>
        </p:nvSpPr>
        <p:spPr>
          <a:xfrm>
            <a:off x="512821" y="2166408"/>
            <a:ext cx="3663300" cy="315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990" name="Google Shape;990;p71"/>
          <p:cNvSpPr txBox="1">
            <a:spLocks noGrp="1"/>
          </p:cNvSpPr>
          <p:nvPr>
            <p:ph type="subTitle" idx="2"/>
          </p:nvPr>
        </p:nvSpPr>
        <p:spPr>
          <a:xfrm>
            <a:off x="512821" y="3039512"/>
            <a:ext cx="3663300" cy="315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991" name="Google Shape;991;p71"/>
          <p:cNvSpPr txBox="1">
            <a:spLocks noGrp="1"/>
          </p:cNvSpPr>
          <p:nvPr>
            <p:ph type="subTitle" idx="3"/>
          </p:nvPr>
        </p:nvSpPr>
        <p:spPr>
          <a:xfrm>
            <a:off x="512821" y="3938875"/>
            <a:ext cx="3663300" cy="315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992" name="Google Shape;992;p71"/>
          <p:cNvSpPr txBox="1">
            <a:spLocks noGrp="1"/>
          </p:cNvSpPr>
          <p:nvPr>
            <p:ph type="subTitle" idx="4"/>
          </p:nvPr>
        </p:nvSpPr>
        <p:spPr>
          <a:xfrm>
            <a:off x="4483465" y="2166408"/>
            <a:ext cx="3663300" cy="315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993" name="Google Shape;993;p71"/>
          <p:cNvSpPr txBox="1">
            <a:spLocks noGrp="1"/>
          </p:cNvSpPr>
          <p:nvPr>
            <p:ph type="subTitle" idx="5"/>
          </p:nvPr>
        </p:nvSpPr>
        <p:spPr>
          <a:xfrm>
            <a:off x="4483465" y="3039512"/>
            <a:ext cx="3663300" cy="315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994" name="Google Shape;994;p71"/>
          <p:cNvSpPr txBox="1">
            <a:spLocks noGrp="1"/>
          </p:cNvSpPr>
          <p:nvPr>
            <p:ph type="subTitle" idx="6"/>
          </p:nvPr>
        </p:nvSpPr>
        <p:spPr>
          <a:xfrm>
            <a:off x="4483465" y="3938875"/>
            <a:ext cx="3663300" cy="315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Custom Layout">
  <p:cSld name="8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6" name="Google Shape;996;p72"/>
          <p:cNvSpPr/>
          <p:nvPr/>
        </p:nvSpPr>
        <p:spPr>
          <a:xfrm>
            <a:off x="315022" y="1802299"/>
            <a:ext cx="8610900" cy="2748300"/>
          </a:xfrm>
          <a:prstGeom prst="roundRect">
            <a:avLst>
              <a:gd name="adj" fmla="val 18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997" name="Google Shape;997;p72"/>
          <p:cNvSpPr txBox="1">
            <a:spLocks noGrp="1"/>
          </p:cNvSpPr>
          <p:nvPr>
            <p:ph type="title"/>
          </p:nvPr>
        </p:nvSpPr>
        <p:spPr>
          <a:xfrm>
            <a:off x="325593" y="339924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998" name="Google Shape;998;p7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999" name="Google Shape;999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6032" y="2718197"/>
            <a:ext cx="8128945" cy="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0" name="Google Shape;1000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6032" y="3624943"/>
            <a:ext cx="8128945" cy="7143"/>
          </a:xfrm>
          <a:prstGeom prst="rect">
            <a:avLst/>
          </a:prstGeom>
          <a:noFill/>
          <a:ln>
            <a:noFill/>
          </a:ln>
        </p:spPr>
      </p:pic>
      <p:sp>
        <p:nvSpPr>
          <p:cNvPr id="1001" name="Google Shape;1001;p72"/>
          <p:cNvSpPr txBox="1">
            <a:spLocks noGrp="1"/>
          </p:cNvSpPr>
          <p:nvPr>
            <p:ph type="subTitle" idx="1"/>
          </p:nvPr>
        </p:nvSpPr>
        <p:spPr>
          <a:xfrm>
            <a:off x="1000257" y="2161134"/>
            <a:ext cx="3244200" cy="315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/>
            </a:lvl1pPr>
            <a:lvl2pPr lvl="1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2pPr>
            <a:lvl3pPr lvl="2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3pPr>
            <a:lvl4pPr lvl="3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4pPr>
            <a:lvl5pPr lvl="4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5pPr>
            <a:lvl6pPr lvl="5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6pPr>
            <a:lvl7pPr lvl="6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7pPr>
            <a:lvl8pPr lvl="7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8pPr>
            <a:lvl9pPr lvl="8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9pPr>
          </a:lstStyle>
          <a:p>
            <a:endParaRPr/>
          </a:p>
        </p:txBody>
      </p:sp>
      <p:sp>
        <p:nvSpPr>
          <p:cNvPr id="1002" name="Google Shape;1002;p72"/>
          <p:cNvSpPr txBox="1">
            <a:spLocks noGrp="1"/>
          </p:cNvSpPr>
          <p:nvPr>
            <p:ph type="subTitle" idx="2"/>
          </p:nvPr>
        </p:nvSpPr>
        <p:spPr>
          <a:xfrm>
            <a:off x="1000257" y="3017362"/>
            <a:ext cx="3244200" cy="315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/>
            </a:lvl1pPr>
            <a:lvl2pPr lvl="1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2pPr>
            <a:lvl3pPr lvl="2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3pPr>
            <a:lvl4pPr lvl="3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4pPr>
            <a:lvl5pPr lvl="4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5pPr>
            <a:lvl6pPr lvl="5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6pPr>
            <a:lvl7pPr lvl="6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7pPr>
            <a:lvl8pPr lvl="7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8pPr>
            <a:lvl9pPr lvl="8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9pPr>
          </a:lstStyle>
          <a:p>
            <a:endParaRPr/>
          </a:p>
        </p:txBody>
      </p:sp>
      <p:sp>
        <p:nvSpPr>
          <p:cNvPr id="1003" name="Google Shape;1003;p72"/>
          <p:cNvSpPr txBox="1">
            <a:spLocks noGrp="1"/>
          </p:cNvSpPr>
          <p:nvPr>
            <p:ph type="subTitle" idx="3"/>
          </p:nvPr>
        </p:nvSpPr>
        <p:spPr>
          <a:xfrm>
            <a:off x="1000257" y="3907851"/>
            <a:ext cx="3244200" cy="315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/>
            </a:lvl1pPr>
            <a:lvl2pPr lvl="1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2pPr>
            <a:lvl3pPr lvl="2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3pPr>
            <a:lvl4pPr lvl="3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4pPr>
            <a:lvl5pPr lvl="4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5pPr>
            <a:lvl6pPr lvl="5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6pPr>
            <a:lvl7pPr lvl="6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7pPr>
            <a:lvl8pPr lvl="7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8pPr>
            <a:lvl9pPr lvl="8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9pPr>
          </a:lstStyle>
          <a:p>
            <a:endParaRPr/>
          </a:p>
        </p:txBody>
      </p:sp>
      <p:sp>
        <p:nvSpPr>
          <p:cNvPr id="1004" name="Google Shape;1004;p72"/>
          <p:cNvSpPr txBox="1">
            <a:spLocks noGrp="1"/>
          </p:cNvSpPr>
          <p:nvPr>
            <p:ph type="subTitle" idx="4"/>
          </p:nvPr>
        </p:nvSpPr>
        <p:spPr>
          <a:xfrm>
            <a:off x="4978030" y="2161134"/>
            <a:ext cx="3244200" cy="315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/>
            </a:lvl1pPr>
            <a:lvl2pPr lvl="1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2pPr>
            <a:lvl3pPr lvl="2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3pPr>
            <a:lvl4pPr lvl="3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4pPr>
            <a:lvl5pPr lvl="4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5pPr>
            <a:lvl6pPr lvl="5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6pPr>
            <a:lvl7pPr lvl="6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7pPr>
            <a:lvl8pPr lvl="7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8pPr>
            <a:lvl9pPr lvl="8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9pPr>
          </a:lstStyle>
          <a:p>
            <a:endParaRPr/>
          </a:p>
        </p:txBody>
      </p:sp>
      <p:sp>
        <p:nvSpPr>
          <p:cNvPr id="1005" name="Google Shape;1005;p72"/>
          <p:cNvSpPr txBox="1">
            <a:spLocks noGrp="1"/>
          </p:cNvSpPr>
          <p:nvPr>
            <p:ph type="subTitle" idx="5"/>
          </p:nvPr>
        </p:nvSpPr>
        <p:spPr>
          <a:xfrm>
            <a:off x="4978030" y="3017362"/>
            <a:ext cx="3244200" cy="315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/>
            </a:lvl1pPr>
            <a:lvl2pPr lvl="1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2pPr>
            <a:lvl3pPr lvl="2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3pPr>
            <a:lvl4pPr lvl="3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4pPr>
            <a:lvl5pPr lvl="4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5pPr>
            <a:lvl6pPr lvl="5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6pPr>
            <a:lvl7pPr lvl="6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7pPr>
            <a:lvl8pPr lvl="7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8pPr>
            <a:lvl9pPr lvl="8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9pPr>
          </a:lstStyle>
          <a:p>
            <a:endParaRPr/>
          </a:p>
        </p:txBody>
      </p:sp>
      <p:sp>
        <p:nvSpPr>
          <p:cNvPr id="1006" name="Google Shape;1006;p72"/>
          <p:cNvSpPr txBox="1">
            <a:spLocks noGrp="1"/>
          </p:cNvSpPr>
          <p:nvPr>
            <p:ph type="subTitle" idx="6"/>
          </p:nvPr>
        </p:nvSpPr>
        <p:spPr>
          <a:xfrm>
            <a:off x="4978030" y="3907851"/>
            <a:ext cx="3244200" cy="315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/>
            </a:lvl1pPr>
            <a:lvl2pPr lvl="1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2pPr>
            <a:lvl3pPr lvl="2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3pPr>
            <a:lvl4pPr lvl="3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4pPr>
            <a:lvl5pPr lvl="4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5pPr>
            <a:lvl6pPr lvl="5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6pPr>
            <a:lvl7pPr lvl="6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7pPr>
            <a:lvl8pPr lvl="7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8pPr>
            <a:lvl9pPr lvl="8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9pPr>
          </a:lstStyle>
          <a:p>
            <a:endParaRPr/>
          </a:p>
        </p:txBody>
      </p:sp>
      <p:sp>
        <p:nvSpPr>
          <p:cNvPr id="1007" name="Google Shape;1007;p72"/>
          <p:cNvSpPr txBox="1">
            <a:spLocks noGrp="1"/>
          </p:cNvSpPr>
          <p:nvPr>
            <p:ph type="title" idx="7" hasCustomPrompt="1"/>
          </p:nvPr>
        </p:nvSpPr>
        <p:spPr>
          <a:xfrm>
            <a:off x="372046" y="2123955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08" name="Google Shape;1008;p72"/>
          <p:cNvSpPr txBox="1">
            <a:spLocks noGrp="1"/>
          </p:cNvSpPr>
          <p:nvPr>
            <p:ph type="title" idx="8" hasCustomPrompt="1"/>
          </p:nvPr>
        </p:nvSpPr>
        <p:spPr>
          <a:xfrm>
            <a:off x="372046" y="2989127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09" name="Google Shape;1009;p72"/>
          <p:cNvSpPr txBox="1">
            <a:spLocks noGrp="1"/>
          </p:cNvSpPr>
          <p:nvPr>
            <p:ph type="title" idx="9" hasCustomPrompt="1"/>
          </p:nvPr>
        </p:nvSpPr>
        <p:spPr>
          <a:xfrm>
            <a:off x="372046" y="3888133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10" name="Google Shape;1010;p72"/>
          <p:cNvSpPr txBox="1">
            <a:spLocks noGrp="1"/>
          </p:cNvSpPr>
          <p:nvPr>
            <p:ph type="title" idx="13" hasCustomPrompt="1"/>
          </p:nvPr>
        </p:nvSpPr>
        <p:spPr>
          <a:xfrm>
            <a:off x="4387041" y="2142273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11" name="Google Shape;1011;p72"/>
          <p:cNvSpPr txBox="1">
            <a:spLocks noGrp="1"/>
          </p:cNvSpPr>
          <p:nvPr>
            <p:ph type="title" idx="14" hasCustomPrompt="1"/>
          </p:nvPr>
        </p:nvSpPr>
        <p:spPr>
          <a:xfrm>
            <a:off x="4387041" y="3007444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12" name="Google Shape;1012;p72"/>
          <p:cNvSpPr txBox="1">
            <a:spLocks noGrp="1"/>
          </p:cNvSpPr>
          <p:nvPr>
            <p:ph type="title" idx="15" hasCustomPrompt="1"/>
          </p:nvPr>
        </p:nvSpPr>
        <p:spPr>
          <a:xfrm>
            <a:off x="4387041" y="3906451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_Custom Layout">
  <p:cSld name="9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4" name="Google Shape;1014;p73"/>
          <p:cNvSpPr/>
          <p:nvPr/>
        </p:nvSpPr>
        <p:spPr>
          <a:xfrm>
            <a:off x="315022" y="1381969"/>
            <a:ext cx="8610900" cy="3175200"/>
          </a:xfrm>
          <a:prstGeom prst="roundRect">
            <a:avLst>
              <a:gd name="adj" fmla="val 186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015" name="Google Shape;1015;p73"/>
          <p:cNvSpPr txBox="1">
            <a:spLocks noGrp="1"/>
          </p:cNvSpPr>
          <p:nvPr>
            <p:ph type="title"/>
          </p:nvPr>
        </p:nvSpPr>
        <p:spPr>
          <a:xfrm>
            <a:off x="325593" y="339924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016" name="Google Shape;1016;p7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017" name="Google Shape;1017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6032" y="2419542"/>
            <a:ext cx="8128945" cy="7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8" name="Google Shape;1018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6032" y="3492209"/>
            <a:ext cx="8128945" cy="7143"/>
          </a:xfrm>
          <a:prstGeom prst="rect">
            <a:avLst/>
          </a:prstGeom>
          <a:noFill/>
          <a:ln>
            <a:noFill/>
          </a:ln>
        </p:spPr>
      </p:pic>
      <p:sp>
        <p:nvSpPr>
          <p:cNvPr id="1019" name="Google Shape;1019;p73"/>
          <p:cNvSpPr txBox="1">
            <a:spLocks noGrp="1"/>
          </p:cNvSpPr>
          <p:nvPr>
            <p:ph type="title" idx="2" hasCustomPrompt="1"/>
          </p:nvPr>
        </p:nvSpPr>
        <p:spPr>
          <a:xfrm>
            <a:off x="390361" y="3727815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20" name="Google Shape;1020;p73"/>
          <p:cNvSpPr txBox="1">
            <a:spLocks noGrp="1"/>
          </p:cNvSpPr>
          <p:nvPr>
            <p:ph type="title" idx="3" hasCustomPrompt="1"/>
          </p:nvPr>
        </p:nvSpPr>
        <p:spPr>
          <a:xfrm>
            <a:off x="4405357" y="3727815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21" name="Google Shape;1021;p73"/>
          <p:cNvSpPr txBox="1">
            <a:spLocks noGrp="1"/>
          </p:cNvSpPr>
          <p:nvPr>
            <p:ph type="title" idx="4" hasCustomPrompt="1"/>
          </p:nvPr>
        </p:nvSpPr>
        <p:spPr>
          <a:xfrm>
            <a:off x="381204" y="1710014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22" name="Google Shape;1022;p73"/>
          <p:cNvSpPr txBox="1">
            <a:spLocks noGrp="1"/>
          </p:cNvSpPr>
          <p:nvPr>
            <p:ph type="title" idx="5" hasCustomPrompt="1"/>
          </p:nvPr>
        </p:nvSpPr>
        <p:spPr>
          <a:xfrm>
            <a:off x="390361" y="2709939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23" name="Google Shape;1023;p73"/>
          <p:cNvSpPr txBox="1">
            <a:spLocks noGrp="1"/>
          </p:cNvSpPr>
          <p:nvPr>
            <p:ph type="title" idx="6" hasCustomPrompt="1"/>
          </p:nvPr>
        </p:nvSpPr>
        <p:spPr>
          <a:xfrm>
            <a:off x="4396199" y="1710014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24" name="Google Shape;1024;p73"/>
          <p:cNvSpPr txBox="1">
            <a:spLocks noGrp="1"/>
          </p:cNvSpPr>
          <p:nvPr>
            <p:ph type="title" idx="7" hasCustomPrompt="1"/>
          </p:nvPr>
        </p:nvSpPr>
        <p:spPr>
          <a:xfrm>
            <a:off x="4405357" y="2709939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83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Font typeface="Poppins"/>
              <a:buNone/>
              <a:defRPr sz="45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25" name="Google Shape;1025;p73"/>
          <p:cNvSpPr txBox="1">
            <a:spLocks noGrp="1"/>
          </p:cNvSpPr>
          <p:nvPr>
            <p:ph type="subTitle" idx="1"/>
          </p:nvPr>
        </p:nvSpPr>
        <p:spPr>
          <a:xfrm>
            <a:off x="982822" y="2076019"/>
            <a:ext cx="3344100" cy="133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1026" name="Google Shape;1026;p73"/>
          <p:cNvSpPr txBox="1">
            <a:spLocks noGrp="1"/>
          </p:cNvSpPr>
          <p:nvPr>
            <p:ph type="subTitle" idx="8"/>
          </p:nvPr>
        </p:nvSpPr>
        <p:spPr>
          <a:xfrm>
            <a:off x="982822" y="3090131"/>
            <a:ext cx="3344100" cy="133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1027" name="Google Shape;1027;p73"/>
          <p:cNvSpPr txBox="1">
            <a:spLocks noGrp="1"/>
          </p:cNvSpPr>
          <p:nvPr>
            <p:ph type="subTitle" idx="9"/>
          </p:nvPr>
        </p:nvSpPr>
        <p:spPr>
          <a:xfrm>
            <a:off x="982822" y="4109738"/>
            <a:ext cx="3344100" cy="133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1028" name="Google Shape;1028;p73"/>
          <p:cNvSpPr txBox="1">
            <a:spLocks noGrp="1"/>
          </p:cNvSpPr>
          <p:nvPr>
            <p:ph type="subTitle" idx="13"/>
          </p:nvPr>
        </p:nvSpPr>
        <p:spPr>
          <a:xfrm>
            <a:off x="4959161" y="2076019"/>
            <a:ext cx="3442200" cy="133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1029" name="Google Shape;1029;p73"/>
          <p:cNvSpPr txBox="1">
            <a:spLocks noGrp="1"/>
          </p:cNvSpPr>
          <p:nvPr>
            <p:ph type="subTitle" idx="14"/>
          </p:nvPr>
        </p:nvSpPr>
        <p:spPr>
          <a:xfrm>
            <a:off x="4959161" y="3090131"/>
            <a:ext cx="3442200" cy="133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1030" name="Google Shape;1030;p73"/>
          <p:cNvSpPr txBox="1">
            <a:spLocks noGrp="1"/>
          </p:cNvSpPr>
          <p:nvPr>
            <p:ph type="subTitle" idx="15"/>
          </p:nvPr>
        </p:nvSpPr>
        <p:spPr>
          <a:xfrm>
            <a:off x="4959161" y="4109738"/>
            <a:ext cx="3442200" cy="133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975"/>
              <a:buNone/>
              <a:defRPr sz="975">
                <a:solidFill>
                  <a:schemeClr val="accent5"/>
                </a:solidFill>
              </a:defRPr>
            </a:lvl9pPr>
          </a:lstStyle>
          <a:p>
            <a:endParaRPr/>
          </a:p>
        </p:txBody>
      </p:sp>
      <p:sp>
        <p:nvSpPr>
          <p:cNvPr id="1031" name="Google Shape;1031;p73"/>
          <p:cNvSpPr txBox="1">
            <a:spLocks noGrp="1"/>
          </p:cNvSpPr>
          <p:nvPr>
            <p:ph type="subTitle" idx="16"/>
          </p:nvPr>
        </p:nvSpPr>
        <p:spPr>
          <a:xfrm>
            <a:off x="953997" y="3718960"/>
            <a:ext cx="3442200" cy="372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1pPr>
            <a:lvl2pPr lvl="1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2pPr>
            <a:lvl3pPr lvl="2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3pPr>
            <a:lvl4pPr lvl="3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4pPr>
            <a:lvl5pPr lvl="4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5pPr>
            <a:lvl6pPr lvl="5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6pPr>
            <a:lvl7pPr lvl="6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7pPr>
            <a:lvl8pPr lvl="7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8pPr>
            <a:lvl9pPr lvl="8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9pPr>
          </a:lstStyle>
          <a:p>
            <a:endParaRPr/>
          </a:p>
        </p:txBody>
      </p:sp>
      <p:sp>
        <p:nvSpPr>
          <p:cNvPr id="1032" name="Google Shape;1032;p73"/>
          <p:cNvSpPr txBox="1">
            <a:spLocks noGrp="1"/>
          </p:cNvSpPr>
          <p:nvPr>
            <p:ph type="subTitle" idx="17"/>
          </p:nvPr>
        </p:nvSpPr>
        <p:spPr>
          <a:xfrm>
            <a:off x="953997" y="1718850"/>
            <a:ext cx="3442200" cy="372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1pPr>
            <a:lvl2pPr lvl="1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2pPr>
            <a:lvl3pPr lvl="2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3pPr>
            <a:lvl4pPr lvl="3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4pPr>
            <a:lvl5pPr lvl="4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5pPr>
            <a:lvl6pPr lvl="5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6pPr>
            <a:lvl7pPr lvl="6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7pPr>
            <a:lvl8pPr lvl="7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8pPr>
            <a:lvl9pPr lvl="8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9pPr>
          </a:lstStyle>
          <a:p>
            <a:endParaRPr/>
          </a:p>
        </p:txBody>
      </p:sp>
      <p:sp>
        <p:nvSpPr>
          <p:cNvPr id="1033" name="Google Shape;1033;p73"/>
          <p:cNvSpPr txBox="1">
            <a:spLocks noGrp="1"/>
          </p:cNvSpPr>
          <p:nvPr>
            <p:ph type="subTitle" idx="18"/>
          </p:nvPr>
        </p:nvSpPr>
        <p:spPr>
          <a:xfrm>
            <a:off x="953997" y="2723332"/>
            <a:ext cx="3442200" cy="372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1pPr>
            <a:lvl2pPr lvl="1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2pPr>
            <a:lvl3pPr lvl="2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3pPr>
            <a:lvl4pPr lvl="3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4pPr>
            <a:lvl5pPr lvl="4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5pPr>
            <a:lvl6pPr lvl="5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6pPr>
            <a:lvl7pPr lvl="6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7pPr>
            <a:lvl8pPr lvl="7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8pPr>
            <a:lvl9pPr lvl="8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9pPr>
          </a:lstStyle>
          <a:p>
            <a:endParaRPr/>
          </a:p>
        </p:txBody>
      </p:sp>
      <p:sp>
        <p:nvSpPr>
          <p:cNvPr id="1034" name="Google Shape;1034;p73"/>
          <p:cNvSpPr txBox="1">
            <a:spLocks noGrp="1"/>
          </p:cNvSpPr>
          <p:nvPr>
            <p:ph type="subTitle" idx="19"/>
          </p:nvPr>
        </p:nvSpPr>
        <p:spPr>
          <a:xfrm>
            <a:off x="4947992" y="1718845"/>
            <a:ext cx="3890700" cy="372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1pPr>
            <a:lvl2pPr lvl="1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2pPr>
            <a:lvl3pPr lvl="2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3pPr>
            <a:lvl4pPr lvl="3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4pPr>
            <a:lvl5pPr lvl="4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5pPr>
            <a:lvl6pPr lvl="5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6pPr>
            <a:lvl7pPr lvl="6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7pPr>
            <a:lvl8pPr lvl="7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8pPr>
            <a:lvl9pPr lvl="8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9pPr>
          </a:lstStyle>
          <a:p>
            <a:endParaRPr/>
          </a:p>
        </p:txBody>
      </p:sp>
      <p:sp>
        <p:nvSpPr>
          <p:cNvPr id="1035" name="Google Shape;1035;p73"/>
          <p:cNvSpPr txBox="1">
            <a:spLocks noGrp="1"/>
          </p:cNvSpPr>
          <p:nvPr>
            <p:ph type="subTitle" idx="20"/>
          </p:nvPr>
        </p:nvSpPr>
        <p:spPr>
          <a:xfrm>
            <a:off x="4947992" y="2723330"/>
            <a:ext cx="3890700" cy="372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1pPr>
            <a:lvl2pPr lvl="1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2pPr>
            <a:lvl3pPr lvl="2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3pPr>
            <a:lvl4pPr lvl="3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4pPr>
            <a:lvl5pPr lvl="4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5pPr>
            <a:lvl6pPr lvl="5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6pPr>
            <a:lvl7pPr lvl="6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7pPr>
            <a:lvl8pPr lvl="7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8pPr>
            <a:lvl9pPr lvl="8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9pPr>
          </a:lstStyle>
          <a:p>
            <a:endParaRPr/>
          </a:p>
        </p:txBody>
      </p:sp>
      <p:sp>
        <p:nvSpPr>
          <p:cNvPr id="1036" name="Google Shape;1036;p73"/>
          <p:cNvSpPr txBox="1">
            <a:spLocks noGrp="1"/>
          </p:cNvSpPr>
          <p:nvPr>
            <p:ph type="subTitle" idx="21"/>
          </p:nvPr>
        </p:nvSpPr>
        <p:spPr>
          <a:xfrm>
            <a:off x="4947992" y="3718959"/>
            <a:ext cx="3890700" cy="372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1pPr>
            <a:lvl2pPr lvl="1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2pPr>
            <a:lvl3pPr lvl="2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3pPr>
            <a:lvl4pPr lvl="3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4pPr>
            <a:lvl5pPr lvl="4">
              <a:spcBef>
                <a:spcPts val="1350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5pPr>
            <a:lvl6pPr lvl="5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6pPr>
            <a:lvl7pPr lvl="6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7pPr>
            <a:lvl8pPr lvl="7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8pPr>
            <a:lvl9pPr lvl="8">
              <a:spcBef>
                <a:spcPts val="375"/>
              </a:spcBef>
              <a:spcAft>
                <a:spcPts val="0"/>
              </a:spcAft>
              <a:buSzPts val="1837"/>
              <a:buFont typeface="Poppins Medium"/>
              <a:buNone/>
              <a:defRPr sz="183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0_Custom Layout">
  <p:cSld name="1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8" name="Google Shape;1038;p74"/>
          <p:cNvSpPr txBox="1">
            <a:spLocks noGrp="1"/>
          </p:cNvSpPr>
          <p:nvPr>
            <p:ph type="title"/>
          </p:nvPr>
        </p:nvSpPr>
        <p:spPr>
          <a:xfrm>
            <a:off x="325593" y="339924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039" name="Google Shape;1039;p7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040" name="Google Shape;1040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7766" y="1058928"/>
            <a:ext cx="8556349" cy="9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1" name="Google Shape;1041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7766" y="1642588"/>
            <a:ext cx="8556349" cy="9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2" name="Google Shape;1042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7766" y="2226249"/>
            <a:ext cx="8556349" cy="9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3" name="Google Shape;1043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7766" y="2809910"/>
            <a:ext cx="8556349" cy="9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4" name="Google Shape;1044;p7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7766" y="3393571"/>
            <a:ext cx="8556349" cy="9524"/>
          </a:xfrm>
          <a:prstGeom prst="rect">
            <a:avLst/>
          </a:prstGeom>
          <a:noFill/>
          <a:ln>
            <a:noFill/>
          </a:ln>
        </p:spPr>
      </p:pic>
      <p:sp>
        <p:nvSpPr>
          <p:cNvPr id="1045" name="Google Shape;1045;p74"/>
          <p:cNvSpPr txBox="1">
            <a:spLocks noGrp="1"/>
          </p:cNvSpPr>
          <p:nvPr>
            <p:ph type="title" idx="2" hasCustomPrompt="1"/>
          </p:nvPr>
        </p:nvSpPr>
        <p:spPr>
          <a:xfrm>
            <a:off x="142756" y="1187435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46" name="Google Shape;1046;p74"/>
          <p:cNvSpPr txBox="1">
            <a:spLocks noGrp="1"/>
          </p:cNvSpPr>
          <p:nvPr>
            <p:ph type="title" idx="3" hasCustomPrompt="1"/>
          </p:nvPr>
        </p:nvSpPr>
        <p:spPr>
          <a:xfrm>
            <a:off x="142756" y="1770171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47" name="Google Shape;1047;p74"/>
          <p:cNvSpPr txBox="1">
            <a:spLocks noGrp="1"/>
          </p:cNvSpPr>
          <p:nvPr>
            <p:ph type="title" idx="4" hasCustomPrompt="1"/>
          </p:nvPr>
        </p:nvSpPr>
        <p:spPr>
          <a:xfrm>
            <a:off x="142756" y="2353207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48" name="Google Shape;1048;p74"/>
          <p:cNvSpPr txBox="1">
            <a:spLocks noGrp="1"/>
          </p:cNvSpPr>
          <p:nvPr>
            <p:ph type="title" idx="5" hasCustomPrompt="1"/>
          </p:nvPr>
        </p:nvSpPr>
        <p:spPr>
          <a:xfrm>
            <a:off x="142756" y="2938422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49" name="Google Shape;1049;p74"/>
          <p:cNvSpPr txBox="1">
            <a:spLocks noGrp="1"/>
          </p:cNvSpPr>
          <p:nvPr>
            <p:ph type="title" idx="6" hasCustomPrompt="1"/>
          </p:nvPr>
        </p:nvSpPr>
        <p:spPr>
          <a:xfrm>
            <a:off x="142756" y="3528712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50" name="Google Shape;1050;p74"/>
          <p:cNvSpPr txBox="1">
            <a:spLocks noGrp="1"/>
          </p:cNvSpPr>
          <p:nvPr>
            <p:ph type="subTitle" idx="1"/>
          </p:nvPr>
        </p:nvSpPr>
        <p:spPr>
          <a:xfrm>
            <a:off x="727790" y="1279931"/>
            <a:ext cx="77049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51" name="Google Shape;1051;p74"/>
          <p:cNvSpPr txBox="1">
            <a:spLocks noGrp="1"/>
          </p:cNvSpPr>
          <p:nvPr>
            <p:ph type="subTitle" idx="7"/>
          </p:nvPr>
        </p:nvSpPr>
        <p:spPr>
          <a:xfrm>
            <a:off x="727790" y="1852994"/>
            <a:ext cx="77049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52" name="Google Shape;1052;p74"/>
          <p:cNvSpPr txBox="1">
            <a:spLocks noGrp="1"/>
          </p:cNvSpPr>
          <p:nvPr>
            <p:ph type="subTitle" idx="8"/>
          </p:nvPr>
        </p:nvSpPr>
        <p:spPr>
          <a:xfrm>
            <a:off x="727790" y="2431159"/>
            <a:ext cx="77049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53" name="Google Shape;1053;p74"/>
          <p:cNvSpPr txBox="1">
            <a:spLocks noGrp="1"/>
          </p:cNvSpPr>
          <p:nvPr>
            <p:ph type="subTitle" idx="9"/>
          </p:nvPr>
        </p:nvSpPr>
        <p:spPr>
          <a:xfrm>
            <a:off x="727790" y="3023378"/>
            <a:ext cx="77049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54" name="Google Shape;1054;p74"/>
          <p:cNvSpPr txBox="1">
            <a:spLocks noGrp="1"/>
          </p:cNvSpPr>
          <p:nvPr>
            <p:ph type="subTitle" idx="13"/>
          </p:nvPr>
        </p:nvSpPr>
        <p:spPr>
          <a:xfrm>
            <a:off x="727790" y="3619172"/>
            <a:ext cx="77049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1_Custom Layout">
  <p:cSld name="1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Google Shape;1056;p75"/>
          <p:cNvSpPr txBox="1">
            <a:spLocks noGrp="1"/>
          </p:cNvSpPr>
          <p:nvPr>
            <p:ph type="title"/>
          </p:nvPr>
        </p:nvSpPr>
        <p:spPr>
          <a:xfrm>
            <a:off x="325593" y="339924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057" name="Google Shape;1057;p7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058" name="Google Shape;1058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7766" y="1058928"/>
            <a:ext cx="8556349" cy="9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9" name="Google Shape;1059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7766" y="1642588"/>
            <a:ext cx="8556349" cy="9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0" name="Google Shape;1060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7766" y="2226249"/>
            <a:ext cx="8556349" cy="9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1" name="Google Shape;1061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7766" y="2809910"/>
            <a:ext cx="8556349" cy="9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2" name="Google Shape;1062;p7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7766" y="3393571"/>
            <a:ext cx="8556349" cy="9524"/>
          </a:xfrm>
          <a:prstGeom prst="rect">
            <a:avLst/>
          </a:prstGeom>
          <a:noFill/>
          <a:ln>
            <a:noFill/>
          </a:ln>
        </p:spPr>
      </p:pic>
      <p:sp>
        <p:nvSpPr>
          <p:cNvPr id="1063" name="Google Shape;1063;p75"/>
          <p:cNvSpPr txBox="1">
            <a:spLocks noGrp="1"/>
          </p:cNvSpPr>
          <p:nvPr>
            <p:ph type="title" idx="2" hasCustomPrompt="1"/>
          </p:nvPr>
        </p:nvSpPr>
        <p:spPr>
          <a:xfrm>
            <a:off x="4735895" y="1152219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64" name="Google Shape;1064;p75"/>
          <p:cNvSpPr txBox="1">
            <a:spLocks noGrp="1"/>
          </p:cNvSpPr>
          <p:nvPr>
            <p:ph type="title" idx="3" hasCustomPrompt="1"/>
          </p:nvPr>
        </p:nvSpPr>
        <p:spPr>
          <a:xfrm>
            <a:off x="4735895" y="1734955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65" name="Google Shape;1065;p75"/>
          <p:cNvSpPr txBox="1">
            <a:spLocks noGrp="1"/>
          </p:cNvSpPr>
          <p:nvPr>
            <p:ph type="title" idx="4" hasCustomPrompt="1"/>
          </p:nvPr>
        </p:nvSpPr>
        <p:spPr>
          <a:xfrm>
            <a:off x="4735895" y="2317991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66" name="Google Shape;1066;p75"/>
          <p:cNvSpPr txBox="1">
            <a:spLocks noGrp="1"/>
          </p:cNvSpPr>
          <p:nvPr>
            <p:ph type="title" idx="5" hasCustomPrompt="1"/>
          </p:nvPr>
        </p:nvSpPr>
        <p:spPr>
          <a:xfrm>
            <a:off x="4730864" y="2938422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67" name="Google Shape;1067;p75"/>
          <p:cNvSpPr txBox="1">
            <a:spLocks noGrp="1"/>
          </p:cNvSpPr>
          <p:nvPr>
            <p:ph type="title" idx="6" hasCustomPrompt="1"/>
          </p:nvPr>
        </p:nvSpPr>
        <p:spPr>
          <a:xfrm>
            <a:off x="4735895" y="3493496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68" name="Google Shape;1068;p75"/>
          <p:cNvSpPr txBox="1">
            <a:spLocks noGrp="1"/>
          </p:cNvSpPr>
          <p:nvPr>
            <p:ph type="subTitle" idx="1"/>
          </p:nvPr>
        </p:nvSpPr>
        <p:spPr>
          <a:xfrm>
            <a:off x="727790" y="1279931"/>
            <a:ext cx="40080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69" name="Google Shape;1069;p75"/>
          <p:cNvSpPr txBox="1">
            <a:spLocks noGrp="1"/>
          </p:cNvSpPr>
          <p:nvPr>
            <p:ph type="subTitle" idx="7"/>
          </p:nvPr>
        </p:nvSpPr>
        <p:spPr>
          <a:xfrm>
            <a:off x="727790" y="1852994"/>
            <a:ext cx="40080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70" name="Google Shape;1070;p75"/>
          <p:cNvSpPr txBox="1">
            <a:spLocks noGrp="1"/>
          </p:cNvSpPr>
          <p:nvPr>
            <p:ph type="subTitle" idx="8"/>
          </p:nvPr>
        </p:nvSpPr>
        <p:spPr>
          <a:xfrm>
            <a:off x="727790" y="2431159"/>
            <a:ext cx="40080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71" name="Google Shape;1071;p75"/>
          <p:cNvSpPr txBox="1">
            <a:spLocks noGrp="1"/>
          </p:cNvSpPr>
          <p:nvPr>
            <p:ph type="subTitle" idx="9"/>
          </p:nvPr>
        </p:nvSpPr>
        <p:spPr>
          <a:xfrm>
            <a:off x="727790" y="3023378"/>
            <a:ext cx="40080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72" name="Google Shape;1072;p75"/>
          <p:cNvSpPr txBox="1">
            <a:spLocks noGrp="1"/>
          </p:cNvSpPr>
          <p:nvPr>
            <p:ph type="subTitle" idx="13"/>
          </p:nvPr>
        </p:nvSpPr>
        <p:spPr>
          <a:xfrm>
            <a:off x="727790" y="3619172"/>
            <a:ext cx="40080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73" name="Google Shape;1073;p75"/>
          <p:cNvSpPr txBox="1">
            <a:spLocks noGrp="1"/>
          </p:cNvSpPr>
          <p:nvPr>
            <p:ph type="subTitle" idx="14"/>
          </p:nvPr>
        </p:nvSpPr>
        <p:spPr>
          <a:xfrm>
            <a:off x="5309168" y="1279931"/>
            <a:ext cx="35850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74" name="Google Shape;1074;p75"/>
          <p:cNvSpPr txBox="1">
            <a:spLocks noGrp="1"/>
          </p:cNvSpPr>
          <p:nvPr>
            <p:ph type="subTitle" idx="15"/>
          </p:nvPr>
        </p:nvSpPr>
        <p:spPr>
          <a:xfrm>
            <a:off x="5309168" y="1852994"/>
            <a:ext cx="35850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75" name="Google Shape;1075;p75"/>
          <p:cNvSpPr txBox="1">
            <a:spLocks noGrp="1"/>
          </p:cNvSpPr>
          <p:nvPr>
            <p:ph type="subTitle" idx="16"/>
          </p:nvPr>
        </p:nvSpPr>
        <p:spPr>
          <a:xfrm>
            <a:off x="5309168" y="2431159"/>
            <a:ext cx="35850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76" name="Google Shape;1076;p75"/>
          <p:cNvSpPr txBox="1">
            <a:spLocks noGrp="1"/>
          </p:cNvSpPr>
          <p:nvPr>
            <p:ph type="subTitle" idx="17"/>
          </p:nvPr>
        </p:nvSpPr>
        <p:spPr>
          <a:xfrm>
            <a:off x="5309168" y="3023378"/>
            <a:ext cx="35850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77" name="Google Shape;1077;p75"/>
          <p:cNvSpPr txBox="1">
            <a:spLocks noGrp="1"/>
          </p:cNvSpPr>
          <p:nvPr>
            <p:ph type="subTitle" idx="18"/>
          </p:nvPr>
        </p:nvSpPr>
        <p:spPr>
          <a:xfrm>
            <a:off x="5309168" y="3619172"/>
            <a:ext cx="3585000" cy="21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87"/>
              <a:buFont typeface="Poppins"/>
              <a:buNone/>
              <a:defRPr sz="13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078" name="Google Shape;1078;p75"/>
          <p:cNvSpPr txBox="1">
            <a:spLocks noGrp="1"/>
          </p:cNvSpPr>
          <p:nvPr>
            <p:ph type="title" idx="19" hasCustomPrompt="1"/>
          </p:nvPr>
        </p:nvSpPr>
        <p:spPr>
          <a:xfrm>
            <a:off x="142756" y="1187435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79" name="Google Shape;1079;p75"/>
          <p:cNvSpPr txBox="1">
            <a:spLocks noGrp="1"/>
          </p:cNvSpPr>
          <p:nvPr>
            <p:ph type="title" idx="20" hasCustomPrompt="1"/>
          </p:nvPr>
        </p:nvSpPr>
        <p:spPr>
          <a:xfrm>
            <a:off x="142756" y="1770171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80" name="Google Shape;1080;p75"/>
          <p:cNvSpPr txBox="1">
            <a:spLocks noGrp="1"/>
          </p:cNvSpPr>
          <p:nvPr>
            <p:ph type="title" idx="21" hasCustomPrompt="1"/>
          </p:nvPr>
        </p:nvSpPr>
        <p:spPr>
          <a:xfrm>
            <a:off x="142756" y="2353207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81" name="Google Shape;1081;p75"/>
          <p:cNvSpPr txBox="1">
            <a:spLocks noGrp="1"/>
          </p:cNvSpPr>
          <p:nvPr>
            <p:ph type="title" idx="22" hasCustomPrompt="1"/>
          </p:nvPr>
        </p:nvSpPr>
        <p:spPr>
          <a:xfrm>
            <a:off x="142756" y="2938422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082" name="Google Shape;1082;p75"/>
          <p:cNvSpPr txBox="1">
            <a:spLocks noGrp="1"/>
          </p:cNvSpPr>
          <p:nvPr>
            <p:ph type="title" idx="23" hasCustomPrompt="1"/>
          </p:nvPr>
        </p:nvSpPr>
        <p:spPr>
          <a:xfrm>
            <a:off x="142756" y="3528712"/>
            <a:ext cx="5586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87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2_Custom Layout">
  <p:cSld name="12_Custom Layout">
    <p:spTree>
      <p:nvGrpSpPr>
        <p:cNvPr id="1" name="Shape 1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4" name="Google Shape;1084;p76"/>
          <p:cNvSpPr txBox="1">
            <a:spLocks noGrp="1"/>
          </p:cNvSpPr>
          <p:nvPr>
            <p:ph type="title"/>
          </p:nvPr>
        </p:nvSpPr>
        <p:spPr>
          <a:xfrm>
            <a:off x="314533" y="336698"/>
            <a:ext cx="86328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085" name="Google Shape;1085;p7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86" name="Google Shape;1086;p76"/>
          <p:cNvSpPr txBox="1">
            <a:spLocks noGrp="1"/>
          </p:cNvSpPr>
          <p:nvPr>
            <p:ph type="body" idx="1"/>
          </p:nvPr>
        </p:nvSpPr>
        <p:spPr>
          <a:xfrm>
            <a:off x="303223" y="2002538"/>
            <a:ext cx="8632800" cy="19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87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945"/>
              <a:buChar char="●"/>
              <a:defRPr sz="1050"/>
            </a:lvl1pPr>
            <a:lvl2pPr marL="914400" lvl="1" indent="-280031" algn="l">
              <a:lnSpc>
                <a:spcPct val="87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810"/>
              <a:buChar char="●"/>
              <a:defRPr sz="900"/>
            </a:lvl2pPr>
            <a:lvl3pPr marL="1371600" lvl="2" indent="-271459" algn="l">
              <a:lnSpc>
                <a:spcPct val="87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675"/>
              <a:buChar char="●"/>
              <a:defRPr sz="750"/>
            </a:lvl3pPr>
            <a:lvl4pPr marL="1828800" lvl="3" indent="-262887" algn="l">
              <a:lnSpc>
                <a:spcPct val="87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540"/>
              <a:buChar char="●"/>
              <a:defRPr sz="600"/>
            </a:lvl4pPr>
            <a:lvl5pPr marL="2286000" lvl="4" indent="-254315" algn="l">
              <a:lnSpc>
                <a:spcPct val="87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405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3_Custom Layout">
  <p:cSld name="13_Custom Layout">
    <p:spTree>
      <p:nvGrpSpPr>
        <p:cNvPr id="1" name="Shape 10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8" name="Google Shape;1088;p77"/>
          <p:cNvSpPr txBox="1">
            <a:spLocks noGrp="1"/>
          </p:cNvSpPr>
          <p:nvPr>
            <p:ph type="title"/>
          </p:nvPr>
        </p:nvSpPr>
        <p:spPr>
          <a:xfrm>
            <a:off x="317798" y="336694"/>
            <a:ext cx="85002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089" name="Google Shape;1089;p7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90" name="Google Shape;1090;p77"/>
          <p:cNvSpPr txBox="1">
            <a:spLocks noGrp="1"/>
          </p:cNvSpPr>
          <p:nvPr>
            <p:ph type="body" idx="1"/>
          </p:nvPr>
        </p:nvSpPr>
        <p:spPr>
          <a:xfrm>
            <a:off x="303223" y="1048742"/>
            <a:ext cx="8500200" cy="25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0507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1132"/>
              <a:buChar char="●"/>
              <a:defRPr sz="1237"/>
            </a:lvl1pPr>
            <a:lvl2pPr marL="914400" lvl="1" indent="-291936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997"/>
              <a:buChar char="●"/>
              <a:defRPr sz="1087"/>
            </a:lvl2pPr>
            <a:lvl3pPr marL="1371600" lvl="2" indent="-283364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862"/>
              <a:buChar char="●"/>
              <a:defRPr sz="937"/>
            </a:lvl3pPr>
            <a:lvl4pPr marL="1828800" lvl="3" indent="-274792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727"/>
              <a:buChar char="●"/>
              <a:defRPr sz="787"/>
            </a:lvl4pPr>
            <a:lvl5pPr marL="2286000" lvl="4" indent="-266221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592"/>
              <a:buChar char="●"/>
              <a:defRPr sz="637"/>
            </a:lvl5pPr>
            <a:lvl6pPr marL="2743200" lvl="5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6pPr>
            <a:lvl7pPr marL="3200400" lvl="6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7pPr>
            <a:lvl8pPr marL="3657600" lvl="7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8pPr>
            <a:lvl9pPr marL="4114800" lvl="8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4_Custom Layout">
  <p:cSld name="14_Custom Layout">
    <p:spTree>
      <p:nvGrpSpPr>
        <p:cNvPr id="1" name="Shape 10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2" name="Google Shape;1092;p78"/>
          <p:cNvSpPr txBox="1">
            <a:spLocks noGrp="1"/>
          </p:cNvSpPr>
          <p:nvPr>
            <p:ph type="title"/>
          </p:nvPr>
        </p:nvSpPr>
        <p:spPr>
          <a:xfrm>
            <a:off x="316371" y="1332213"/>
            <a:ext cx="3300300" cy="207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093" name="Google Shape;1093;p7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094" name="Google Shape;1094;p78"/>
          <p:cNvSpPr txBox="1">
            <a:spLocks noGrp="1"/>
          </p:cNvSpPr>
          <p:nvPr>
            <p:ph type="body" idx="1"/>
          </p:nvPr>
        </p:nvSpPr>
        <p:spPr>
          <a:xfrm>
            <a:off x="4487977" y="1762506"/>
            <a:ext cx="4107000" cy="163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4"/>
              </a:buClr>
              <a:buSzPts val="945"/>
              <a:buChar char="●"/>
              <a:defRPr sz="1050">
                <a:solidFill>
                  <a:schemeClr val="accent4"/>
                </a:solidFill>
              </a:defRPr>
            </a:lvl1pPr>
            <a:lvl2pPr marL="914400" lvl="1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4"/>
              </a:buClr>
              <a:buSzPts val="810"/>
              <a:buChar char="●"/>
              <a:defRPr sz="900">
                <a:solidFill>
                  <a:schemeClr val="accent4"/>
                </a:solidFill>
              </a:defRPr>
            </a:lvl2pPr>
            <a:lvl3pPr marL="1371600" lvl="2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4"/>
              </a:buClr>
              <a:buSzPts val="675"/>
              <a:buChar char="●"/>
              <a:defRPr sz="750">
                <a:solidFill>
                  <a:schemeClr val="accent4"/>
                </a:solidFill>
              </a:defRPr>
            </a:lvl3pPr>
            <a:lvl4pPr marL="1828800" lvl="3" indent="-262887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4"/>
              </a:buClr>
              <a:buSzPts val="540"/>
              <a:buChar char="●"/>
              <a:defRPr sz="600">
                <a:solidFill>
                  <a:schemeClr val="accent4"/>
                </a:solidFill>
              </a:defRPr>
            </a:lvl4pPr>
            <a:lvl5pPr marL="2286000" lvl="4" indent="-254315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4"/>
              </a:buClr>
              <a:buSzPts val="405"/>
              <a:buChar char="●"/>
              <a:defRPr sz="450">
                <a:solidFill>
                  <a:schemeClr val="accent4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095" name="Google Shape;1095;p78"/>
          <p:cNvSpPr txBox="1">
            <a:spLocks noGrp="1"/>
          </p:cNvSpPr>
          <p:nvPr>
            <p:ph type="subTitle" idx="2"/>
          </p:nvPr>
        </p:nvSpPr>
        <p:spPr>
          <a:xfrm>
            <a:off x="4487977" y="1359427"/>
            <a:ext cx="4107000" cy="2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15_Custom Layout">
  <p:cSld name="15_Custom Layout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10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7" name="Google Shape;1097;p79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28"/>
          </a:xfrm>
          <a:prstGeom prst="rect">
            <a:avLst/>
          </a:prstGeom>
          <a:noFill/>
          <a:ln>
            <a:noFill/>
          </a:ln>
        </p:spPr>
      </p:pic>
      <p:sp>
        <p:nvSpPr>
          <p:cNvPr id="1098" name="Google Shape;1098;p79"/>
          <p:cNvSpPr txBox="1">
            <a:spLocks noGrp="1"/>
          </p:cNvSpPr>
          <p:nvPr>
            <p:ph type="title"/>
          </p:nvPr>
        </p:nvSpPr>
        <p:spPr>
          <a:xfrm>
            <a:off x="311313" y="1323543"/>
            <a:ext cx="3488700" cy="29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50"/>
              <a:buFont typeface="Poppins"/>
              <a:buNone/>
              <a:defRPr sz="25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099" name="Google Shape;1099;p7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100" name="Google Shape;1100;p79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1101" name="Google Shape;1101;p79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1102" name="Google Shape;1102;p79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103" name="Google Shape;1103;p79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104" name="Google Shape;1104;p79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1105" name="Google Shape;1105;p79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1106" name="Google Shape;1106;p79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107" name="Google Shape;1107;p79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108" name="Google Shape;1108;p79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109" name="Google Shape;1109;p79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1110" name="Google Shape;1110;p79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sp>
        <p:nvSpPr>
          <p:cNvPr id="1111" name="Google Shape;1111;p79"/>
          <p:cNvSpPr txBox="1">
            <a:spLocks noGrp="1"/>
          </p:cNvSpPr>
          <p:nvPr>
            <p:ph type="body" idx="1"/>
          </p:nvPr>
        </p:nvSpPr>
        <p:spPr>
          <a:xfrm>
            <a:off x="4234786" y="1733629"/>
            <a:ext cx="4353000" cy="252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5746" algn="l">
              <a:lnSpc>
                <a:spcPct val="89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1057"/>
              <a:buChar char="●"/>
              <a:defRPr sz="1162"/>
            </a:lvl1pPr>
            <a:lvl2pPr marL="914400" lvl="1" indent="-287174" algn="l">
              <a:lnSpc>
                <a:spcPct val="89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922"/>
              <a:buChar char="●"/>
              <a:defRPr sz="1012"/>
            </a:lvl2pPr>
            <a:lvl3pPr marL="1371600" lvl="2" indent="-278602" algn="l">
              <a:lnSpc>
                <a:spcPct val="89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787"/>
              <a:buChar char="●"/>
              <a:defRPr sz="862"/>
            </a:lvl3pPr>
            <a:lvl4pPr marL="1828800" lvl="3" indent="-270030" algn="l">
              <a:lnSpc>
                <a:spcPct val="89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652"/>
              <a:buChar char="●"/>
              <a:defRPr sz="712"/>
            </a:lvl4pPr>
            <a:lvl5pPr marL="2286000" lvl="4" indent="-261459" algn="l">
              <a:lnSpc>
                <a:spcPct val="89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517"/>
              <a:buChar char="●"/>
              <a:defRPr sz="562"/>
            </a:lvl5pPr>
            <a:lvl6pPr marL="2743200" lvl="5" indent="-278602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87"/>
              <a:buChar char="•"/>
              <a:defRPr sz="300"/>
            </a:lvl6pPr>
            <a:lvl7pPr marL="3200400" lvl="6" indent="-278602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87"/>
              <a:buChar char="•"/>
              <a:defRPr sz="300"/>
            </a:lvl7pPr>
            <a:lvl8pPr marL="3657600" lvl="7" indent="-278602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87"/>
              <a:buChar char="•"/>
              <a:defRPr sz="300"/>
            </a:lvl8pPr>
            <a:lvl9pPr marL="4114800" lvl="8" indent="-278602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87"/>
              <a:buChar char="•"/>
              <a:defRPr sz="3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6_Custom Layout">
  <p:cSld name="1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3" name="Google Shape;1113;p80"/>
          <p:cNvSpPr txBox="1">
            <a:spLocks noGrp="1"/>
          </p:cNvSpPr>
          <p:nvPr>
            <p:ph type="title"/>
          </p:nvPr>
        </p:nvSpPr>
        <p:spPr>
          <a:xfrm>
            <a:off x="319009" y="319875"/>
            <a:ext cx="84987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114" name="Google Shape;1114;p8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15" name="Google Shape;1115;p80"/>
          <p:cNvSpPr txBox="1">
            <a:spLocks noGrp="1"/>
          </p:cNvSpPr>
          <p:nvPr>
            <p:ph type="body" idx="1"/>
          </p:nvPr>
        </p:nvSpPr>
        <p:spPr>
          <a:xfrm>
            <a:off x="307741" y="1371597"/>
            <a:ext cx="8488200" cy="16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1050"/>
            </a:lvl1pPr>
            <a:lvl2pPr marL="914400" lvl="1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900"/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750"/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116" name="Google Shape;1116;p80"/>
          <p:cNvSpPr txBox="1">
            <a:spLocks noGrp="1"/>
          </p:cNvSpPr>
          <p:nvPr>
            <p:ph type="subTitle" idx="2"/>
          </p:nvPr>
        </p:nvSpPr>
        <p:spPr>
          <a:xfrm>
            <a:off x="318327" y="962960"/>
            <a:ext cx="84882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7_Custom Layout">
  <p:cSld name="17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8" name="Google Shape;1118;p81"/>
          <p:cNvSpPr/>
          <p:nvPr/>
        </p:nvSpPr>
        <p:spPr>
          <a:xfrm>
            <a:off x="315021" y="3663911"/>
            <a:ext cx="8538000" cy="928800"/>
          </a:xfrm>
          <a:prstGeom prst="roundRect">
            <a:avLst>
              <a:gd name="adj" fmla="val 7436"/>
            </a:avLst>
          </a:prstGeom>
          <a:gradFill>
            <a:gsLst>
              <a:gs pos="0">
                <a:srgbClr val="FF0000"/>
              </a:gs>
              <a:gs pos="24000">
                <a:srgbClr val="C8102E"/>
              </a:gs>
              <a:gs pos="100000">
                <a:srgbClr val="2E0055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19" name="Google Shape;1119;p81"/>
          <p:cNvSpPr txBox="1">
            <a:spLocks noGrp="1"/>
          </p:cNvSpPr>
          <p:nvPr>
            <p:ph type="title"/>
          </p:nvPr>
        </p:nvSpPr>
        <p:spPr>
          <a:xfrm>
            <a:off x="318967" y="319875"/>
            <a:ext cx="84675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120" name="Google Shape;1120;p8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121" name="Google Shape;1121;p8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4036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2" name="Google Shape;1122;p8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17238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3" name="Google Shape;1123;p8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81809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sp>
        <p:nvSpPr>
          <p:cNvPr id="1124" name="Google Shape;1124;p81"/>
          <p:cNvSpPr txBox="1">
            <a:spLocks noGrp="1"/>
          </p:cNvSpPr>
          <p:nvPr>
            <p:ph type="body" idx="1"/>
          </p:nvPr>
        </p:nvSpPr>
        <p:spPr>
          <a:xfrm>
            <a:off x="307741" y="1371597"/>
            <a:ext cx="8468100" cy="16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1050"/>
            </a:lvl1pPr>
            <a:lvl2pPr marL="914400" lvl="1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900"/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750"/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125" name="Google Shape;1125;p81"/>
          <p:cNvSpPr txBox="1">
            <a:spLocks noGrp="1"/>
          </p:cNvSpPr>
          <p:nvPr>
            <p:ph type="subTitle" idx="2"/>
          </p:nvPr>
        </p:nvSpPr>
        <p:spPr>
          <a:xfrm>
            <a:off x="318302" y="962960"/>
            <a:ext cx="84681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1126" name="Google Shape;1126;p81"/>
          <p:cNvSpPr txBox="1">
            <a:spLocks noGrp="1"/>
          </p:cNvSpPr>
          <p:nvPr>
            <p:ph type="title" idx="3" hasCustomPrompt="1"/>
          </p:nvPr>
        </p:nvSpPr>
        <p:spPr>
          <a:xfrm>
            <a:off x="442153" y="3800184"/>
            <a:ext cx="1828500" cy="278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127" name="Google Shape;1127;p81"/>
          <p:cNvSpPr txBox="1">
            <a:spLocks noGrp="1"/>
          </p:cNvSpPr>
          <p:nvPr>
            <p:ph type="title" idx="4" hasCustomPrompt="1"/>
          </p:nvPr>
        </p:nvSpPr>
        <p:spPr>
          <a:xfrm>
            <a:off x="2626330" y="3800184"/>
            <a:ext cx="1828500" cy="278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128" name="Google Shape;1128;p81"/>
          <p:cNvSpPr txBox="1">
            <a:spLocks noGrp="1"/>
          </p:cNvSpPr>
          <p:nvPr>
            <p:ph type="title" idx="5" hasCustomPrompt="1"/>
          </p:nvPr>
        </p:nvSpPr>
        <p:spPr>
          <a:xfrm>
            <a:off x="4810505" y="3800184"/>
            <a:ext cx="1828500" cy="278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129" name="Google Shape;1129;p81"/>
          <p:cNvSpPr txBox="1">
            <a:spLocks noGrp="1"/>
          </p:cNvSpPr>
          <p:nvPr>
            <p:ph type="title" idx="6" hasCustomPrompt="1"/>
          </p:nvPr>
        </p:nvSpPr>
        <p:spPr>
          <a:xfrm>
            <a:off x="6957980" y="3800184"/>
            <a:ext cx="1828500" cy="278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6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130" name="Google Shape;1130;p81"/>
          <p:cNvSpPr txBox="1">
            <a:spLocks noGrp="1"/>
          </p:cNvSpPr>
          <p:nvPr>
            <p:ph type="subTitle" idx="7"/>
          </p:nvPr>
        </p:nvSpPr>
        <p:spPr>
          <a:xfrm>
            <a:off x="446017" y="4162547"/>
            <a:ext cx="1254600" cy="39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131" name="Google Shape;1131;p81"/>
          <p:cNvSpPr txBox="1">
            <a:spLocks noGrp="1"/>
          </p:cNvSpPr>
          <p:nvPr>
            <p:ph type="subTitle" idx="8"/>
          </p:nvPr>
        </p:nvSpPr>
        <p:spPr>
          <a:xfrm>
            <a:off x="2619211" y="4162547"/>
            <a:ext cx="1254600" cy="39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132" name="Google Shape;1132;p81"/>
          <p:cNvSpPr txBox="1">
            <a:spLocks noGrp="1"/>
          </p:cNvSpPr>
          <p:nvPr>
            <p:ph type="subTitle" idx="9"/>
          </p:nvPr>
        </p:nvSpPr>
        <p:spPr>
          <a:xfrm>
            <a:off x="4791659" y="4162547"/>
            <a:ext cx="1254600" cy="39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133" name="Google Shape;1133;p81"/>
          <p:cNvSpPr txBox="1">
            <a:spLocks noGrp="1"/>
          </p:cNvSpPr>
          <p:nvPr>
            <p:ph type="subTitle" idx="13"/>
          </p:nvPr>
        </p:nvSpPr>
        <p:spPr>
          <a:xfrm>
            <a:off x="6964107" y="4162547"/>
            <a:ext cx="1254600" cy="39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8_Custom Layout">
  <p:cSld name="18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Google Shape;1135;p8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36" name="Google Shape;1136;p82"/>
          <p:cNvSpPr txBox="1">
            <a:spLocks noGrp="1"/>
          </p:cNvSpPr>
          <p:nvPr>
            <p:ph type="body" idx="1"/>
          </p:nvPr>
        </p:nvSpPr>
        <p:spPr>
          <a:xfrm>
            <a:off x="514217" y="1610306"/>
            <a:ext cx="3325800" cy="27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1050"/>
            </a:lvl1pPr>
            <a:lvl2pPr marL="914400" lvl="1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900"/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750"/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137" name="Google Shape;1137;p82"/>
          <p:cNvSpPr txBox="1">
            <a:spLocks noGrp="1"/>
          </p:cNvSpPr>
          <p:nvPr>
            <p:ph type="subTitle" idx="2"/>
          </p:nvPr>
        </p:nvSpPr>
        <p:spPr>
          <a:xfrm>
            <a:off x="514217" y="1204631"/>
            <a:ext cx="3325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1138" name="Google Shape;1138;p82"/>
          <p:cNvSpPr txBox="1">
            <a:spLocks noGrp="1"/>
          </p:cNvSpPr>
          <p:nvPr>
            <p:ph type="title"/>
          </p:nvPr>
        </p:nvSpPr>
        <p:spPr>
          <a:xfrm>
            <a:off x="318967" y="319875"/>
            <a:ext cx="84675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9_Custom Layout">
  <p:cSld name="19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0" name="Google Shape;1140;p83"/>
          <p:cNvSpPr/>
          <p:nvPr/>
        </p:nvSpPr>
        <p:spPr>
          <a:xfrm rot="10800000">
            <a:off x="315014" y="1058550"/>
            <a:ext cx="4032000" cy="34944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41" name="Google Shape;1141;p83"/>
          <p:cNvSpPr/>
          <p:nvPr/>
        </p:nvSpPr>
        <p:spPr>
          <a:xfrm rot="10800000">
            <a:off x="4785797" y="1058550"/>
            <a:ext cx="4032000" cy="34944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42" name="Google Shape;1142;p8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43" name="Google Shape;1143;p83"/>
          <p:cNvSpPr txBox="1">
            <a:spLocks noGrp="1"/>
          </p:cNvSpPr>
          <p:nvPr>
            <p:ph type="body" idx="1"/>
          </p:nvPr>
        </p:nvSpPr>
        <p:spPr>
          <a:xfrm>
            <a:off x="514225" y="1610300"/>
            <a:ext cx="3529500" cy="16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1050"/>
            </a:lvl1pPr>
            <a:lvl2pPr marL="914400" lvl="1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900"/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750"/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144" name="Google Shape;1144;p83"/>
          <p:cNvSpPr txBox="1">
            <a:spLocks noGrp="1"/>
          </p:cNvSpPr>
          <p:nvPr>
            <p:ph type="subTitle" idx="2"/>
          </p:nvPr>
        </p:nvSpPr>
        <p:spPr>
          <a:xfrm>
            <a:off x="514224" y="1204625"/>
            <a:ext cx="35295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1145" name="Google Shape;1145;p83"/>
          <p:cNvSpPr txBox="1">
            <a:spLocks noGrp="1"/>
          </p:cNvSpPr>
          <p:nvPr>
            <p:ph type="body" idx="3"/>
          </p:nvPr>
        </p:nvSpPr>
        <p:spPr>
          <a:xfrm>
            <a:off x="5077025" y="1610302"/>
            <a:ext cx="3529500" cy="16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1050"/>
            </a:lvl1pPr>
            <a:lvl2pPr marL="914400" lvl="1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900"/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750"/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146" name="Google Shape;1146;p83"/>
          <p:cNvSpPr txBox="1">
            <a:spLocks noGrp="1"/>
          </p:cNvSpPr>
          <p:nvPr>
            <p:ph type="subTitle" idx="4"/>
          </p:nvPr>
        </p:nvSpPr>
        <p:spPr>
          <a:xfrm>
            <a:off x="5077025" y="1204625"/>
            <a:ext cx="35295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1147" name="Google Shape;1147;p83"/>
          <p:cNvSpPr txBox="1">
            <a:spLocks noGrp="1"/>
          </p:cNvSpPr>
          <p:nvPr>
            <p:ph type="title"/>
          </p:nvPr>
        </p:nvSpPr>
        <p:spPr>
          <a:xfrm>
            <a:off x="318967" y="319875"/>
            <a:ext cx="84675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0_Custom Layout">
  <p:cSld name="2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9" name="Google Shape;1149;p84"/>
          <p:cNvSpPr/>
          <p:nvPr/>
        </p:nvSpPr>
        <p:spPr>
          <a:xfrm rot="10800000">
            <a:off x="336209" y="1052995"/>
            <a:ext cx="2794200" cy="35121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50" name="Google Shape;1150;p84"/>
          <p:cNvSpPr/>
          <p:nvPr/>
        </p:nvSpPr>
        <p:spPr>
          <a:xfrm rot="10800000">
            <a:off x="3190649" y="1052994"/>
            <a:ext cx="2794200" cy="35121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51" name="Google Shape;1151;p84"/>
          <p:cNvSpPr/>
          <p:nvPr/>
        </p:nvSpPr>
        <p:spPr>
          <a:xfrm rot="10800000">
            <a:off x="6045088" y="1052994"/>
            <a:ext cx="2794200" cy="35121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52" name="Google Shape;1152;p8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53" name="Google Shape;1153;p84"/>
          <p:cNvSpPr txBox="1">
            <a:spLocks noGrp="1"/>
          </p:cNvSpPr>
          <p:nvPr>
            <p:ph type="title"/>
          </p:nvPr>
        </p:nvSpPr>
        <p:spPr>
          <a:xfrm>
            <a:off x="315026" y="319875"/>
            <a:ext cx="85308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pic>
        <p:nvPicPr>
          <p:cNvPr id="1154" name="Google Shape;1154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6139" y="2054596"/>
            <a:ext cx="2794271" cy="7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5" name="Google Shape;1155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90578" y="2054596"/>
            <a:ext cx="2794271" cy="70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6" name="Google Shape;1156;p8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034304" y="2054596"/>
            <a:ext cx="2811412" cy="7103"/>
          </a:xfrm>
          <a:prstGeom prst="rect">
            <a:avLst/>
          </a:prstGeom>
          <a:noFill/>
          <a:ln>
            <a:noFill/>
          </a:ln>
        </p:spPr>
      </p:pic>
      <p:sp>
        <p:nvSpPr>
          <p:cNvPr id="1157" name="Google Shape;1157;p84"/>
          <p:cNvSpPr txBox="1">
            <a:spLocks noGrp="1"/>
          </p:cNvSpPr>
          <p:nvPr>
            <p:ph type="body" idx="1"/>
          </p:nvPr>
        </p:nvSpPr>
        <p:spPr>
          <a:xfrm>
            <a:off x="515283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158" name="Google Shape;1158;p84"/>
          <p:cNvSpPr txBox="1">
            <a:spLocks noGrp="1"/>
          </p:cNvSpPr>
          <p:nvPr>
            <p:ph type="body" idx="2"/>
          </p:nvPr>
        </p:nvSpPr>
        <p:spPr>
          <a:xfrm>
            <a:off x="3363137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159" name="Google Shape;1159;p84"/>
          <p:cNvSpPr txBox="1">
            <a:spLocks noGrp="1"/>
          </p:cNvSpPr>
          <p:nvPr>
            <p:ph type="body" idx="3"/>
          </p:nvPr>
        </p:nvSpPr>
        <p:spPr>
          <a:xfrm>
            <a:off x="6210991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160" name="Google Shape;1160;p84"/>
          <p:cNvSpPr txBox="1">
            <a:spLocks noGrp="1"/>
          </p:cNvSpPr>
          <p:nvPr>
            <p:ph type="title" idx="4" hasCustomPrompt="1"/>
          </p:nvPr>
        </p:nvSpPr>
        <p:spPr>
          <a:xfrm>
            <a:off x="515283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161" name="Google Shape;1161;p84"/>
          <p:cNvSpPr txBox="1">
            <a:spLocks noGrp="1"/>
          </p:cNvSpPr>
          <p:nvPr>
            <p:ph type="title" idx="5" hasCustomPrompt="1"/>
          </p:nvPr>
        </p:nvSpPr>
        <p:spPr>
          <a:xfrm>
            <a:off x="3363137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162" name="Google Shape;1162;p84"/>
          <p:cNvSpPr txBox="1">
            <a:spLocks noGrp="1"/>
          </p:cNvSpPr>
          <p:nvPr>
            <p:ph type="title" idx="6" hasCustomPrompt="1"/>
          </p:nvPr>
        </p:nvSpPr>
        <p:spPr>
          <a:xfrm>
            <a:off x="6210991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1_Custom Layout">
  <p:cSld name="2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4" name="Google Shape;1164;p85"/>
          <p:cNvSpPr/>
          <p:nvPr/>
        </p:nvSpPr>
        <p:spPr>
          <a:xfrm rot="10800000">
            <a:off x="4627008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65" name="Google Shape;1165;p85"/>
          <p:cNvSpPr/>
          <p:nvPr/>
        </p:nvSpPr>
        <p:spPr>
          <a:xfrm rot="10800000">
            <a:off x="336116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66" name="Google Shape;1166;p85"/>
          <p:cNvSpPr/>
          <p:nvPr/>
        </p:nvSpPr>
        <p:spPr>
          <a:xfrm rot="10800000">
            <a:off x="2481562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67" name="Google Shape;1167;p85"/>
          <p:cNvSpPr/>
          <p:nvPr/>
        </p:nvSpPr>
        <p:spPr>
          <a:xfrm rot="10800000">
            <a:off x="6772454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68" name="Google Shape;1168;p8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69" name="Google Shape;1169;p85"/>
          <p:cNvSpPr txBox="1">
            <a:spLocks noGrp="1"/>
          </p:cNvSpPr>
          <p:nvPr>
            <p:ph type="title"/>
          </p:nvPr>
        </p:nvSpPr>
        <p:spPr>
          <a:xfrm>
            <a:off x="315026" y="319875"/>
            <a:ext cx="85428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pic>
        <p:nvPicPr>
          <p:cNvPr id="1170" name="Google Shape;1170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0214" y="2054700"/>
            <a:ext cx="2067758" cy="7060"/>
          </a:xfrm>
          <a:prstGeom prst="rect">
            <a:avLst/>
          </a:prstGeom>
          <a:noFill/>
          <a:ln>
            <a:noFill/>
          </a:ln>
        </p:spPr>
      </p:pic>
      <p:sp>
        <p:nvSpPr>
          <p:cNvPr id="1171" name="Google Shape;1171;p85"/>
          <p:cNvSpPr txBox="1">
            <a:spLocks noGrp="1"/>
          </p:cNvSpPr>
          <p:nvPr>
            <p:ph type="body" idx="1"/>
          </p:nvPr>
        </p:nvSpPr>
        <p:spPr>
          <a:xfrm>
            <a:off x="2651462" y="2249424"/>
            <a:ext cx="17940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172" name="Google Shape;1172;p85"/>
          <p:cNvSpPr txBox="1">
            <a:spLocks noGrp="1"/>
          </p:cNvSpPr>
          <p:nvPr>
            <p:ph type="body" idx="2"/>
          </p:nvPr>
        </p:nvSpPr>
        <p:spPr>
          <a:xfrm>
            <a:off x="4796546" y="2249424"/>
            <a:ext cx="17940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173" name="Google Shape;1173;p85"/>
          <p:cNvSpPr txBox="1">
            <a:spLocks noGrp="1"/>
          </p:cNvSpPr>
          <p:nvPr>
            <p:ph type="body" idx="3"/>
          </p:nvPr>
        </p:nvSpPr>
        <p:spPr>
          <a:xfrm>
            <a:off x="6942821" y="2249424"/>
            <a:ext cx="17940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174" name="Google Shape;1174;p85"/>
          <p:cNvSpPr txBox="1">
            <a:spLocks noGrp="1"/>
          </p:cNvSpPr>
          <p:nvPr>
            <p:ph type="title" idx="4" hasCustomPrompt="1"/>
          </p:nvPr>
        </p:nvSpPr>
        <p:spPr>
          <a:xfrm>
            <a:off x="2651462" y="1286890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175" name="Google Shape;1175;p85"/>
          <p:cNvSpPr txBox="1">
            <a:spLocks noGrp="1"/>
          </p:cNvSpPr>
          <p:nvPr>
            <p:ph type="title" idx="5" hasCustomPrompt="1"/>
          </p:nvPr>
        </p:nvSpPr>
        <p:spPr>
          <a:xfrm>
            <a:off x="4796546" y="1286890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176" name="Google Shape;1176;p85"/>
          <p:cNvSpPr txBox="1">
            <a:spLocks noGrp="1"/>
          </p:cNvSpPr>
          <p:nvPr>
            <p:ph type="title" idx="6" hasCustomPrompt="1"/>
          </p:nvPr>
        </p:nvSpPr>
        <p:spPr>
          <a:xfrm>
            <a:off x="6942821" y="1286890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177" name="Google Shape;1177;p85"/>
          <p:cNvSpPr txBox="1">
            <a:spLocks noGrp="1"/>
          </p:cNvSpPr>
          <p:nvPr>
            <p:ph type="body" idx="7"/>
          </p:nvPr>
        </p:nvSpPr>
        <p:spPr>
          <a:xfrm>
            <a:off x="515283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178" name="Google Shape;1178;p85"/>
          <p:cNvSpPr txBox="1">
            <a:spLocks noGrp="1"/>
          </p:cNvSpPr>
          <p:nvPr>
            <p:ph type="title" idx="8" hasCustomPrompt="1"/>
          </p:nvPr>
        </p:nvSpPr>
        <p:spPr>
          <a:xfrm>
            <a:off x="515283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pic>
        <p:nvPicPr>
          <p:cNvPr id="1179" name="Google Shape;1179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88621" y="2054700"/>
            <a:ext cx="2067758" cy="7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0" name="Google Shape;1180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30553" y="2054700"/>
            <a:ext cx="2067758" cy="7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1" name="Google Shape;1181;p8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82961" y="2054700"/>
            <a:ext cx="2067758" cy="70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2_Custom Layout">
  <p:cSld name="22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3" name="Google Shape;1183;p86"/>
          <p:cNvSpPr/>
          <p:nvPr/>
        </p:nvSpPr>
        <p:spPr>
          <a:xfrm>
            <a:off x="342855" y="2571750"/>
            <a:ext cx="27924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84" name="Google Shape;1184;p86"/>
          <p:cNvSpPr/>
          <p:nvPr/>
        </p:nvSpPr>
        <p:spPr>
          <a:xfrm>
            <a:off x="3232807" y="2571750"/>
            <a:ext cx="27924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85" name="Google Shape;1185;p86"/>
          <p:cNvSpPr/>
          <p:nvPr/>
        </p:nvSpPr>
        <p:spPr>
          <a:xfrm>
            <a:off x="6117317" y="2571750"/>
            <a:ext cx="27924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86" name="Google Shape;1186;p8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187" name="Google Shape;1187;p86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947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188" name="Google Shape;1188;p86"/>
          <p:cNvSpPr>
            <a:spLocks noGrp="1"/>
          </p:cNvSpPr>
          <p:nvPr>
            <p:ph type="pic" idx="2"/>
          </p:nvPr>
        </p:nvSpPr>
        <p:spPr>
          <a:xfrm>
            <a:off x="342855" y="1143171"/>
            <a:ext cx="2792400" cy="1683300"/>
          </a:xfrm>
          <a:prstGeom prst="round2SameRect">
            <a:avLst>
              <a:gd name="adj1" fmla="val 4909"/>
              <a:gd name="adj2" fmla="val 0"/>
            </a:avLst>
          </a:prstGeom>
          <a:noFill/>
          <a:ln>
            <a:noFill/>
          </a:ln>
        </p:spPr>
      </p:sp>
      <p:sp>
        <p:nvSpPr>
          <p:cNvPr id="1189" name="Google Shape;1189;p86"/>
          <p:cNvSpPr>
            <a:spLocks noGrp="1"/>
          </p:cNvSpPr>
          <p:nvPr>
            <p:ph type="pic" idx="3"/>
          </p:nvPr>
        </p:nvSpPr>
        <p:spPr>
          <a:xfrm>
            <a:off x="3232807" y="1143171"/>
            <a:ext cx="2792400" cy="1683300"/>
          </a:xfrm>
          <a:prstGeom prst="round2SameRect">
            <a:avLst>
              <a:gd name="adj1" fmla="val 4909"/>
              <a:gd name="adj2" fmla="val 0"/>
            </a:avLst>
          </a:prstGeom>
          <a:noFill/>
          <a:ln>
            <a:noFill/>
          </a:ln>
        </p:spPr>
      </p:sp>
      <p:sp>
        <p:nvSpPr>
          <p:cNvPr id="1190" name="Google Shape;1190;p86"/>
          <p:cNvSpPr>
            <a:spLocks noGrp="1"/>
          </p:cNvSpPr>
          <p:nvPr>
            <p:ph type="pic" idx="4"/>
          </p:nvPr>
        </p:nvSpPr>
        <p:spPr>
          <a:xfrm>
            <a:off x="6117317" y="1143171"/>
            <a:ext cx="2792400" cy="1683300"/>
          </a:xfrm>
          <a:prstGeom prst="round2SameRect">
            <a:avLst>
              <a:gd name="adj1" fmla="val 4909"/>
              <a:gd name="adj2" fmla="val 0"/>
            </a:avLst>
          </a:prstGeom>
          <a:noFill/>
          <a:ln>
            <a:noFill/>
          </a:ln>
        </p:spPr>
      </p:sp>
      <p:sp>
        <p:nvSpPr>
          <p:cNvPr id="1191" name="Google Shape;1191;p86"/>
          <p:cNvSpPr txBox="1">
            <a:spLocks noGrp="1"/>
          </p:cNvSpPr>
          <p:nvPr>
            <p:ph type="subTitle" idx="1"/>
          </p:nvPr>
        </p:nvSpPr>
        <p:spPr>
          <a:xfrm>
            <a:off x="502453" y="303301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192" name="Google Shape;1192;p86"/>
          <p:cNvSpPr txBox="1">
            <a:spLocks noGrp="1"/>
          </p:cNvSpPr>
          <p:nvPr>
            <p:ph type="subTitle" idx="5"/>
          </p:nvPr>
        </p:nvSpPr>
        <p:spPr>
          <a:xfrm>
            <a:off x="3402434" y="3033014"/>
            <a:ext cx="2396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193" name="Google Shape;1193;p86"/>
          <p:cNvSpPr txBox="1">
            <a:spLocks noGrp="1"/>
          </p:cNvSpPr>
          <p:nvPr>
            <p:ph type="subTitle" idx="6"/>
          </p:nvPr>
        </p:nvSpPr>
        <p:spPr>
          <a:xfrm>
            <a:off x="6302409" y="3033014"/>
            <a:ext cx="2396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194" name="Google Shape;1194;p86"/>
          <p:cNvSpPr txBox="1">
            <a:spLocks noGrp="1"/>
          </p:cNvSpPr>
          <p:nvPr>
            <p:ph type="subTitle" idx="7"/>
          </p:nvPr>
        </p:nvSpPr>
        <p:spPr>
          <a:xfrm>
            <a:off x="3404271" y="366960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195" name="Google Shape;1195;p86"/>
          <p:cNvSpPr txBox="1">
            <a:spLocks noGrp="1"/>
          </p:cNvSpPr>
          <p:nvPr>
            <p:ph type="subTitle" idx="8"/>
          </p:nvPr>
        </p:nvSpPr>
        <p:spPr>
          <a:xfrm>
            <a:off x="6279734" y="366960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196" name="Google Shape;1196;p86"/>
          <p:cNvSpPr txBox="1">
            <a:spLocks noGrp="1"/>
          </p:cNvSpPr>
          <p:nvPr>
            <p:ph type="subTitle" idx="9"/>
          </p:nvPr>
        </p:nvSpPr>
        <p:spPr>
          <a:xfrm>
            <a:off x="511560" y="366960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Custom Layout">
  <p:cSld name="23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" name="Google Shape;1198;p87"/>
          <p:cNvSpPr/>
          <p:nvPr/>
        </p:nvSpPr>
        <p:spPr>
          <a:xfrm>
            <a:off x="1396605" y="2566035"/>
            <a:ext cx="31272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199" name="Google Shape;1199;p87"/>
          <p:cNvSpPr/>
          <p:nvPr/>
        </p:nvSpPr>
        <p:spPr>
          <a:xfrm>
            <a:off x="4620214" y="2566035"/>
            <a:ext cx="31272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00" name="Google Shape;1200;p8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01" name="Google Shape;1201;p87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029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202" name="Google Shape;1202;p87"/>
          <p:cNvSpPr>
            <a:spLocks noGrp="1"/>
          </p:cNvSpPr>
          <p:nvPr>
            <p:ph type="pic" idx="2"/>
          </p:nvPr>
        </p:nvSpPr>
        <p:spPr>
          <a:xfrm>
            <a:off x="1396605" y="1142575"/>
            <a:ext cx="3124200" cy="1686300"/>
          </a:xfrm>
          <a:prstGeom prst="round2SameRect">
            <a:avLst>
              <a:gd name="adj1" fmla="val 4909"/>
              <a:gd name="adj2" fmla="val 0"/>
            </a:avLst>
          </a:prstGeom>
          <a:solidFill>
            <a:schemeClr val="lt1"/>
          </a:solidFill>
          <a:ln>
            <a:noFill/>
          </a:ln>
        </p:spPr>
      </p:sp>
      <p:sp>
        <p:nvSpPr>
          <p:cNvPr id="1203" name="Google Shape;1203;p87"/>
          <p:cNvSpPr>
            <a:spLocks noGrp="1"/>
          </p:cNvSpPr>
          <p:nvPr>
            <p:ph type="pic" idx="3"/>
          </p:nvPr>
        </p:nvSpPr>
        <p:spPr>
          <a:xfrm>
            <a:off x="4620214" y="1142575"/>
            <a:ext cx="3124200" cy="1686300"/>
          </a:xfrm>
          <a:prstGeom prst="round2SameRect">
            <a:avLst>
              <a:gd name="adj1" fmla="val 4909"/>
              <a:gd name="adj2" fmla="val 0"/>
            </a:avLst>
          </a:prstGeom>
          <a:solidFill>
            <a:schemeClr val="lt1"/>
          </a:solidFill>
          <a:ln>
            <a:noFill/>
          </a:ln>
        </p:spPr>
      </p:sp>
      <p:sp>
        <p:nvSpPr>
          <p:cNvPr id="1204" name="Google Shape;1204;p87"/>
          <p:cNvSpPr txBox="1">
            <a:spLocks noGrp="1"/>
          </p:cNvSpPr>
          <p:nvPr>
            <p:ph type="subTitle" idx="1"/>
          </p:nvPr>
        </p:nvSpPr>
        <p:spPr>
          <a:xfrm>
            <a:off x="1583035" y="3035175"/>
            <a:ext cx="2732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205" name="Google Shape;1205;p87"/>
          <p:cNvSpPr txBox="1">
            <a:spLocks noGrp="1"/>
          </p:cNvSpPr>
          <p:nvPr>
            <p:ph type="subTitle" idx="4"/>
          </p:nvPr>
        </p:nvSpPr>
        <p:spPr>
          <a:xfrm>
            <a:off x="1593216" y="3671766"/>
            <a:ext cx="2732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206" name="Google Shape;1206;p87"/>
          <p:cNvSpPr txBox="1">
            <a:spLocks noGrp="1"/>
          </p:cNvSpPr>
          <p:nvPr>
            <p:ph type="subTitle" idx="5"/>
          </p:nvPr>
        </p:nvSpPr>
        <p:spPr>
          <a:xfrm>
            <a:off x="4768489" y="3035175"/>
            <a:ext cx="27222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207" name="Google Shape;1207;p87"/>
          <p:cNvSpPr txBox="1">
            <a:spLocks noGrp="1"/>
          </p:cNvSpPr>
          <p:nvPr>
            <p:ph type="subTitle" idx="6"/>
          </p:nvPr>
        </p:nvSpPr>
        <p:spPr>
          <a:xfrm>
            <a:off x="4778632" y="3671766"/>
            <a:ext cx="27222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4_Custom Layout">
  <p:cSld name="2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9" name="Google Shape;1209;p88"/>
          <p:cNvSpPr/>
          <p:nvPr/>
        </p:nvSpPr>
        <p:spPr>
          <a:xfrm>
            <a:off x="1396604" y="1143001"/>
            <a:ext cx="3127200" cy="1216800"/>
          </a:xfrm>
          <a:prstGeom prst="round2SameRect">
            <a:avLst>
              <a:gd name="adj1" fmla="val 3905"/>
              <a:gd name="adj2" fmla="val 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10" name="Google Shape;1210;p88"/>
          <p:cNvSpPr/>
          <p:nvPr/>
        </p:nvSpPr>
        <p:spPr>
          <a:xfrm>
            <a:off x="4613071" y="1143001"/>
            <a:ext cx="3127200" cy="1216800"/>
          </a:xfrm>
          <a:prstGeom prst="round2SameRect">
            <a:avLst>
              <a:gd name="adj1" fmla="val 3905"/>
              <a:gd name="adj2" fmla="val 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11" name="Google Shape;1211;p88"/>
          <p:cNvSpPr/>
          <p:nvPr/>
        </p:nvSpPr>
        <p:spPr>
          <a:xfrm rot="10800000">
            <a:off x="1396585" y="2359800"/>
            <a:ext cx="3127200" cy="2097900"/>
          </a:xfrm>
          <a:prstGeom prst="round2SameRect">
            <a:avLst>
              <a:gd name="adj1" fmla="val 3905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12" name="Google Shape;1212;p88"/>
          <p:cNvSpPr/>
          <p:nvPr/>
        </p:nvSpPr>
        <p:spPr>
          <a:xfrm rot="10800000">
            <a:off x="4613052" y="2359800"/>
            <a:ext cx="3127200" cy="2097900"/>
          </a:xfrm>
          <a:prstGeom prst="round2SameRect">
            <a:avLst>
              <a:gd name="adj1" fmla="val 3905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13" name="Google Shape;1213;p8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14" name="Google Shape;1214;p88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029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215" name="Google Shape;1215;p88"/>
          <p:cNvSpPr txBox="1">
            <a:spLocks noGrp="1"/>
          </p:cNvSpPr>
          <p:nvPr>
            <p:ph type="body" idx="1"/>
          </p:nvPr>
        </p:nvSpPr>
        <p:spPr>
          <a:xfrm>
            <a:off x="1711703" y="3344466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810"/>
              <a:buChar char="●"/>
              <a:defRPr sz="900">
                <a:solidFill>
                  <a:schemeClr val="accent5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75"/>
              <a:buChar char="●"/>
              <a:defRPr sz="750">
                <a:solidFill>
                  <a:schemeClr val="accent5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07"/>
              <a:buChar char="●"/>
              <a:defRPr sz="675">
                <a:solidFill>
                  <a:schemeClr val="accent5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216" name="Google Shape;1216;p88"/>
          <p:cNvSpPr txBox="1">
            <a:spLocks noGrp="1"/>
          </p:cNvSpPr>
          <p:nvPr>
            <p:ph type="body" idx="2"/>
          </p:nvPr>
        </p:nvSpPr>
        <p:spPr>
          <a:xfrm>
            <a:off x="4882637" y="3344466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810"/>
              <a:buChar char="●"/>
              <a:defRPr sz="900">
                <a:solidFill>
                  <a:schemeClr val="accent5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75"/>
              <a:buChar char="●"/>
              <a:defRPr sz="750">
                <a:solidFill>
                  <a:schemeClr val="accent5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07"/>
              <a:buChar char="●"/>
              <a:defRPr sz="675">
                <a:solidFill>
                  <a:schemeClr val="accent5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217" name="Google Shape;1217;p88"/>
          <p:cNvSpPr txBox="1">
            <a:spLocks noGrp="1"/>
          </p:cNvSpPr>
          <p:nvPr>
            <p:ph type="subTitle" idx="3"/>
          </p:nvPr>
        </p:nvSpPr>
        <p:spPr>
          <a:xfrm>
            <a:off x="1711718" y="2655525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 algn="ctr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 algn="ctr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218" name="Google Shape;1218;p88"/>
          <p:cNvSpPr txBox="1">
            <a:spLocks noGrp="1"/>
          </p:cNvSpPr>
          <p:nvPr>
            <p:ph type="subTitle" idx="4"/>
          </p:nvPr>
        </p:nvSpPr>
        <p:spPr>
          <a:xfrm>
            <a:off x="4882652" y="2655525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 algn="ctr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 algn="ctr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Custom Layout">
  <p:cSld name="2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0" name="Google Shape;1220;p89"/>
          <p:cNvSpPr/>
          <p:nvPr/>
        </p:nvSpPr>
        <p:spPr>
          <a:xfrm>
            <a:off x="1403748" y="1145541"/>
            <a:ext cx="3120000" cy="1974600"/>
          </a:xfrm>
          <a:prstGeom prst="round2SameRect">
            <a:avLst>
              <a:gd name="adj1" fmla="val 4780"/>
              <a:gd name="adj2" fmla="val 0"/>
            </a:avLst>
          </a:pr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2000">
                <a:srgbClr val="1C0054"/>
              </a:gs>
              <a:gs pos="78000">
                <a:srgbClr val="1C0358"/>
              </a:gs>
              <a:gs pos="82000">
                <a:srgbClr val="1C0B66"/>
              </a:gs>
              <a:gs pos="100000">
                <a:srgbClr val="1C0B66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21" name="Google Shape;1221;p89"/>
          <p:cNvSpPr/>
          <p:nvPr/>
        </p:nvSpPr>
        <p:spPr>
          <a:xfrm>
            <a:off x="4620216" y="1145541"/>
            <a:ext cx="3120000" cy="1974600"/>
          </a:xfrm>
          <a:prstGeom prst="round2SameRect">
            <a:avLst>
              <a:gd name="adj1" fmla="val 4780"/>
              <a:gd name="adj2" fmla="val 0"/>
            </a:avLst>
          </a:pr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2000">
                <a:srgbClr val="1C0054"/>
              </a:gs>
              <a:gs pos="78000">
                <a:srgbClr val="1C0358"/>
              </a:gs>
              <a:gs pos="82000">
                <a:srgbClr val="1C0B66"/>
              </a:gs>
              <a:gs pos="100000">
                <a:srgbClr val="1C0B66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22" name="Google Shape;1222;p89"/>
          <p:cNvSpPr/>
          <p:nvPr/>
        </p:nvSpPr>
        <p:spPr>
          <a:xfrm rot="10800000">
            <a:off x="1396584" y="3140699"/>
            <a:ext cx="3127200" cy="1317000"/>
          </a:xfrm>
          <a:prstGeom prst="round2SameRect">
            <a:avLst>
              <a:gd name="adj1" fmla="val 3905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23" name="Google Shape;1223;p89"/>
          <p:cNvSpPr/>
          <p:nvPr/>
        </p:nvSpPr>
        <p:spPr>
          <a:xfrm rot="10800000">
            <a:off x="4613052" y="3140699"/>
            <a:ext cx="3127200" cy="1317000"/>
          </a:xfrm>
          <a:prstGeom prst="round2SameRect">
            <a:avLst>
              <a:gd name="adj1" fmla="val 3905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24" name="Google Shape;1224;p8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25" name="Google Shape;1225;p89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029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226" name="Google Shape;1226;p89"/>
          <p:cNvSpPr txBox="1">
            <a:spLocks noGrp="1"/>
          </p:cNvSpPr>
          <p:nvPr>
            <p:ph type="body" idx="1"/>
          </p:nvPr>
        </p:nvSpPr>
        <p:spPr>
          <a:xfrm>
            <a:off x="1711703" y="3344466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810"/>
              <a:buChar char="●"/>
              <a:defRPr sz="900">
                <a:solidFill>
                  <a:schemeClr val="accent5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75"/>
              <a:buChar char="●"/>
              <a:defRPr sz="750">
                <a:solidFill>
                  <a:schemeClr val="accent5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07"/>
              <a:buChar char="●"/>
              <a:defRPr sz="675">
                <a:solidFill>
                  <a:schemeClr val="accent5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Char char="●"/>
              <a:defRPr sz="100"/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9pPr>
          </a:lstStyle>
          <a:p>
            <a:endParaRPr/>
          </a:p>
        </p:txBody>
      </p:sp>
      <p:sp>
        <p:nvSpPr>
          <p:cNvPr id="1227" name="Google Shape;1227;p89"/>
          <p:cNvSpPr txBox="1">
            <a:spLocks noGrp="1"/>
          </p:cNvSpPr>
          <p:nvPr>
            <p:ph type="body" idx="2"/>
          </p:nvPr>
        </p:nvSpPr>
        <p:spPr>
          <a:xfrm>
            <a:off x="4882637" y="3344466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810"/>
              <a:buChar char="●"/>
              <a:defRPr sz="900">
                <a:solidFill>
                  <a:schemeClr val="accent5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75"/>
              <a:buChar char="●"/>
              <a:defRPr sz="750">
                <a:solidFill>
                  <a:schemeClr val="accent5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07"/>
              <a:buChar char="●"/>
              <a:defRPr sz="675">
                <a:solidFill>
                  <a:schemeClr val="accent5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Char char="●"/>
              <a:defRPr sz="100"/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9pPr>
          </a:lstStyle>
          <a:p>
            <a:endParaRPr/>
          </a:p>
        </p:txBody>
      </p:sp>
      <p:sp>
        <p:nvSpPr>
          <p:cNvPr id="1228" name="Google Shape;1228;p89"/>
          <p:cNvSpPr txBox="1">
            <a:spLocks noGrp="1"/>
          </p:cNvSpPr>
          <p:nvPr>
            <p:ph type="subTitle" idx="3"/>
          </p:nvPr>
        </p:nvSpPr>
        <p:spPr>
          <a:xfrm>
            <a:off x="1711704" y="2463197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29" name="Google Shape;1229;p89"/>
          <p:cNvSpPr txBox="1">
            <a:spLocks noGrp="1"/>
          </p:cNvSpPr>
          <p:nvPr>
            <p:ph type="subTitle" idx="4"/>
          </p:nvPr>
        </p:nvSpPr>
        <p:spPr>
          <a:xfrm>
            <a:off x="4882652" y="2463197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6_Custom Layout">
  <p:cSld name="2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1" name="Google Shape;1231;p90"/>
          <p:cNvSpPr/>
          <p:nvPr/>
        </p:nvSpPr>
        <p:spPr>
          <a:xfrm>
            <a:off x="3222813" y="1144976"/>
            <a:ext cx="2804400" cy="1216800"/>
          </a:xfrm>
          <a:prstGeom prst="round2SameRect">
            <a:avLst>
              <a:gd name="adj1" fmla="val 6589"/>
              <a:gd name="adj2" fmla="val 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32" name="Google Shape;1232;p90"/>
          <p:cNvSpPr/>
          <p:nvPr/>
        </p:nvSpPr>
        <p:spPr>
          <a:xfrm>
            <a:off x="6107166" y="1144976"/>
            <a:ext cx="2804400" cy="1216800"/>
          </a:xfrm>
          <a:prstGeom prst="round2SameRect">
            <a:avLst>
              <a:gd name="adj1" fmla="val 6589"/>
              <a:gd name="adj2" fmla="val 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33" name="Google Shape;1233;p90"/>
          <p:cNvSpPr/>
          <p:nvPr/>
        </p:nvSpPr>
        <p:spPr>
          <a:xfrm rot="10800000">
            <a:off x="3222793" y="2361775"/>
            <a:ext cx="2804400" cy="2097900"/>
          </a:xfrm>
          <a:prstGeom prst="round2SameRect">
            <a:avLst>
              <a:gd name="adj1" fmla="val 4359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34" name="Google Shape;1234;p90"/>
          <p:cNvSpPr/>
          <p:nvPr/>
        </p:nvSpPr>
        <p:spPr>
          <a:xfrm rot="10800000">
            <a:off x="6107146" y="2361775"/>
            <a:ext cx="2804400" cy="2097900"/>
          </a:xfrm>
          <a:prstGeom prst="round2SameRect">
            <a:avLst>
              <a:gd name="adj1" fmla="val 4359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35" name="Google Shape;1235;p90"/>
          <p:cNvSpPr/>
          <p:nvPr/>
        </p:nvSpPr>
        <p:spPr>
          <a:xfrm rot="10800000">
            <a:off x="338440" y="2361775"/>
            <a:ext cx="2804400" cy="2097900"/>
          </a:xfrm>
          <a:prstGeom prst="round2SameRect">
            <a:avLst>
              <a:gd name="adj1" fmla="val 4359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36" name="Google Shape;1236;p90"/>
          <p:cNvSpPr/>
          <p:nvPr/>
        </p:nvSpPr>
        <p:spPr>
          <a:xfrm>
            <a:off x="338461" y="1144976"/>
            <a:ext cx="2804400" cy="1216800"/>
          </a:xfrm>
          <a:prstGeom prst="round2SameRect">
            <a:avLst>
              <a:gd name="adj1" fmla="val 6589"/>
              <a:gd name="adj2" fmla="val 0"/>
            </a:avLst>
          </a:prstGeom>
          <a:solidFill>
            <a:schemeClr val="accent5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37" name="Google Shape;1237;p9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38" name="Google Shape;1238;p90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965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239" name="Google Shape;1239;p90"/>
          <p:cNvSpPr txBox="1">
            <a:spLocks noGrp="1"/>
          </p:cNvSpPr>
          <p:nvPr>
            <p:ph type="body" idx="1"/>
          </p:nvPr>
        </p:nvSpPr>
        <p:spPr>
          <a:xfrm>
            <a:off x="456728" y="3322033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810"/>
              <a:buChar char="●"/>
              <a:defRPr sz="900">
                <a:solidFill>
                  <a:srgbClr val="5D688B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675"/>
              <a:buChar char="●"/>
              <a:defRPr sz="750">
                <a:solidFill>
                  <a:srgbClr val="5D688B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607"/>
              <a:buChar char="●"/>
              <a:defRPr sz="675">
                <a:solidFill>
                  <a:srgbClr val="5D688B"/>
                </a:solidFill>
              </a:defRPr>
            </a:lvl3pPr>
            <a:lvl4pPr marL="1828800" lvl="3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Char char="●"/>
              <a:defRPr sz="100"/>
            </a:lvl4pPr>
            <a:lvl5pPr marL="2286000" lvl="4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Char char="●"/>
              <a:defRPr sz="100"/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9pPr>
          </a:lstStyle>
          <a:p>
            <a:endParaRPr/>
          </a:p>
        </p:txBody>
      </p:sp>
      <p:sp>
        <p:nvSpPr>
          <p:cNvPr id="1240" name="Google Shape;1240;p90"/>
          <p:cNvSpPr txBox="1">
            <a:spLocks noGrp="1"/>
          </p:cNvSpPr>
          <p:nvPr>
            <p:ph type="body" idx="2"/>
          </p:nvPr>
        </p:nvSpPr>
        <p:spPr>
          <a:xfrm>
            <a:off x="3346182" y="3322033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810"/>
              <a:buChar char="●"/>
              <a:defRPr sz="900">
                <a:solidFill>
                  <a:srgbClr val="5D688B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675"/>
              <a:buChar char="●"/>
              <a:defRPr sz="750">
                <a:solidFill>
                  <a:srgbClr val="5D688B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607"/>
              <a:buChar char="●"/>
              <a:defRPr sz="675">
                <a:solidFill>
                  <a:srgbClr val="5D688B"/>
                </a:solidFill>
              </a:defRPr>
            </a:lvl3pPr>
            <a:lvl4pPr marL="1828800" lvl="3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Char char="●"/>
              <a:defRPr sz="100"/>
            </a:lvl4pPr>
            <a:lvl5pPr marL="2286000" lvl="4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Char char="●"/>
              <a:defRPr sz="100"/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9pPr>
          </a:lstStyle>
          <a:p>
            <a:endParaRPr/>
          </a:p>
        </p:txBody>
      </p:sp>
      <p:sp>
        <p:nvSpPr>
          <p:cNvPr id="1241" name="Google Shape;1241;p90"/>
          <p:cNvSpPr txBox="1">
            <a:spLocks noGrp="1"/>
          </p:cNvSpPr>
          <p:nvPr>
            <p:ph type="body" idx="3"/>
          </p:nvPr>
        </p:nvSpPr>
        <p:spPr>
          <a:xfrm>
            <a:off x="6230554" y="3322033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810"/>
              <a:buChar char="●"/>
              <a:defRPr sz="900">
                <a:solidFill>
                  <a:srgbClr val="5D688B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675"/>
              <a:buChar char="●"/>
              <a:defRPr sz="750">
                <a:solidFill>
                  <a:srgbClr val="5D688B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607"/>
              <a:buChar char="●"/>
              <a:defRPr sz="675">
                <a:solidFill>
                  <a:srgbClr val="5D688B"/>
                </a:solidFill>
              </a:defRPr>
            </a:lvl3pPr>
            <a:lvl4pPr marL="1828800" lvl="3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Char char="●"/>
              <a:defRPr sz="100"/>
            </a:lvl4pPr>
            <a:lvl5pPr marL="2286000" lvl="4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Char char="●"/>
              <a:defRPr sz="100"/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9pPr>
          </a:lstStyle>
          <a:p>
            <a:endParaRPr/>
          </a:p>
        </p:txBody>
      </p:sp>
      <p:sp>
        <p:nvSpPr>
          <p:cNvPr id="1242" name="Google Shape;1242;p90"/>
          <p:cNvSpPr txBox="1">
            <a:spLocks noGrp="1"/>
          </p:cNvSpPr>
          <p:nvPr>
            <p:ph type="subTitle" idx="4"/>
          </p:nvPr>
        </p:nvSpPr>
        <p:spPr>
          <a:xfrm>
            <a:off x="456767" y="2669559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43" name="Google Shape;1243;p90"/>
          <p:cNvSpPr txBox="1">
            <a:spLocks noGrp="1"/>
          </p:cNvSpPr>
          <p:nvPr>
            <p:ph type="subTitle" idx="5"/>
          </p:nvPr>
        </p:nvSpPr>
        <p:spPr>
          <a:xfrm>
            <a:off x="3346195" y="2669559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44" name="Google Shape;1244;p90"/>
          <p:cNvSpPr txBox="1">
            <a:spLocks noGrp="1"/>
          </p:cNvSpPr>
          <p:nvPr>
            <p:ph type="subTitle" idx="6"/>
          </p:nvPr>
        </p:nvSpPr>
        <p:spPr>
          <a:xfrm>
            <a:off x="6230569" y="2669559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7_Custom Layout">
  <p:cSld name="27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6" name="Google Shape;1246;p91"/>
          <p:cNvSpPr/>
          <p:nvPr/>
        </p:nvSpPr>
        <p:spPr>
          <a:xfrm rot="10800000">
            <a:off x="3222792" y="3119574"/>
            <a:ext cx="2804400" cy="1340100"/>
          </a:xfrm>
          <a:prstGeom prst="round2SameRect">
            <a:avLst>
              <a:gd name="adj1" fmla="val 4359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47" name="Google Shape;1247;p91"/>
          <p:cNvSpPr/>
          <p:nvPr/>
        </p:nvSpPr>
        <p:spPr>
          <a:xfrm rot="10800000">
            <a:off x="6107145" y="3119574"/>
            <a:ext cx="2804400" cy="1340100"/>
          </a:xfrm>
          <a:prstGeom prst="round2SameRect">
            <a:avLst>
              <a:gd name="adj1" fmla="val 4359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48" name="Google Shape;1248;p91"/>
          <p:cNvSpPr/>
          <p:nvPr/>
        </p:nvSpPr>
        <p:spPr>
          <a:xfrm rot="10800000">
            <a:off x="338440" y="3119574"/>
            <a:ext cx="2804400" cy="1340100"/>
          </a:xfrm>
          <a:prstGeom prst="round2SameRect">
            <a:avLst>
              <a:gd name="adj1" fmla="val 4359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49" name="Google Shape;1249;p91"/>
          <p:cNvSpPr/>
          <p:nvPr/>
        </p:nvSpPr>
        <p:spPr>
          <a:xfrm>
            <a:off x="338461" y="1144976"/>
            <a:ext cx="2804400" cy="1974600"/>
          </a:xfrm>
          <a:prstGeom prst="round2SameRect">
            <a:avLst>
              <a:gd name="adj1" fmla="val 4384"/>
              <a:gd name="adj2" fmla="val 0"/>
            </a:avLst>
          </a:prstGeom>
          <a:gradFill>
            <a:gsLst>
              <a:gs pos="0">
                <a:srgbClr val="FF001A"/>
              </a:gs>
              <a:gs pos="74000">
                <a:srgbClr val="290051"/>
              </a:gs>
              <a:gs pos="100000">
                <a:srgbClr val="0C0024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50" name="Google Shape;1250;p91"/>
          <p:cNvSpPr/>
          <p:nvPr/>
        </p:nvSpPr>
        <p:spPr>
          <a:xfrm>
            <a:off x="6107166" y="1144975"/>
            <a:ext cx="2804400" cy="1974600"/>
          </a:xfrm>
          <a:prstGeom prst="round2SameRect">
            <a:avLst>
              <a:gd name="adj1" fmla="val 4780"/>
              <a:gd name="adj2" fmla="val 0"/>
            </a:avLst>
          </a:pr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2000">
                <a:srgbClr val="1C0054"/>
              </a:gs>
              <a:gs pos="78000">
                <a:srgbClr val="1C0358"/>
              </a:gs>
              <a:gs pos="82000">
                <a:srgbClr val="1C0B66"/>
              </a:gs>
              <a:gs pos="100000">
                <a:srgbClr val="1C0B66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51" name="Google Shape;1251;p91"/>
          <p:cNvSpPr/>
          <p:nvPr/>
        </p:nvSpPr>
        <p:spPr>
          <a:xfrm>
            <a:off x="3231435" y="1144975"/>
            <a:ext cx="2804400" cy="1974600"/>
          </a:xfrm>
          <a:prstGeom prst="round2SameRect">
            <a:avLst>
              <a:gd name="adj1" fmla="val 4780"/>
              <a:gd name="adj2" fmla="val 0"/>
            </a:avLst>
          </a:pr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2000">
                <a:srgbClr val="1C0054"/>
              </a:gs>
              <a:gs pos="78000">
                <a:srgbClr val="1C0358"/>
              </a:gs>
              <a:gs pos="82000">
                <a:srgbClr val="1C0B66"/>
              </a:gs>
              <a:gs pos="100000">
                <a:srgbClr val="1C0B66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52" name="Google Shape;1252;p9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53" name="Google Shape;1253;p91"/>
          <p:cNvSpPr txBox="1">
            <a:spLocks noGrp="1"/>
          </p:cNvSpPr>
          <p:nvPr>
            <p:ph type="title"/>
          </p:nvPr>
        </p:nvSpPr>
        <p:spPr>
          <a:xfrm>
            <a:off x="315022" y="319879"/>
            <a:ext cx="68961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254" name="Google Shape;1254;p91"/>
          <p:cNvSpPr txBox="1">
            <a:spLocks noGrp="1"/>
          </p:cNvSpPr>
          <p:nvPr>
            <p:ph type="body" idx="1"/>
          </p:nvPr>
        </p:nvSpPr>
        <p:spPr>
          <a:xfrm>
            <a:off x="456728" y="3322031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810"/>
              <a:buChar char="●"/>
              <a:defRPr sz="900">
                <a:solidFill>
                  <a:srgbClr val="5D688B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675"/>
              <a:buChar char="●"/>
              <a:defRPr sz="750">
                <a:solidFill>
                  <a:srgbClr val="5D688B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607"/>
              <a:buChar char="●"/>
              <a:defRPr sz="675">
                <a:solidFill>
                  <a:srgbClr val="5D688B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255" name="Google Shape;1255;p91"/>
          <p:cNvSpPr/>
          <p:nvPr/>
        </p:nvSpPr>
        <p:spPr>
          <a:xfrm>
            <a:off x="1487709" y="1467104"/>
            <a:ext cx="596978" cy="655616"/>
          </a:xfrm>
          <a:custGeom>
            <a:avLst/>
            <a:gdLst/>
            <a:ahLst/>
            <a:cxnLst/>
            <a:rect l="l" t="t" r="r" b="b"/>
            <a:pathLst>
              <a:path w="1591940" h="1748310" extrusionOk="0">
                <a:moveTo>
                  <a:pt x="1396892" y="1748184"/>
                </a:moveTo>
                <a:lnTo>
                  <a:pt x="0" y="1748184"/>
                </a:lnTo>
                <a:lnTo>
                  <a:pt x="195048" y="1553135"/>
                </a:lnTo>
                <a:lnTo>
                  <a:pt x="195048" y="0"/>
                </a:lnTo>
                <a:lnTo>
                  <a:pt x="1591941" y="0"/>
                </a:lnTo>
                <a:lnTo>
                  <a:pt x="1591941" y="1553262"/>
                </a:lnTo>
                <a:cubicBezTo>
                  <a:pt x="1591941" y="1661029"/>
                  <a:pt x="1504659" y="1748311"/>
                  <a:pt x="1396892" y="17483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56" name="Google Shape;1256;p91"/>
          <p:cNvSpPr/>
          <p:nvPr/>
        </p:nvSpPr>
        <p:spPr>
          <a:xfrm>
            <a:off x="1414575" y="1656236"/>
            <a:ext cx="146286" cy="466484"/>
          </a:xfrm>
          <a:custGeom>
            <a:avLst/>
            <a:gdLst/>
            <a:ahLst/>
            <a:cxnLst/>
            <a:rect l="l" t="t" r="r" b="b"/>
            <a:pathLst>
              <a:path w="390096" h="1243958" extrusionOk="0">
                <a:moveTo>
                  <a:pt x="0" y="0"/>
                </a:moveTo>
                <a:lnTo>
                  <a:pt x="390097" y="0"/>
                </a:lnTo>
                <a:lnTo>
                  <a:pt x="390097" y="1048910"/>
                </a:lnTo>
                <a:cubicBezTo>
                  <a:pt x="390097" y="1156549"/>
                  <a:pt x="302688" y="1243959"/>
                  <a:pt x="195048" y="1243959"/>
                </a:cubicBezTo>
                <a:lnTo>
                  <a:pt x="195048" y="1243959"/>
                </a:lnTo>
                <a:cubicBezTo>
                  <a:pt x="87409" y="1243831"/>
                  <a:pt x="0" y="1156422"/>
                  <a:pt x="0" y="1048783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C7102E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57" name="Google Shape;1257;p91"/>
          <p:cNvSpPr/>
          <p:nvPr/>
        </p:nvSpPr>
        <p:spPr>
          <a:xfrm>
            <a:off x="1634644" y="1537480"/>
            <a:ext cx="387300" cy="38700"/>
          </a:xfrm>
          <a:prstGeom prst="rect">
            <a:avLst/>
          </a:prstGeom>
          <a:solidFill>
            <a:srgbClr val="81AEF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58" name="Google Shape;1258;p91"/>
          <p:cNvSpPr/>
          <p:nvPr/>
        </p:nvSpPr>
        <p:spPr>
          <a:xfrm>
            <a:off x="1634644" y="1627800"/>
            <a:ext cx="387300" cy="38700"/>
          </a:xfrm>
          <a:prstGeom prst="rect">
            <a:avLst/>
          </a:prstGeom>
          <a:solidFill>
            <a:srgbClr val="81AEF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59" name="Google Shape;1259;p91"/>
          <p:cNvSpPr/>
          <p:nvPr/>
        </p:nvSpPr>
        <p:spPr>
          <a:xfrm>
            <a:off x="1634644" y="1718119"/>
            <a:ext cx="387300" cy="38700"/>
          </a:xfrm>
          <a:prstGeom prst="rect">
            <a:avLst/>
          </a:prstGeom>
          <a:solidFill>
            <a:srgbClr val="81AEF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60" name="Google Shape;1260;p91"/>
          <p:cNvSpPr/>
          <p:nvPr/>
        </p:nvSpPr>
        <p:spPr>
          <a:xfrm>
            <a:off x="1634644" y="1808439"/>
            <a:ext cx="193800" cy="38700"/>
          </a:xfrm>
          <a:prstGeom prst="rect">
            <a:avLst/>
          </a:prstGeom>
          <a:solidFill>
            <a:srgbClr val="81AEF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61" name="Google Shape;1261;p91"/>
          <p:cNvSpPr txBox="1">
            <a:spLocks noGrp="1"/>
          </p:cNvSpPr>
          <p:nvPr>
            <p:ph type="body" idx="2"/>
          </p:nvPr>
        </p:nvSpPr>
        <p:spPr>
          <a:xfrm>
            <a:off x="3346186" y="3322031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810"/>
              <a:buChar char="●"/>
              <a:defRPr sz="900">
                <a:solidFill>
                  <a:srgbClr val="5D688B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675"/>
              <a:buChar char="●"/>
              <a:defRPr sz="750">
                <a:solidFill>
                  <a:srgbClr val="5D688B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607"/>
              <a:buChar char="●"/>
              <a:defRPr sz="675">
                <a:solidFill>
                  <a:srgbClr val="5D688B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262" name="Google Shape;1262;p91"/>
          <p:cNvSpPr/>
          <p:nvPr/>
        </p:nvSpPr>
        <p:spPr>
          <a:xfrm>
            <a:off x="332813" y="1144975"/>
            <a:ext cx="2804400" cy="1974600"/>
          </a:xfrm>
          <a:prstGeom prst="round2SameRect">
            <a:avLst>
              <a:gd name="adj1" fmla="val 4780"/>
              <a:gd name="adj2" fmla="val 0"/>
            </a:avLst>
          </a:pr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2000">
                <a:srgbClr val="1C0054"/>
              </a:gs>
              <a:gs pos="78000">
                <a:srgbClr val="1C0358"/>
              </a:gs>
              <a:gs pos="82000">
                <a:srgbClr val="1C0B66"/>
              </a:gs>
              <a:gs pos="100000">
                <a:srgbClr val="1C0B66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63" name="Google Shape;1263;p91"/>
          <p:cNvSpPr txBox="1">
            <a:spLocks noGrp="1"/>
          </p:cNvSpPr>
          <p:nvPr>
            <p:ph type="body" idx="3"/>
          </p:nvPr>
        </p:nvSpPr>
        <p:spPr>
          <a:xfrm>
            <a:off x="6225427" y="3322031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810"/>
              <a:buChar char="●"/>
              <a:defRPr sz="900">
                <a:solidFill>
                  <a:srgbClr val="5D688B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675"/>
              <a:buChar char="●"/>
              <a:defRPr sz="750">
                <a:solidFill>
                  <a:srgbClr val="5D688B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5D688B"/>
              </a:buClr>
              <a:buSzPts val="607"/>
              <a:buChar char="●"/>
              <a:defRPr sz="675">
                <a:solidFill>
                  <a:srgbClr val="5D688B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264" name="Google Shape;1264;p91"/>
          <p:cNvSpPr txBox="1">
            <a:spLocks noGrp="1"/>
          </p:cNvSpPr>
          <p:nvPr>
            <p:ph type="subTitle" idx="4"/>
          </p:nvPr>
        </p:nvSpPr>
        <p:spPr>
          <a:xfrm>
            <a:off x="456728" y="2432438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65" name="Google Shape;1265;p91"/>
          <p:cNvSpPr txBox="1">
            <a:spLocks noGrp="1"/>
          </p:cNvSpPr>
          <p:nvPr>
            <p:ph type="subTitle" idx="5"/>
          </p:nvPr>
        </p:nvSpPr>
        <p:spPr>
          <a:xfrm>
            <a:off x="3346181" y="2432438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66" name="Google Shape;1266;p91"/>
          <p:cNvSpPr txBox="1">
            <a:spLocks noGrp="1"/>
          </p:cNvSpPr>
          <p:nvPr>
            <p:ph type="subTitle" idx="6"/>
          </p:nvPr>
        </p:nvSpPr>
        <p:spPr>
          <a:xfrm>
            <a:off x="6225441" y="2432438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 algn="ctr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8_Custom Layout">
  <p:cSld name="28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8" name="Google Shape;1268;p92"/>
          <p:cNvSpPr txBox="1">
            <a:spLocks noGrp="1"/>
          </p:cNvSpPr>
          <p:nvPr>
            <p:ph type="subTitle" idx="1"/>
          </p:nvPr>
        </p:nvSpPr>
        <p:spPr>
          <a:xfrm>
            <a:off x="6665788" y="2813841"/>
            <a:ext cx="1980000" cy="505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None/>
              <a:defRPr sz="9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269" name="Google Shape;1269;p9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70" name="Google Shape;1270;p92"/>
          <p:cNvSpPr txBox="1">
            <a:spLocks noGrp="1"/>
          </p:cNvSpPr>
          <p:nvPr>
            <p:ph type="subTitle" idx="2"/>
          </p:nvPr>
        </p:nvSpPr>
        <p:spPr>
          <a:xfrm>
            <a:off x="1010878" y="1716234"/>
            <a:ext cx="1990800" cy="505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None/>
              <a:defRPr sz="975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271" name="Google Shape;1271;p92"/>
          <p:cNvSpPr txBox="1">
            <a:spLocks noGrp="1"/>
          </p:cNvSpPr>
          <p:nvPr>
            <p:ph type="subTitle" idx="3"/>
          </p:nvPr>
        </p:nvSpPr>
        <p:spPr>
          <a:xfrm>
            <a:off x="1017224" y="2821022"/>
            <a:ext cx="1990800" cy="505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None/>
              <a:defRPr sz="9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272" name="Google Shape;1272;p92"/>
          <p:cNvSpPr txBox="1">
            <a:spLocks noGrp="1"/>
          </p:cNvSpPr>
          <p:nvPr>
            <p:ph type="subTitle" idx="4"/>
          </p:nvPr>
        </p:nvSpPr>
        <p:spPr>
          <a:xfrm>
            <a:off x="6676725" y="1735669"/>
            <a:ext cx="1980000" cy="505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None/>
              <a:defRPr sz="975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273" name="Google Shape;1273;p92"/>
          <p:cNvSpPr txBox="1">
            <a:spLocks noGrp="1"/>
          </p:cNvSpPr>
          <p:nvPr>
            <p:ph type="subTitle" idx="5"/>
          </p:nvPr>
        </p:nvSpPr>
        <p:spPr>
          <a:xfrm>
            <a:off x="3881026" y="846394"/>
            <a:ext cx="1934700" cy="471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None/>
              <a:defRPr sz="975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274" name="Google Shape;1274;p92"/>
          <p:cNvSpPr txBox="1">
            <a:spLocks noGrp="1"/>
          </p:cNvSpPr>
          <p:nvPr>
            <p:ph type="subTitle" idx="6"/>
          </p:nvPr>
        </p:nvSpPr>
        <p:spPr>
          <a:xfrm>
            <a:off x="3871871" y="3865513"/>
            <a:ext cx="1934700" cy="505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None/>
              <a:defRPr sz="9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275" name="Google Shape;1275;p92"/>
          <p:cNvSpPr txBox="1">
            <a:spLocks noGrp="1"/>
          </p:cNvSpPr>
          <p:nvPr>
            <p:ph type="title"/>
          </p:nvPr>
        </p:nvSpPr>
        <p:spPr>
          <a:xfrm>
            <a:off x="3315459" y="1829972"/>
            <a:ext cx="2557500" cy="163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98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 SemiBold"/>
              <a:buNone/>
              <a:defRPr sz="255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Custom Layout">
  <p:cSld name="29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7" name="Google Shape;1277;p93"/>
          <p:cNvSpPr/>
          <p:nvPr/>
        </p:nvSpPr>
        <p:spPr>
          <a:xfrm>
            <a:off x="4124978" y="1670789"/>
            <a:ext cx="3858900" cy="862800"/>
          </a:xfrm>
          <a:prstGeom prst="roundRect">
            <a:avLst>
              <a:gd name="adj" fmla="val 2949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78" name="Google Shape;1278;p93"/>
          <p:cNvSpPr/>
          <p:nvPr/>
        </p:nvSpPr>
        <p:spPr>
          <a:xfrm>
            <a:off x="4124978" y="2624242"/>
            <a:ext cx="3858900" cy="862800"/>
          </a:xfrm>
          <a:prstGeom prst="roundRect">
            <a:avLst>
              <a:gd name="adj" fmla="val 2949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79" name="Google Shape;1279;p93"/>
          <p:cNvSpPr/>
          <p:nvPr/>
        </p:nvSpPr>
        <p:spPr>
          <a:xfrm>
            <a:off x="4124978" y="3577694"/>
            <a:ext cx="3858900" cy="862800"/>
          </a:xfrm>
          <a:prstGeom prst="roundRect">
            <a:avLst>
              <a:gd name="adj" fmla="val 2949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80" name="Google Shape;1280;p93"/>
          <p:cNvSpPr/>
          <p:nvPr/>
        </p:nvSpPr>
        <p:spPr>
          <a:xfrm>
            <a:off x="4124978" y="717337"/>
            <a:ext cx="3858900" cy="862800"/>
          </a:xfrm>
          <a:prstGeom prst="roundRect">
            <a:avLst>
              <a:gd name="adj" fmla="val 2949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81" name="Google Shape;1281;p93"/>
          <p:cNvSpPr/>
          <p:nvPr/>
        </p:nvSpPr>
        <p:spPr>
          <a:xfrm rot="-5400000">
            <a:off x="3777428" y="1064948"/>
            <a:ext cx="862800" cy="167700"/>
          </a:xfrm>
          <a:prstGeom prst="round2SameRect">
            <a:avLst>
              <a:gd name="adj1" fmla="val 15604"/>
              <a:gd name="adj2" fmla="val 0"/>
            </a:avLst>
          </a:prstGeom>
          <a:gradFill>
            <a:gsLst>
              <a:gs pos="0">
                <a:srgbClr val="F20019"/>
              </a:gs>
              <a:gs pos="100000">
                <a:schemeClr val="accent3"/>
              </a:gs>
            </a:gsLst>
            <a:lin ang="10800025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82" name="Google Shape;1282;p93"/>
          <p:cNvSpPr txBox="1">
            <a:spLocks noGrp="1"/>
          </p:cNvSpPr>
          <p:nvPr>
            <p:ph type="title"/>
          </p:nvPr>
        </p:nvSpPr>
        <p:spPr>
          <a:xfrm>
            <a:off x="316371" y="1805745"/>
            <a:ext cx="3421800" cy="12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283" name="Google Shape;1283;p9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284" name="Google Shape;1284;p93"/>
          <p:cNvSpPr/>
          <p:nvPr/>
        </p:nvSpPr>
        <p:spPr>
          <a:xfrm rot="-5400000">
            <a:off x="3777428" y="2018400"/>
            <a:ext cx="862800" cy="167700"/>
          </a:xfrm>
          <a:prstGeom prst="round2SameRect">
            <a:avLst>
              <a:gd name="adj1" fmla="val 15604"/>
              <a:gd name="adj2" fmla="val 0"/>
            </a:avLst>
          </a:prstGeom>
          <a:gradFill>
            <a:gsLst>
              <a:gs pos="0">
                <a:srgbClr val="83003C"/>
              </a:gs>
              <a:gs pos="100000">
                <a:srgbClr val="40004F"/>
              </a:gs>
            </a:gsLst>
            <a:lin ang="10800025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85" name="Google Shape;1285;p93"/>
          <p:cNvSpPr/>
          <p:nvPr/>
        </p:nvSpPr>
        <p:spPr>
          <a:xfrm rot="-5400000">
            <a:off x="3777428" y="2971853"/>
            <a:ext cx="862800" cy="167700"/>
          </a:xfrm>
          <a:prstGeom prst="round2SameRect">
            <a:avLst>
              <a:gd name="adj1" fmla="val 15604"/>
              <a:gd name="adj2" fmla="val 0"/>
            </a:avLst>
          </a:prstGeom>
          <a:gradFill>
            <a:gsLst>
              <a:gs pos="0">
                <a:srgbClr val="1F0057"/>
              </a:gs>
              <a:gs pos="100000">
                <a:srgbClr val="370051"/>
              </a:gs>
            </a:gsLst>
            <a:lin ang="10800025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86" name="Google Shape;1286;p93"/>
          <p:cNvSpPr/>
          <p:nvPr/>
        </p:nvSpPr>
        <p:spPr>
          <a:xfrm rot="-5400000">
            <a:off x="3777428" y="3925305"/>
            <a:ext cx="862800" cy="167700"/>
          </a:xfrm>
          <a:prstGeom prst="round2SameRect">
            <a:avLst>
              <a:gd name="adj1" fmla="val 15604"/>
              <a:gd name="adj2" fmla="val 0"/>
            </a:avLst>
          </a:prstGeom>
          <a:gradFill>
            <a:gsLst>
              <a:gs pos="0">
                <a:srgbClr val="20035F"/>
              </a:gs>
              <a:gs pos="100000">
                <a:srgbClr val="026FFF"/>
              </a:gs>
            </a:gsLst>
            <a:lin ang="10800025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287" name="Google Shape;1287;p93"/>
          <p:cNvSpPr txBox="1">
            <a:spLocks noGrp="1"/>
          </p:cNvSpPr>
          <p:nvPr>
            <p:ph type="subTitle" idx="1"/>
          </p:nvPr>
        </p:nvSpPr>
        <p:spPr>
          <a:xfrm>
            <a:off x="4523730" y="950522"/>
            <a:ext cx="32661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288" name="Google Shape;1288;p93"/>
          <p:cNvSpPr txBox="1">
            <a:spLocks noGrp="1"/>
          </p:cNvSpPr>
          <p:nvPr>
            <p:ph type="subTitle" idx="2"/>
          </p:nvPr>
        </p:nvSpPr>
        <p:spPr>
          <a:xfrm>
            <a:off x="4523730" y="1172710"/>
            <a:ext cx="32661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289" name="Google Shape;1289;p93"/>
          <p:cNvSpPr txBox="1">
            <a:spLocks noGrp="1"/>
          </p:cNvSpPr>
          <p:nvPr>
            <p:ph type="subTitle" idx="3"/>
          </p:nvPr>
        </p:nvSpPr>
        <p:spPr>
          <a:xfrm>
            <a:off x="4523730" y="1905606"/>
            <a:ext cx="32661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290" name="Google Shape;1290;p93"/>
          <p:cNvSpPr txBox="1">
            <a:spLocks noGrp="1"/>
          </p:cNvSpPr>
          <p:nvPr>
            <p:ph type="subTitle" idx="4"/>
          </p:nvPr>
        </p:nvSpPr>
        <p:spPr>
          <a:xfrm>
            <a:off x="4523730" y="2127793"/>
            <a:ext cx="32661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291" name="Google Shape;1291;p93"/>
          <p:cNvSpPr txBox="1">
            <a:spLocks noGrp="1"/>
          </p:cNvSpPr>
          <p:nvPr>
            <p:ph type="subTitle" idx="5"/>
          </p:nvPr>
        </p:nvSpPr>
        <p:spPr>
          <a:xfrm>
            <a:off x="4523730" y="2859682"/>
            <a:ext cx="32661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292" name="Google Shape;1292;p93"/>
          <p:cNvSpPr txBox="1">
            <a:spLocks noGrp="1"/>
          </p:cNvSpPr>
          <p:nvPr>
            <p:ph type="subTitle" idx="6"/>
          </p:nvPr>
        </p:nvSpPr>
        <p:spPr>
          <a:xfrm>
            <a:off x="4523730" y="3081870"/>
            <a:ext cx="32661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293" name="Google Shape;1293;p93"/>
          <p:cNvSpPr txBox="1">
            <a:spLocks noGrp="1"/>
          </p:cNvSpPr>
          <p:nvPr>
            <p:ph type="subTitle" idx="7"/>
          </p:nvPr>
        </p:nvSpPr>
        <p:spPr>
          <a:xfrm>
            <a:off x="4523730" y="3808265"/>
            <a:ext cx="32661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294" name="Google Shape;1294;p93"/>
          <p:cNvSpPr txBox="1">
            <a:spLocks noGrp="1"/>
          </p:cNvSpPr>
          <p:nvPr>
            <p:ph type="subTitle" idx="8"/>
          </p:nvPr>
        </p:nvSpPr>
        <p:spPr>
          <a:xfrm>
            <a:off x="4523730" y="4030453"/>
            <a:ext cx="32661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0_Custom Layout">
  <p:cSld name="3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6" name="Google Shape;1296;p94"/>
          <p:cNvSpPr txBox="1">
            <a:spLocks noGrp="1"/>
          </p:cNvSpPr>
          <p:nvPr>
            <p:ph type="title"/>
          </p:nvPr>
        </p:nvSpPr>
        <p:spPr>
          <a:xfrm>
            <a:off x="316371" y="1805745"/>
            <a:ext cx="3421800" cy="12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297" name="Google Shape;1297;p9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1_Custom Layout">
  <p:cSld name="3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9" name="Google Shape;1299;p95"/>
          <p:cNvSpPr/>
          <p:nvPr/>
        </p:nvSpPr>
        <p:spPr>
          <a:xfrm>
            <a:off x="4124978" y="1670789"/>
            <a:ext cx="385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540070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00" name="Google Shape;1300;p95"/>
          <p:cNvSpPr/>
          <p:nvPr/>
        </p:nvSpPr>
        <p:spPr>
          <a:xfrm>
            <a:off x="4124978" y="2624242"/>
            <a:ext cx="385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540070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01" name="Google Shape;1301;p95"/>
          <p:cNvSpPr/>
          <p:nvPr/>
        </p:nvSpPr>
        <p:spPr>
          <a:xfrm>
            <a:off x="4124978" y="3577694"/>
            <a:ext cx="385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540070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02" name="Google Shape;1302;p95"/>
          <p:cNvSpPr/>
          <p:nvPr/>
        </p:nvSpPr>
        <p:spPr>
          <a:xfrm>
            <a:off x="4124978" y="717337"/>
            <a:ext cx="385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540070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03" name="Google Shape;1303;p95"/>
          <p:cNvSpPr/>
          <p:nvPr/>
        </p:nvSpPr>
        <p:spPr>
          <a:xfrm rot="-5400000">
            <a:off x="3777578" y="1064798"/>
            <a:ext cx="862800" cy="168000"/>
          </a:xfrm>
          <a:prstGeom prst="round2SameRect">
            <a:avLst>
              <a:gd name="adj1" fmla="val 15604"/>
              <a:gd name="adj2" fmla="val 0"/>
            </a:avLst>
          </a:prstGeom>
          <a:solidFill>
            <a:srgbClr val="162CA6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04" name="Google Shape;1304;p95"/>
          <p:cNvSpPr txBox="1">
            <a:spLocks noGrp="1"/>
          </p:cNvSpPr>
          <p:nvPr>
            <p:ph type="title"/>
          </p:nvPr>
        </p:nvSpPr>
        <p:spPr>
          <a:xfrm>
            <a:off x="316371" y="1805745"/>
            <a:ext cx="3421800" cy="12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305" name="Google Shape;1305;p9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06" name="Google Shape;1306;p95"/>
          <p:cNvSpPr/>
          <p:nvPr/>
        </p:nvSpPr>
        <p:spPr>
          <a:xfrm rot="-5400000">
            <a:off x="3777578" y="2018250"/>
            <a:ext cx="862800" cy="168000"/>
          </a:xfrm>
          <a:prstGeom prst="round2SameRect">
            <a:avLst>
              <a:gd name="adj1" fmla="val 15604"/>
              <a:gd name="adj2" fmla="val 0"/>
            </a:avLst>
          </a:prstGeom>
          <a:solidFill>
            <a:srgbClr val="0370FF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07" name="Google Shape;1307;p95"/>
          <p:cNvSpPr/>
          <p:nvPr/>
        </p:nvSpPr>
        <p:spPr>
          <a:xfrm rot="-5400000">
            <a:off x="3777578" y="2971703"/>
            <a:ext cx="862800" cy="168000"/>
          </a:xfrm>
          <a:prstGeom prst="round2SameRect">
            <a:avLst>
              <a:gd name="adj1" fmla="val 15604"/>
              <a:gd name="adj2" fmla="val 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08" name="Google Shape;1308;p95"/>
          <p:cNvSpPr/>
          <p:nvPr/>
        </p:nvSpPr>
        <p:spPr>
          <a:xfrm rot="-5400000">
            <a:off x="3777578" y="3925155"/>
            <a:ext cx="862800" cy="168000"/>
          </a:xfrm>
          <a:prstGeom prst="round2SameRect">
            <a:avLst>
              <a:gd name="adj1" fmla="val 15604"/>
              <a:gd name="adj2" fmla="val 0"/>
            </a:avLst>
          </a:prstGeom>
          <a:solidFill>
            <a:schemeClr val="accent3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09" name="Google Shape;1309;p95"/>
          <p:cNvSpPr txBox="1">
            <a:spLocks noGrp="1"/>
          </p:cNvSpPr>
          <p:nvPr>
            <p:ph type="subTitle" idx="1"/>
          </p:nvPr>
        </p:nvSpPr>
        <p:spPr>
          <a:xfrm>
            <a:off x="4523730" y="950522"/>
            <a:ext cx="32394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310" name="Google Shape;1310;p95"/>
          <p:cNvSpPr txBox="1">
            <a:spLocks noGrp="1"/>
          </p:cNvSpPr>
          <p:nvPr>
            <p:ph type="subTitle" idx="2"/>
          </p:nvPr>
        </p:nvSpPr>
        <p:spPr>
          <a:xfrm>
            <a:off x="4523730" y="1172710"/>
            <a:ext cx="32394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311" name="Google Shape;1311;p95"/>
          <p:cNvSpPr txBox="1">
            <a:spLocks noGrp="1"/>
          </p:cNvSpPr>
          <p:nvPr>
            <p:ph type="subTitle" idx="3"/>
          </p:nvPr>
        </p:nvSpPr>
        <p:spPr>
          <a:xfrm>
            <a:off x="4523730" y="1905606"/>
            <a:ext cx="32394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312" name="Google Shape;1312;p95"/>
          <p:cNvSpPr txBox="1">
            <a:spLocks noGrp="1"/>
          </p:cNvSpPr>
          <p:nvPr>
            <p:ph type="subTitle" idx="4"/>
          </p:nvPr>
        </p:nvSpPr>
        <p:spPr>
          <a:xfrm>
            <a:off x="4523730" y="2127793"/>
            <a:ext cx="32394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313" name="Google Shape;1313;p95"/>
          <p:cNvSpPr txBox="1">
            <a:spLocks noGrp="1"/>
          </p:cNvSpPr>
          <p:nvPr>
            <p:ph type="subTitle" idx="5"/>
          </p:nvPr>
        </p:nvSpPr>
        <p:spPr>
          <a:xfrm>
            <a:off x="4523730" y="2859682"/>
            <a:ext cx="32394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314" name="Google Shape;1314;p95"/>
          <p:cNvSpPr txBox="1">
            <a:spLocks noGrp="1"/>
          </p:cNvSpPr>
          <p:nvPr>
            <p:ph type="subTitle" idx="6"/>
          </p:nvPr>
        </p:nvSpPr>
        <p:spPr>
          <a:xfrm>
            <a:off x="4523730" y="3081870"/>
            <a:ext cx="32394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315" name="Google Shape;1315;p95"/>
          <p:cNvSpPr txBox="1">
            <a:spLocks noGrp="1"/>
          </p:cNvSpPr>
          <p:nvPr>
            <p:ph type="subTitle" idx="7"/>
          </p:nvPr>
        </p:nvSpPr>
        <p:spPr>
          <a:xfrm>
            <a:off x="4523730" y="3808265"/>
            <a:ext cx="32394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316" name="Google Shape;1316;p95"/>
          <p:cNvSpPr txBox="1">
            <a:spLocks noGrp="1"/>
          </p:cNvSpPr>
          <p:nvPr>
            <p:ph type="subTitle" idx="8"/>
          </p:nvPr>
        </p:nvSpPr>
        <p:spPr>
          <a:xfrm>
            <a:off x="4523730" y="4030453"/>
            <a:ext cx="3239400" cy="213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3_Custom Layout">
  <p:cSld name="33_Custom Layout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1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8" name="Google Shape;1318;p96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33"/>
          </a:xfrm>
          <a:prstGeom prst="rect">
            <a:avLst/>
          </a:prstGeom>
          <a:noFill/>
          <a:ln>
            <a:noFill/>
          </a:ln>
        </p:spPr>
      </p:pic>
      <p:sp>
        <p:nvSpPr>
          <p:cNvPr id="1319" name="Google Shape;1319;p9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320" name="Google Shape;1320;p96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1321" name="Google Shape;1321;p96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1322" name="Google Shape;1322;p96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323" name="Google Shape;1323;p96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324" name="Google Shape;1324;p96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1325" name="Google Shape;1325;p96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1326" name="Google Shape;1326;p96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327" name="Google Shape;1327;p96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328" name="Google Shape;1328;p96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329" name="Google Shape;1329;p96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1330" name="Google Shape;1330;p96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sp>
        <p:nvSpPr>
          <p:cNvPr id="1331" name="Google Shape;1331;p96"/>
          <p:cNvSpPr txBox="1">
            <a:spLocks noGrp="1"/>
          </p:cNvSpPr>
          <p:nvPr>
            <p:ph type="title"/>
          </p:nvPr>
        </p:nvSpPr>
        <p:spPr>
          <a:xfrm>
            <a:off x="316371" y="1805745"/>
            <a:ext cx="3421800" cy="12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50"/>
              <a:buFont typeface="Poppins"/>
              <a:buNone/>
              <a:defRPr sz="25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4_Custom Layout">
  <p:cSld name="3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3" name="Google Shape;1333;p97"/>
          <p:cNvSpPr/>
          <p:nvPr/>
        </p:nvSpPr>
        <p:spPr>
          <a:xfrm>
            <a:off x="1061772" y="571500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34" name="Google Shape;1334;p97"/>
          <p:cNvSpPr/>
          <p:nvPr/>
        </p:nvSpPr>
        <p:spPr>
          <a:xfrm>
            <a:off x="1061772" y="1526844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35" name="Google Shape;1335;p97"/>
          <p:cNvSpPr/>
          <p:nvPr/>
        </p:nvSpPr>
        <p:spPr>
          <a:xfrm>
            <a:off x="1061772" y="2482187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36" name="Google Shape;1336;p97"/>
          <p:cNvSpPr/>
          <p:nvPr/>
        </p:nvSpPr>
        <p:spPr>
          <a:xfrm>
            <a:off x="1061772" y="3437531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37" name="Google Shape;1337;p97"/>
          <p:cNvSpPr/>
          <p:nvPr/>
        </p:nvSpPr>
        <p:spPr>
          <a:xfrm rot="5400000">
            <a:off x="7143120" y="1404403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470050"/>
              </a:gs>
              <a:gs pos="22000">
                <a:srgbClr val="470050"/>
              </a:gs>
              <a:gs pos="100000">
                <a:srgbClr val="7A003A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38" name="Google Shape;1338;p97"/>
          <p:cNvSpPr/>
          <p:nvPr/>
        </p:nvSpPr>
        <p:spPr>
          <a:xfrm rot="5400000">
            <a:off x="7143120" y="2360174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240057"/>
              </a:gs>
              <a:gs pos="22000">
                <a:srgbClr val="240057"/>
              </a:gs>
              <a:gs pos="100000">
                <a:srgbClr val="3D004E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39" name="Google Shape;1339;p97"/>
          <p:cNvSpPr/>
          <p:nvPr/>
        </p:nvSpPr>
        <p:spPr>
          <a:xfrm rot="5400000">
            <a:off x="7143120" y="3315945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1A2797"/>
              </a:gs>
              <a:gs pos="22000">
                <a:srgbClr val="1A2797"/>
              </a:gs>
              <a:gs pos="100000">
                <a:srgbClr val="1E0056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40" name="Google Shape;1340;p97"/>
          <p:cNvSpPr/>
          <p:nvPr/>
        </p:nvSpPr>
        <p:spPr>
          <a:xfrm rot="5400000">
            <a:off x="7143120" y="448632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8E0038"/>
              </a:gs>
              <a:gs pos="22000">
                <a:srgbClr val="8E0038"/>
              </a:gs>
              <a:gs pos="100000">
                <a:srgbClr val="D70021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41" name="Google Shape;1341;p9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42" name="Google Shape;1342;p97"/>
          <p:cNvSpPr/>
          <p:nvPr/>
        </p:nvSpPr>
        <p:spPr>
          <a:xfrm rot="-5400000">
            <a:off x="1188072" y="445260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3" name="Google Shape;1343;p97"/>
          <p:cNvSpPr txBox="1"/>
          <p:nvPr/>
        </p:nvSpPr>
        <p:spPr>
          <a:xfrm>
            <a:off x="1071246" y="580976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S</a:t>
            </a:r>
            <a:endParaRPr sz="525"/>
          </a:p>
        </p:txBody>
      </p:sp>
      <p:sp>
        <p:nvSpPr>
          <p:cNvPr id="1344" name="Google Shape;1344;p97"/>
          <p:cNvSpPr/>
          <p:nvPr/>
        </p:nvSpPr>
        <p:spPr>
          <a:xfrm rot="-5400000">
            <a:off x="1188072" y="1400605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5" name="Google Shape;1345;p97"/>
          <p:cNvSpPr txBox="1"/>
          <p:nvPr/>
        </p:nvSpPr>
        <p:spPr>
          <a:xfrm>
            <a:off x="1071246" y="1536326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W</a:t>
            </a:r>
            <a:endParaRPr sz="525"/>
          </a:p>
        </p:txBody>
      </p:sp>
      <p:sp>
        <p:nvSpPr>
          <p:cNvPr id="1346" name="Google Shape;1346;p97"/>
          <p:cNvSpPr/>
          <p:nvPr/>
        </p:nvSpPr>
        <p:spPr>
          <a:xfrm rot="-5400000">
            <a:off x="1188072" y="2355950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7" name="Google Shape;1347;p97"/>
          <p:cNvSpPr txBox="1"/>
          <p:nvPr/>
        </p:nvSpPr>
        <p:spPr>
          <a:xfrm>
            <a:off x="1071246" y="2491667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O</a:t>
            </a:r>
            <a:endParaRPr sz="525"/>
          </a:p>
        </p:txBody>
      </p:sp>
      <p:sp>
        <p:nvSpPr>
          <p:cNvPr id="1348" name="Google Shape;1348;p97"/>
          <p:cNvSpPr/>
          <p:nvPr/>
        </p:nvSpPr>
        <p:spPr>
          <a:xfrm rot="-5400000">
            <a:off x="1188072" y="3311296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9" name="Google Shape;1349;p97"/>
          <p:cNvSpPr txBox="1"/>
          <p:nvPr/>
        </p:nvSpPr>
        <p:spPr>
          <a:xfrm>
            <a:off x="1071246" y="3447017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T</a:t>
            </a:r>
            <a:endParaRPr sz="525"/>
          </a:p>
        </p:txBody>
      </p:sp>
      <p:pic>
        <p:nvPicPr>
          <p:cNvPr id="1350" name="Google Shape;1350;p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83623" y="769138"/>
            <a:ext cx="430623" cy="425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1" name="Google Shape;1351;p9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 flipH="1">
            <a:off x="7383623" y="1811450"/>
            <a:ext cx="430623" cy="4258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2" name="Google Shape;1352;p9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35317" y="2643188"/>
            <a:ext cx="481607" cy="5153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3" name="Google Shape;1353;p9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75869" y="3687351"/>
            <a:ext cx="399258" cy="355965"/>
          </a:xfrm>
          <a:prstGeom prst="rect">
            <a:avLst/>
          </a:prstGeom>
          <a:noFill/>
          <a:ln>
            <a:noFill/>
          </a:ln>
        </p:spPr>
      </p:pic>
      <p:sp>
        <p:nvSpPr>
          <p:cNvPr id="1354" name="Google Shape;1354;p97"/>
          <p:cNvSpPr txBox="1">
            <a:spLocks noGrp="1"/>
          </p:cNvSpPr>
          <p:nvPr>
            <p:ph type="subTitle" idx="1"/>
          </p:nvPr>
        </p:nvSpPr>
        <p:spPr>
          <a:xfrm>
            <a:off x="2414582" y="803841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355" name="Google Shape;1355;p97"/>
          <p:cNvSpPr txBox="1">
            <a:spLocks noGrp="1"/>
          </p:cNvSpPr>
          <p:nvPr>
            <p:ph type="subTitle" idx="2"/>
          </p:nvPr>
        </p:nvSpPr>
        <p:spPr>
          <a:xfrm>
            <a:off x="2414588" y="1045449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356" name="Google Shape;1356;p97"/>
          <p:cNvSpPr txBox="1">
            <a:spLocks noGrp="1"/>
          </p:cNvSpPr>
          <p:nvPr>
            <p:ph type="subTitle" idx="3"/>
          </p:nvPr>
        </p:nvSpPr>
        <p:spPr>
          <a:xfrm>
            <a:off x="2414582" y="1770783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357" name="Google Shape;1357;p97"/>
          <p:cNvSpPr txBox="1">
            <a:spLocks noGrp="1"/>
          </p:cNvSpPr>
          <p:nvPr>
            <p:ph type="subTitle" idx="4"/>
          </p:nvPr>
        </p:nvSpPr>
        <p:spPr>
          <a:xfrm>
            <a:off x="2414588" y="2012391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358" name="Google Shape;1358;p97"/>
          <p:cNvSpPr txBox="1">
            <a:spLocks noGrp="1"/>
          </p:cNvSpPr>
          <p:nvPr>
            <p:ph type="subTitle" idx="5"/>
          </p:nvPr>
        </p:nvSpPr>
        <p:spPr>
          <a:xfrm>
            <a:off x="2414582" y="2717198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359" name="Google Shape;1359;p97"/>
          <p:cNvSpPr txBox="1">
            <a:spLocks noGrp="1"/>
          </p:cNvSpPr>
          <p:nvPr>
            <p:ph type="subTitle" idx="6"/>
          </p:nvPr>
        </p:nvSpPr>
        <p:spPr>
          <a:xfrm>
            <a:off x="2414588" y="2958806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360" name="Google Shape;1360;p97"/>
          <p:cNvSpPr txBox="1">
            <a:spLocks noGrp="1"/>
          </p:cNvSpPr>
          <p:nvPr>
            <p:ph type="subTitle" idx="7"/>
          </p:nvPr>
        </p:nvSpPr>
        <p:spPr>
          <a:xfrm>
            <a:off x="2414582" y="3681304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361" name="Google Shape;1361;p97"/>
          <p:cNvSpPr txBox="1">
            <a:spLocks noGrp="1"/>
          </p:cNvSpPr>
          <p:nvPr>
            <p:ph type="subTitle" idx="8"/>
          </p:nvPr>
        </p:nvSpPr>
        <p:spPr>
          <a:xfrm>
            <a:off x="2414588" y="3922913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1312"/>
              <a:buFont typeface="Poppins"/>
              <a:buNone/>
              <a:defRPr sz="1312">
                <a:solidFill>
                  <a:schemeClr val="accent5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5_Custom Layout">
  <p:cSld name="3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3" name="Google Shape;1363;p98"/>
          <p:cNvSpPr/>
          <p:nvPr/>
        </p:nvSpPr>
        <p:spPr>
          <a:xfrm>
            <a:off x="5054736" y="989409"/>
            <a:ext cx="3168000" cy="468000"/>
          </a:xfrm>
          <a:prstGeom prst="roundRect">
            <a:avLst>
              <a:gd name="adj" fmla="val 11578"/>
            </a:avLst>
          </a:prstGeom>
          <a:gradFill>
            <a:gsLst>
              <a:gs pos="0">
                <a:srgbClr val="9D0032"/>
              </a:gs>
              <a:gs pos="100000">
                <a:srgbClr val="D10025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64" name="Google Shape;1364;p98"/>
          <p:cNvSpPr/>
          <p:nvPr/>
        </p:nvSpPr>
        <p:spPr>
          <a:xfrm>
            <a:off x="5054736" y="1545907"/>
            <a:ext cx="3168000" cy="468000"/>
          </a:xfrm>
          <a:prstGeom prst="roundRect">
            <a:avLst>
              <a:gd name="adj" fmla="val 11578"/>
            </a:avLst>
          </a:prstGeom>
          <a:gradFill>
            <a:gsLst>
              <a:gs pos="0">
                <a:srgbClr val="640041"/>
              </a:gs>
              <a:gs pos="100000">
                <a:srgbClr val="880038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65" name="Google Shape;1365;p98"/>
          <p:cNvSpPr/>
          <p:nvPr/>
        </p:nvSpPr>
        <p:spPr>
          <a:xfrm>
            <a:off x="5054736" y="2102405"/>
            <a:ext cx="3168000" cy="468000"/>
          </a:xfrm>
          <a:prstGeom prst="roundRect">
            <a:avLst>
              <a:gd name="adj" fmla="val 11578"/>
            </a:avLst>
          </a:prstGeom>
          <a:gradFill>
            <a:gsLst>
              <a:gs pos="0">
                <a:srgbClr val="39004C"/>
              </a:gs>
              <a:gs pos="100000">
                <a:srgbClr val="550045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66" name="Google Shape;1366;p98"/>
          <p:cNvSpPr/>
          <p:nvPr/>
        </p:nvSpPr>
        <p:spPr>
          <a:xfrm>
            <a:off x="5054736" y="2658903"/>
            <a:ext cx="3168000" cy="468000"/>
          </a:xfrm>
          <a:prstGeom prst="roundRect">
            <a:avLst>
              <a:gd name="adj" fmla="val 11578"/>
            </a:avLst>
          </a:prstGeom>
          <a:gradFill>
            <a:gsLst>
              <a:gs pos="0">
                <a:srgbClr val="200052"/>
              </a:gs>
              <a:gs pos="100000">
                <a:srgbClr val="2E004F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67" name="Google Shape;1367;p98"/>
          <p:cNvSpPr/>
          <p:nvPr/>
        </p:nvSpPr>
        <p:spPr>
          <a:xfrm>
            <a:off x="5054736" y="3215402"/>
            <a:ext cx="3168000" cy="468000"/>
          </a:xfrm>
          <a:prstGeom prst="roundRect">
            <a:avLst>
              <a:gd name="adj" fmla="val 11578"/>
            </a:avLst>
          </a:prstGeom>
          <a:gradFill>
            <a:gsLst>
              <a:gs pos="0">
                <a:srgbClr val="1C0D68"/>
              </a:gs>
              <a:gs pos="100000">
                <a:srgbClr val="1D0053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68" name="Google Shape;1368;p98"/>
          <p:cNvSpPr/>
          <p:nvPr/>
        </p:nvSpPr>
        <p:spPr>
          <a:xfrm>
            <a:off x="5054736" y="3771900"/>
            <a:ext cx="3168000" cy="468000"/>
          </a:xfrm>
          <a:prstGeom prst="roundRect">
            <a:avLst>
              <a:gd name="adj" fmla="val 11578"/>
            </a:avLst>
          </a:prstGeom>
          <a:gradFill>
            <a:gsLst>
              <a:gs pos="0">
                <a:srgbClr val="1C63EE"/>
              </a:gs>
              <a:gs pos="100000">
                <a:srgbClr val="1C2188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369" name="Google Shape;1369;p98"/>
          <p:cNvSpPr txBox="1">
            <a:spLocks noGrp="1"/>
          </p:cNvSpPr>
          <p:nvPr>
            <p:ph type="title"/>
          </p:nvPr>
        </p:nvSpPr>
        <p:spPr>
          <a:xfrm>
            <a:off x="314534" y="325636"/>
            <a:ext cx="3622800" cy="8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370" name="Google Shape;1370;p9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71" name="Google Shape;1371;p98"/>
          <p:cNvSpPr txBox="1">
            <a:spLocks noGrp="1"/>
          </p:cNvSpPr>
          <p:nvPr>
            <p:ph type="body" idx="1"/>
          </p:nvPr>
        </p:nvSpPr>
        <p:spPr>
          <a:xfrm>
            <a:off x="292856" y="2417734"/>
            <a:ext cx="3644400" cy="210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4316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877"/>
              <a:buChar char="●"/>
              <a:defRPr sz="975">
                <a:solidFill>
                  <a:schemeClr val="dk1"/>
                </a:solidFill>
              </a:defRPr>
            </a:lvl1pPr>
            <a:lvl2pPr marL="914400" lvl="1" indent="-271459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2pPr>
            <a:lvl3pPr marL="1371600" lvl="2" indent="-267173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07"/>
              <a:buChar char="●"/>
              <a:defRPr sz="675">
                <a:solidFill>
                  <a:schemeClr val="dk1"/>
                </a:solidFill>
              </a:defRPr>
            </a:lvl3pPr>
            <a:lvl4pPr marL="1828800" lvl="3" indent="-258601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472"/>
              <a:buChar char="●"/>
              <a:defRPr sz="525">
                <a:solidFill>
                  <a:schemeClr val="dk1"/>
                </a:solidFill>
              </a:defRPr>
            </a:lvl4pPr>
            <a:lvl5pPr marL="2286000" lvl="4" indent="-252172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371"/>
              <a:buChar char="●"/>
              <a:defRPr sz="412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pic>
        <p:nvPicPr>
          <p:cNvPr id="1372" name="Google Shape;1372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6158" y="1094051"/>
            <a:ext cx="190719" cy="262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3" name="Google Shape;1373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6158" y="1650704"/>
            <a:ext cx="190719" cy="262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4" name="Google Shape;1374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6158" y="2207357"/>
            <a:ext cx="190719" cy="262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5" name="Google Shape;1375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6158" y="2764010"/>
            <a:ext cx="190719" cy="262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6" name="Google Shape;1376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6158" y="3320663"/>
            <a:ext cx="190719" cy="262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7" name="Google Shape;1377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96158" y="3877316"/>
            <a:ext cx="190719" cy="262238"/>
          </a:xfrm>
          <a:prstGeom prst="rect">
            <a:avLst/>
          </a:prstGeom>
          <a:noFill/>
          <a:ln>
            <a:noFill/>
          </a:ln>
        </p:spPr>
      </p:pic>
      <p:sp>
        <p:nvSpPr>
          <p:cNvPr id="1378" name="Google Shape;1378;p98"/>
          <p:cNvSpPr txBox="1">
            <a:spLocks noGrp="1"/>
          </p:cNvSpPr>
          <p:nvPr>
            <p:ph type="subTitle" idx="2"/>
          </p:nvPr>
        </p:nvSpPr>
        <p:spPr>
          <a:xfrm>
            <a:off x="315390" y="1782601"/>
            <a:ext cx="3348300" cy="446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379" name="Google Shape;1379;p98"/>
          <p:cNvSpPr txBox="1">
            <a:spLocks noGrp="1"/>
          </p:cNvSpPr>
          <p:nvPr>
            <p:ph type="subTitle" idx="3"/>
          </p:nvPr>
        </p:nvSpPr>
        <p:spPr>
          <a:xfrm>
            <a:off x="5794833" y="1136644"/>
            <a:ext cx="2313300" cy="187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050"/>
              <a:buFont typeface="Poppins"/>
              <a:buNone/>
              <a:defRPr sz="10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80" name="Google Shape;1380;p98"/>
          <p:cNvSpPr txBox="1">
            <a:spLocks noGrp="1"/>
          </p:cNvSpPr>
          <p:nvPr>
            <p:ph type="subTitle" idx="4"/>
          </p:nvPr>
        </p:nvSpPr>
        <p:spPr>
          <a:xfrm>
            <a:off x="5794833" y="1686267"/>
            <a:ext cx="2313300" cy="187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050"/>
              <a:buFont typeface="Poppins"/>
              <a:buNone/>
              <a:defRPr sz="10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81" name="Google Shape;1381;p98"/>
          <p:cNvSpPr txBox="1">
            <a:spLocks noGrp="1"/>
          </p:cNvSpPr>
          <p:nvPr>
            <p:ph type="subTitle" idx="5"/>
          </p:nvPr>
        </p:nvSpPr>
        <p:spPr>
          <a:xfrm>
            <a:off x="5794833" y="2248253"/>
            <a:ext cx="2313300" cy="187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050"/>
              <a:buFont typeface="Poppins"/>
              <a:buNone/>
              <a:defRPr sz="10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82" name="Google Shape;1382;p98"/>
          <p:cNvSpPr txBox="1">
            <a:spLocks noGrp="1"/>
          </p:cNvSpPr>
          <p:nvPr>
            <p:ph type="subTitle" idx="6"/>
          </p:nvPr>
        </p:nvSpPr>
        <p:spPr>
          <a:xfrm>
            <a:off x="5794833" y="2788269"/>
            <a:ext cx="2313300" cy="187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050"/>
              <a:buFont typeface="Poppins"/>
              <a:buNone/>
              <a:defRPr sz="10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83" name="Google Shape;1383;p98"/>
          <p:cNvSpPr txBox="1">
            <a:spLocks noGrp="1"/>
          </p:cNvSpPr>
          <p:nvPr>
            <p:ph type="subTitle" idx="7"/>
          </p:nvPr>
        </p:nvSpPr>
        <p:spPr>
          <a:xfrm>
            <a:off x="5794833" y="3361256"/>
            <a:ext cx="2313300" cy="187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050"/>
              <a:buFont typeface="Poppins"/>
              <a:buNone/>
              <a:defRPr sz="10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84" name="Google Shape;1384;p98"/>
          <p:cNvSpPr txBox="1">
            <a:spLocks noGrp="1"/>
          </p:cNvSpPr>
          <p:nvPr>
            <p:ph type="subTitle" idx="8"/>
          </p:nvPr>
        </p:nvSpPr>
        <p:spPr>
          <a:xfrm>
            <a:off x="5794833" y="3917957"/>
            <a:ext cx="2313300" cy="187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050"/>
              <a:buFont typeface="Poppins"/>
              <a:buNone/>
              <a:defRPr sz="10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6_Custom Layout">
  <p:cSld name="3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6" name="Google Shape;1386;p99"/>
          <p:cNvSpPr txBox="1">
            <a:spLocks noGrp="1"/>
          </p:cNvSpPr>
          <p:nvPr>
            <p:ph type="title"/>
          </p:nvPr>
        </p:nvSpPr>
        <p:spPr>
          <a:xfrm>
            <a:off x="314534" y="325636"/>
            <a:ext cx="3622800" cy="8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387" name="Google Shape;1387;p9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88" name="Google Shape;1388;p99"/>
          <p:cNvSpPr txBox="1">
            <a:spLocks noGrp="1"/>
          </p:cNvSpPr>
          <p:nvPr>
            <p:ph type="body" idx="1"/>
          </p:nvPr>
        </p:nvSpPr>
        <p:spPr>
          <a:xfrm>
            <a:off x="292856" y="2417734"/>
            <a:ext cx="3644400" cy="210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4316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877"/>
              <a:buChar char="●"/>
              <a:defRPr sz="975">
                <a:solidFill>
                  <a:schemeClr val="dk1"/>
                </a:solidFill>
              </a:defRPr>
            </a:lvl1pPr>
            <a:lvl2pPr marL="914400" lvl="1" indent="-271459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2pPr>
            <a:lvl3pPr marL="1371600" lvl="2" indent="-267173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07"/>
              <a:buChar char="●"/>
              <a:defRPr sz="675">
                <a:solidFill>
                  <a:schemeClr val="dk1"/>
                </a:solidFill>
              </a:defRPr>
            </a:lvl3pPr>
            <a:lvl4pPr marL="1828800" lvl="3" indent="-258601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472"/>
              <a:buChar char="●"/>
              <a:defRPr sz="525">
                <a:solidFill>
                  <a:schemeClr val="dk1"/>
                </a:solidFill>
              </a:defRPr>
            </a:lvl4pPr>
            <a:lvl5pPr marL="2286000" lvl="4" indent="-252172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371"/>
              <a:buChar char="●"/>
              <a:defRPr sz="412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389" name="Google Shape;1389;p99"/>
          <p:cNvSpPr txBox="1">
            <a:spLocks noGrp="1"/>
          </p:cNvSpPr>
          <p:nvPr>
            <p:ph type="subTitle" idx="2"/>
          </p:nvPr>
        </p:nvSpPr>
        <p:spPr>
          <a:xfrm>
            <a:off x="5794833" y="1136644"/>
            <a:ext cx="2313300" cy="187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050"/>
              <a:buFont typeface="Poppins"/>
              <a:buNone/>
              <a:defRPr sz="10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90" name="Google Shape;1390;p99"/>
          <p:cNvSpPr txBox="1">
            <a:spLocks noGrp="1"/>
          </p:cNvSpPr>
          <p:nvPr>
            <p:ph type="subTitle" idx="3"/>
          </p:nvPr>
        </p:nvSpPr>
        <p:spPr>
          <a:xfrm>
            <a:off x="5794833" y="1686267"/>
            <a:ext cx="2313300" cy="187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050"/>
              <a:buFont typeface="Poppins"/>
              <a:buNone/>
              <a:defRPr sz="10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91" name="Google Shape;1391;p99"/>
          <p:cNvSpPr txBox="1">
            <a:spLocks noGrp="1"/>
          </p:cNvSpPr>
          <p:nvPr>
            <p:ph type="subTitle" idx="4"/>
          </p:nvPr>
        </p:nvSpPr>
        <p:spPr>
          <a:xfrm>
            <a:off x="5794833" y="2248253"/>
            <a:ext cx="2313300" cy="187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050"/>
              <a:buFont typeface="Poppins"/>
              <a:buNone/>
              <a:defRPr sz="10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92" name="Google Shape;1392;p99"/>
          <p:cNvSpPr txBox="1">
            <a:spLocks noGrp="1"/>
          </p:cNvSpPr>
          <p:nvPr>
            <p:ph type="subTitle" idx="5"/>
          </p:nvPr>
        </p:nvSpPr>
        <p:spPr>
          <a:xfrm>
            <a:off x="5794833" y="2788269"/>
            <a:ext cx="2313300" cy="187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050"/>
              <a:buFont typeface="Poppins"/>
              <a:buNone/>
              <a:defRPr sz="10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93" name="Google Shape;1393;p99"/>
          <p:cNvSpPr txBox="1">
            <a:spLocks noGrp="1"/>
          </p:cNvSpPr>
          <p:nvPr>
            <p:ph type="subTitle" idx="6"/>
          </p:nvPr>
        </p:nvSpPr>
        <p:spPr>
          <a:xfrm>
            <a:off x="5794833" y="3361256"/>
            <a:ext cx="2313300" cy="187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050"/>
              <a:buFont typeface="Poppins"/>
              <a:buNone/>
              <a:defRPr sz="10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94" name="Google Shape;1394;p99"/>
          <p:cNvSpPr txBox="1">
            <a:spLocks noGrp="1"/>
          </p:cNvSpPr>
          <p:nvPr>
            <p:ph type="subTitle" idx="7"/>
          </p:nvPr>
        </p:nvSpPr>
        <p:spPr>
          <a:xfrm>
            <a:off x="5794833" y="3917957"/>
            <a:ext cx="2313300" cy="187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050"/>
              <a:buFont typeface="Poppins"/>
              <a:buNone/>
              <a:defRPr sz="10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810"/>
              <a:buNone/>
              <a:defRPr sz="900">
                <a:solidFill>
                  <a:schemeClr val="lt1"/>
                </a:solidFill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675"/>
              <a:buNone/>
              <a:defRPr sz="750">
                <a:solidFill>
                  <a:schemeClr val="lt1"/>
                </a:solidFill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540"/>
              <a:buNone/>
              <a:defRPr sz="600">
                <a:solidFill>
                  <a:schemeClr val="lt1"/>
                </a:solidFill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05"/>
              <a:buNone/>
              <a:defRPr sz="450">
                <a:solidFill>
                  <a:schemeClr val="lt1"/>
                </a:solidFill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7"/>
              <a:buNone/>
              <a:defRPr sz="187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395" name="Google Shape;1395;p99"/>
          <p:cNvSpPr txBox="1">
            <a:spLocks noGrp="1"/>
          </p:cNvSpPr>
          <p:nvPr>
            <p:ph type="subTitle" idx="8"/>
          </p:nvPr>
        </p:nvSpPr>
        <p:spPr>
          <a:xfrm>
            <a:off x="315390" y="1782601"/>
            <a:ext cx="3348300" cy="446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7_Custom Layout">
  <p:cSld name="37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7" name="Google Shape;1397;p100"/>
          <p:cNvSpPr txBox="1">
            <a:spLocks noGrp="1"/>
          </p:cNvSpPr>
          <p:nvPr>
            <p:ph type="title"/>
          </p:nvPr>
        </p:nvSpPr>
        <p:spPr>
          <a:xfrm>
            <a:off x="325593" y="347759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398" name="Google Shape;1398;p10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99" name="Google Shape;1399;p100"/>
          <p:cNvSpPr txBox="1">
            <a:spLocks noGrp="1"/>
          </p:cNvSpPr>
          <p:nvPr>
            <p:ph type="subTitle" idx="1"/>
          </p:nvPr>
        </p:nvSpPr>
        <p:spPr>
          <a:xfrm>
            <a:off x="1694133" y="2200144"/>
            <a:ext cx="2732100" cy="15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937"/>
              <a:buFont typeface="Poppins Medium"/>
              <a:buNone/>
              <a:defRPr sz="937"/>
            </a:lvl1pPr>
            <a:lvl2pPr lvl="1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2pPr>
            <a:lvl3pPr lvl="2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3pPr>
            <a:lvl4pPr lvl="3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4pPr>
            <a:lvl5pPr lvl="4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5pPr>
            <a:lvl6pPr lvl="5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6pPr>
            <a:lvl7pPr lvl="6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7pPr>
            <a:lvl8pPr lvl="7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8pPr>
            <a:lvl9pPr lvl="8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9pPr>
          </a:lstStyle>
          <a:p>
            <a:endParaRPr/>
          </a:p>
        </p:txBody>
      </p:sp>
      <p:sp>
        <p:nvSpPr>
          <p:cNvPr id="1400" name="Google Shape;1400;p100"/>
          <p:cNvSpPr txBox="1">
            <a:spLocks noGrp="1"/>
          </p:cNvSpPr>
          <p:nvPr>
            <p:ph type="subTitle" idx="2"/>
          </p:nvPr>
        </p:nvSpPr>
        <p:spPr>
          <a:xfrm>
            <a:off x="1694133" y="2576432"/>
            <a:ext cx="2732100" cy="15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937"/>
              <a:buFont typeface="Poppins Medium"/>
              <a:buNone/>
              <a:defRPr sz="937"/>
            </a:lvl1pPr>
            <a:lvl2pPr lvl="1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2pPr>
            <a:lvl3pPr lvl="2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3pPr>
            <a:lvl4pPr lvl="3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4pPr>
            <a:lvl5pPr lvl="4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5pPr>
            <a:lvl6pPr lvl="5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6pPr>
            <a:lvl7pPr lvl="6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7pPr>
            <a:lvl8pPr lvl="7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8pPr>
            <a:lvl9pPr lvl="8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9pPr>
          </a:lstStyle>
          <a:p>
            <a:endParaRPr/>
          </a:p>
        </p:txBody>
      </p:sp>
      <p:sp>
        <p:nvSpPr>
          <p:cNvPr id="1401" name="Google Shape;1401;p100"/>
          <p:cNvSpPr txBox="1">
            <a:spLocks noGrp="1"/>
          </p:cNvSpPr>
          <p:nvPr>
            <p:ph type="subTitle" idx="3"/>
          </p:nvPr>
        </p:nvSpPr>
        <p:spPr>
          <a:xfrm>
            <a:off x="1694133" y="2949530"/>
            <a:ext cx="2732100" cy="15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937"/>
              <a:buFont typeface="Poppins Medium"/>
              <a:buNone/>
              <a:defRPr sz="937"/>
            </a:lvl1pPr>
            <a:lvl2pPr lvl="1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2pPr>
            <a:lvl3pPr lvl="2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3pPr>
            <a:lvl4pPr lvl="3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4pPr>
            <a:lvl5pPr lvl="4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5pPr>
            <a:lvl6pPr lvl="5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6pPr>
            <a:lvl7pPr lvl="6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7pPr>
            <a:lvl8pPr lvl="7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8pPr>
            <a:lvl9pPr lvl="8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9pPr>
          </a:lstStyle>
          <a:p>
            <a:endParaRPr/>
          </a:p>
        </p:txBody>
      </p:sp>
      <p:sp>
        <p:nvSpPr>
          <p:cNvPr id="1402" name="Google Shape;1402;p100"/>
          <p:cNvSpPr txBox="1">
            <a:spLocks noGrp="1"/>
          </p:cNvSpPr>
          <p:nvPr>
            <p:ph type="subTitle" idx="4"/>
          </p:nvPr>
        </p:nvSpPr>
        <p:spPr>
          <a:xfrm>
            <a:off x="1694133" y="3325818"/>
            <a:ext cx="2732100" cy="15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937"/>
              <a:buFont typeface="Poppins Medium"/>
              <a:buNone/>
              <a:defRPr sz="937"/>
            </a:lvl1pPr>
            <a:lvl2pPr lvl="1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2pPr>
            <a:lvl3pPr lvl="2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3pPr>
            <a:lvl4pPr lvl="3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4pPr>
            <a:lvl5pPr lvl="4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5pPr>
            <a:lvl6pPr lvl="5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6pPr>
            <a:lvl7pPr lvl="6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7pPr>
            <a:lvl8pPr lvl="7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8pPr>
            <a:lvl9pPr lvl="8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9pPr>
          </a:lstStyle>
          <a:p>
            <a:endParaRPr/>
          </a:p>
        </p:txBody>
      </p:sp>
      <p:sp>
        <p:nvSpPr>
          <p:cNvPr id="1403" name="Google Shape;1403;p100"/>
          <p:cNvSpPr txBox="1">
            <a:spLocks noGrp="1"/>
          </p:cNvSpPr>
          <p:nvPr>
            <p:ph type="subTitle" idx="5"/>
          </p:nvPr>
        </p:nvSpPr>
        <p:spPr>
          <a:xfrm>
            <a:off x="1694133" y="3708421"/>
            <a:ext cx="2732100" cy="15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937"/>
              <a:buFont typeface="Poppins Medium"/>
              <a:buNone/>
              <a:defRPr sz="937"/>
            </a:lvl1pPr>
            <a:lvl2pPr lvl="1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2pPr>
            <a:lvl3pPr lvl="2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3pPr>
            <a:lvl4pPr lvl="3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4pPr>
            <a:lvl5pPr lvl="4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5pPr>
            <a:lvl6pPr lvl="5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6pPr>
            <a:lvl7pPr lvl="6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7pPr>
            <a:lvl8pPr lvl="7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8pPr>
            <a:lvl9pPr lvl="8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9pPr>
          </a:lstStyle>
          <a:p>
            <a:endParaRPr/>
          </a:p>
        </p:txBody>
      </p:sp>
      <p:sp>
        <p:nvSpPr>
          <p:cNvPr id="1404" name="Google Shape;1404;p100"/>
          <p:cNvSpPr txBox="1">
            <a:spLocks noGrp="1"/>
          </p:cNvSpPr>
          <p:nvPr>
            <p:ph type="subTitle" idx="6"/>
          </p:nvPr>
        </p:nvSpPr>
        <p:spPr>
          <a:xfrm>
            <a:off x="1694133" y="4084710"/>
            <a:ext cx="2732100" cy="15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937"/>
              <a:buFont typeface="Poppins Medium"/>
              <a:buNone/>
              <a:defRPr sz="937"/>
            </a:lvl1pPr>
            <a:lvl2pPr lvl="1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2pPr>
            <a:lvl3pPr lvl="2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3pPr>
            <a:lvl4pPr lvl="3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4pPr>
            <a:lvl5pPr lvl="4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5pPr>
            <a:lvl6pPr lvl="5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6pPr>
            <a:lvl7pPr lvl="6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7pPr>
            <a:lvl8pPr lvl="7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8pPr>
            <a:lvl9pPr lvl="8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9pPr>
          </a:lstStyle>
          <a:p>
            <a:endParaRPr/>
          </a:p>
        </p:txBody>
      </p:sp>
      <p:sp>
        <p:nvSpPr>
          <p:cNvPr id="1405" name="Google Shape;1405;p100"/>
          <p:cNvSpPr txBox="1">
            <a:spLocks noGrp="1"/>
          </p:cNvSpPr>
          <p:nvPr>
            <p:ph type="subTitle" idx="7"/>
          </p:nvPr>
        </p:nvSpPr>
        <p:spPr>
          <a:xfrm>
            <a:off x="5012144" y="2200144"/>
            <a:ext cx="2732100" cy="15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937"/>
              <a:buFont typeface="Poppins Medium"/>
              <a:buNone/>
              <a:defRPr sz="937"/>
            </a:lvl1pPr>
            <a:lvl2pPr lvl="1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2pPr>
            <a:lvl3pPr lvl="2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3pPr>
            <a:lvl4pPr lvl="3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4pPr>
            <a:lvl5pPr lvl="4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5pPr>
            <a:lvl6pPr lvl="5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6pPr>
            <a:lvl7pPr lvl="6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7pPr>
            <a:lvl8pPr lvl="7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8pPr>
            <a:lvl9pPr lvl="8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9pPr>
          </a:lstStyle>
          <a:p>
            <a:endParaRPr/>
          </a:p>
        </p:txBody>
      </p:sp>
      <p:sp>
        <p:nvSpPr>
          <p:cNvPr id="1406" name="Google Shape;1406;p100"/>
          <p:cNvSpPr txBox="1">
            <a:spLocks noGrp="1"/>
          </p:cNvSpPr>
          <p:nvPr>
            <p:ph type="subTitle" idx="8"/>
          </p:nvPr>
        </p:nvSpPr>
        <p:spPr>
          <a:xfrm>
            <a:off x="5012144" y="2576432"/>
            <a:ext cx="2732100" cy="15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937"/>
              <a:buFont typeface="Poppins Medium"/>
              <a:buNone/>
              <a:defRPr sz="937"/>
            </a:lvl1pPr>
            <a:lvl2pPr lvl="1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2pPr>
            <a:lvl3pPr lvl="2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3pPr>
            <a:lvl4pPr lvl="3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4pPr>
            <a:lvl5pPr lvl="4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5pPr>
            <a:lvl6pPr lvl="5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6pPr>
            <a:lvl7pPr lvl="6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7pPr>
            <a:lvl8pPr lvl="7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8pPr>
            <a:lvl9pPr lvl="8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9pPr>
          </a:lstStyle>
          <a:p>
            <a:endParaRPr/>
          </a:p>
        </p:txBody>
      </p:sp>
      <p:sp>
        <p:nvSpPr>
          <p:cNvPr id="1407" name="Google Shape;1407;p100"/>
          <p:cNvSpPr txBox="1">
            <a:spLocks noGrp="1"/>
          </p:cNvSpPr>
          <p:nvPr>
            <p:ph type="subTitle" idx="9"/>
          </p:nvPr>
        </p:nvSpPr>
        <p:spPr>
          <a:xfrm>
            <a:off x="5012144" y="2949530"/>
            <a:ext cx="2732100" cy="15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937"/>
              <a:buFont typeface="Poppins Medium"/>
              <a:buNone/>
              <a:defRPr sz="937"/>
            </a:lvl1pPr>
            <a:lvl2pPr lvl="1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2pPr>
            <a:lvl3pPr lvl="2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3pPr>
            <a:lvl4pPr lvl="3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4pPr>
            <a:lvl5pPr lvl="4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5pPr>
            <a:lvl6pPr lvl="5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6pPr>
            <a:lvl7pPr lvl="6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7pPr>
            <a:lvl8pPr lvl="7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8pPr>
            <a:lvl9pPr lvl="8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9pPr>
          </a:lstStyle>
          <a:p>
            <a:endParaRPr/>
          </a:p>
        </p:txBody>
      </p:sp>
      <p:sp>
        <p:nvSpPr>
          <p:cNvPr id="1408" name="Google Shape;1408;p100"/>
          <p:cNvSpPr txBox="1">
            <a:spLocks noGrp="1"/>
          </p:cNvSpPr>
          <p:nvPr>
            <p:ph type="subTitle" idx="13"/>
          </p:nvPr>
        </p:nvSpPr>
        <p:spPr>
          <a:xfrm>
            <a:off x="5012144" y="3325818"/>
            <a:ext cx="2732100" cy="15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937"/>
              <a:buFont typeface="Poppins Medium"/>
              <a:buNone/>
              <a:defRPr sz="937"/>
            </a:lvl1pPr>
            <a:lvl2pPr lvl="1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2pPr>
            <a:lvl3pPr lvl="2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3pPr>
            <a:lvl4pPr lvl="3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4pPr>
            <a:lvl5pPr lvl="4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5pPr>
            <a:lvl6pPr lvl="5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6pPr>
            <a:lvl7pPr lvl="6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7pPr>
            <a:lvl8pPr lvl="7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8pPr>
            <a:lvl9pPr lvl="8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9pPr>
          </a:lstStyle>
          <a:p>
            <a:endParaRPr/>
          </a:p>
        </p:txBody>
      </p:sp>
      <p:sp>
        <p:nvSpPr>
          <p:cNvPr id="1409" name="Google Shape;1409;p100"/>
          <p:cNvSpPr txBox="1">
            <a:spLocks noGrp="1"/>
          </p:cNvSpPr>
          <p:nvPr>
            <p:ph type="subTitle" idx="14"/>
          </p:nvPr>
        </p:nvSpPr>
        <p:spPr>
          <a:xfrm>
            <a:off x="5012144" y="3708421"/>
            <a:ext cx="2732100" cy="15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937"/>
              <a:buFont typeface="Poppins Medium"/>
              <a:buNone/>
              <a:defRPr sz="937"/>
            </a:lvl1pPr>
            <a:lvl2pPr lvl="1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2pPr>
            <a:lvl3pPr lvl="2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3pPr>
            <a:lvl4pPr lvl="3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4pPr>
            <a:lvl5pPr lvl="4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5pPr>
            <a:lvl6pPr lvl="5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6pPr>
            <a:lvl7pPr lvl="6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7pPr>
            <a:lvl8pPr lvl="7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8pPr>
            <a:lvl9pPr lvl="8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9pPr>
          </a:lstStyle>
          <a:p>
            <a:endParaRPr/>
          </a:p>
        </p:txBody>
      </p:sp>
      <p:sp>
        <p:nvSpPr>
          <p:cNvPr id="1410" name="Google Shape;1410;p100"/>
          <p:cNvSpPr txBox="1">
            <a:spLocks noGrp="1"/>
          </p:cNvSpPr>
          <p:nvPr>
            <p:ph type="subTitle" idx="15"/>
          </p:nvPr>
        </p:nvSpPr>
        <p:spPr>
          <a:xfrm>
            <a:off x="5012144" y="4084710"/>
            <a:ext cx="2732100" cy="15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937"/>
              <a:buFont typeface="Poppins Medium"/>
              <a:buNone/>
              <a:defRPr sz="937"/>
            </a:lvl1pPr>
            <a:lvl2pPr lvl="1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2pPr>
            <a:lvl3pPr lvl="2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3pPr>
            <a:lvl4pPr lvl="3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4pPr>
            <a:lvl5pPr lvl="4">
              <a:spcBef>
                <a:spcPts val="1350"/>
              </a:spcBef>
              <a:spcAft>
                <a:spcPts val="0"/>
              </a:spcAft>
              <a:buSzPts val="937"/>
              <a:buNone/>
              <a:defRPr sz="937"/>
            </a:lvl5pPr>
            <a:lvl6pPr lvl="5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6pPr>
            <a:lvl7pPr lvl="6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7pPr>
            <a:lvl8pPr lvl="7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8pPr>
            <a:lvl9pPr lvl="8">
              <a:spcBef>
                <a:spcPts val="375"/>
              </a:spcBef>
              <a:spcAft>
                <a:spcPts val="0"/>
              </a:spcAft>
              <a:buSzPts val="937"/>
              <a:buNone/>
              <a:defRPr sz="937"/>
            </a:lvl9pPr>
          </a:lstStyle>
          <a:p>
            <a:endParaRPr/>
          </a:p>
        </p:txBody>
      </p:sp>
      <p:sp>
        <p:nvSpPr>
          <p:cNvPr id="1411" name="Google Shape;1411;p100"/>
          <p:cNvSpPr txBox="1">
            <a:spLocks noGrp="1"/>
          </p:cNvSpPr>
          <p:nvPr>
            <p:ph type="subTitle" idx="16"/>
          </p:nvPr>
        </p:nvSpPr>
        <p:spPr>
          <a:xfrm>
            <a:off x="1479196" y="1377767"/>
            <a:ext cx="2732100" cy="552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12"/>
              <a:buNone/>
              <a:defRPr sz="1312"/>
            </a:lvl2pPr>
            <a:lvl3pPr lvl="2">
              <a:spcBef>
                <a:spcPts val="1350"/>
              </a:spcBef>
              <a:spcAft>
                <a:spcPts val="0"/>
              </a:spcAft>
              <a:buSzPts val="1312"/>
              <a:buNone/>
              <a:defRPr sz="1312"/>
            </a:lvl3pPr>
            <a:lvl4pPr lvl="3">
              <a:spcBef>
                <a:spcPts val="1350"/>
              </a:spcBef>
              <a:spcAft>
                <a:spcPts val="0"/>
              </a:spcAft>
              <a:buSzPts val="1312"/>
              <a:buNone/>
              <a:defRPr sz="1312"/>
            </a:lvl4pPr>
            <a:lvl5pPr lvl="4">
              <a:spcBef>
                <a:spcPts val="1350"/>
              </a:spcBef>
              <a:spcAft>
                <a:spcPts val="0"/>
              </a:spcAft>
              <a:buSzPts val="1312"/>
              <a:buNone/>
              <a:defRPr sz="1312"/>
            </a:lvl5pPr>
            <a:lvl6pPr lvl="5">
              <a:spcBef>
                <a:spcPts val="375"/>
              </a:spcBef>
              <a:spcAft>
                <a:spcPts val="0"/>
              </a:spcAft>
              <a:buSzPts val="1312"/>
              <a:buNone/>
              <a:defRPr sz="1312"/>
            </a:lvl6pPr>
            <a:lvl7pPr lvl="6">
              <a:spcBef>
                <a:spcPts val="375"/>
              </a:spcBef>
              <a:spcAft>
                <a:spcPts val="0"/>
              </a:spcAft>
              <a:buSzPts val="1312"/>
              <a:buNone/>
              <a:defRPr sz="1312"/>
            </a:lvl7pPr>
            <a:lvl8pPr lvl="7">
              <a:spcBef>
                <a:spcPts val="375"/>
              </a:spcBef>
              <a:spcAft>
                <a:spcPts val="0"/>
              </a:spcAft>
              <a:buSzPts val="1312"/>
              <a:buNone/>
              <a:defRPr sz="1312"/>
            </a:lvl8pPr>
            <a:lvl9pPr lvl="8">
              <a:spcBef>
                <a:spcPts val="375"/>
              </a:spcBef>
              <a:spcAft>
                <a:spcPts val="0"/>
              </a:spcAft>
              <a:buSzPts val="1312"/>
              <a:buNone/>
              <a:defRPr sz="1312"/>
            </a:lvl9pPr>
          </a:lstStyle>
          <a:p>
            <a:endParaRPr/>
          </a:p>
        </p:txBody>
      </p:sp>
      <p:sp>
        <p:nvSpPr>
          <p:cNvPr id="1412" name="Google Shape;1412;p100"/>
          <p:cNvSpPr txBox="1">
            <a:spLocks noGrp="1"/>
          </p:cNvSpPr>
          <p:nvPr>
            <p:ph type="subTitle" idx="17"/>
          </p:nvPr>
        </p:nvSpPr>
        <p:spPr>
          <a:xfrm>
            <a:off x="4797346" y="1377767"/>
            <a:ext cx="2732100" cy="552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312"/>
              <a:buNone/>
              <a:defRPr sz="1312"/>
            </a:lvl2pPr>
            <a:lvl3pPr lvl="2">
              <a:spcBef>
                <a:spcPts val="1350"/>
              </a:spcBef>
              <a:spcAft>
                <a:spcPts val="0"/>
              </a:spcAft>
              <a:buSzPts val="1312"/>
              <a:buNone/>
              <a:defRPr sz="1312"/>
            </a:lvl3pPr>
            <a:lvl4pPr lvl="3">
              <a:spcBef>
                <a:spcPts val="1350"/>
              </a:spcBef>
              <a:spcAft>
                <a:spcPts val="0"/>
              </a:spcAft>
              <a:buSzPts val="1312"/>
              <a:buNone/>
              <a:defRPr sz="1312"/>
            </a:lvl4pPr>
            <a:lvl5pPr lvl="4">
              <a:spcBef>
                <a:spcPts val="1350"/>
              </a:spcBef>
              <a:spcAft>
                <a:spcPts val="0"/>
              </a:spcAft>
              <a:buSzPts val="1312"/>
              <a:buNone/>
              <a:defRPr sz="1312"/>
            </a:lvl5pPr>
            <a:lvl6pPr lvl="5">
              <a:spcBef>
                <a:spcPts val="375"/>
              </a:spcBef>
              <a:spcAft>
                <a:spcPts val="0"/>
              </a:spcAft>
              <a:buSzPts val="1312"/>
              <a:buNone/>
              <a:defRPr sz="1312"/>
            </a:lvl6pPr>
            <a:lvl7pPr lvl="6">
              <a:spcBef>
                <a:spcPts val="375"/>
              </a:spcBef>
              <a:spcAft>
                <a:spcPts val="0"/>
              </a:spcAft>
              <a:buSzPts val="1312"/>
              <a:buNone/>
              <a:defRPr sz="1312"/>
            </a:lvl7pPr>
            <a:lvl8pPr lvl="7">
              <a:spcBef>
                <a:spcPts val="375"/>
              </a:spcBef>
              <a:spcAft>
                <a:spcPts val="0"/>
              </a:spcAft>
              <a:buSzPts val="1312"/>
              <a:buNone/>
              <a:defRPr sz="1312"/>
            </a:lvl8pPr>
            <a:lvl9pPr lvl="8">
              <a:spcBef>
                <a:spcPts val="375"/>
              </a:spcBef>
              <a:spcAft>
                <a:spcPts val="0"/>
              </a:spcAft>
              <a:buSzPts val="1312"/>
              <a:buNone/>
              <a:defRPr sz="1312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38_Custom Layout">
  <p:cSld name="38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4" name="Google Shape;1414;p101"/>
          <p:cNvSpPr txBox="1">
            <a:spLocks noGrp="1"/>
          </p:cNvSpPr>
          <p:nvPr>
            <p:ph type="title"/>
          </p:nvPr>
        </p:nvSpPr>
        <p:spPr>
          <a:xfrm>
            <a:off x="314540" y="347756"/>
            <a:ext cx="85032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50"/>
              <a:buFont typeface="Poppins"/>
              <a:buNone/>
              <a:defRPr sz="25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415" name="Google Shape;1415;p10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416" name="Google Shape;1416;p101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1417" name="Google Shape;1417;p101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1418" name="Google Shape;1418;p101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419" name="Google Shape;1419;p101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420" name="Google Shape;1420;p101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1421" name="Google Shape;1421;p101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1422" name="Google Shape;1422;p101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423" name="Google Shape;1423;p101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424" name="Google Shape;1424;p101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425" name="Google Shape;1425;p101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1426" name="Google Shape;1426;p101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sp>
        <p:nvSpPr>
          <p:cNvPr id="1427" name="Google Shape;1427;p101"/>
          <p:cNvSpPr txBox="1">
            <a:spLocks noGrp="1"/>
          </p:cNvSpPr>
          <p:nvPr>
            <p:ph type="title" idx="2" hasCustomPrompt="1"/>
          </p:nvPr>
        </p:nvSpPr>
        <p:spPr>
          <a:xfrm>
            <a:off x="0" y="1366166"/>
            <a:ext cx="1028100" cy="621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4275" b="0">
                <a:solidFill>
                  <a:schemeClr val="accen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428" name="Google Shape;1428;p101"/>
          <p:cNvSpPr txBox="1">
            <a:spLocks noGrp="1"/>
          </p:cNvSpPr>
          <p:nvPr>
            <p:ph type="title" idx="3" hasCustomPrompt="1"/>
          </p:nvPr>
        </p:nvSpPr>
        <p:spPr>
          <a:xfrm>
            <a:off x="0" y="2381990"/>
            <a:ext cx="1028100" cy="621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4275" b="0">
                <a:solidFill>
                  <a:schemeClr val="accen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429" name="Google Shape;1429;p101"/>
          <p:cNvSpPr txBox="1">
            <a:spLocks noGrp="1"/>
          </p:cNvSpPr>
          <p:nvPr>
            <p:ph type="title" idx="4" hasCustomPrompt="1"/>
          </p:nvPr>
        </p:nvSpPr>
        <p:spPr>
          <a:xfrm>
            <a:off x="0" y="3324890"/>
            <a:ext cx="1028100" cy="621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4275" b="0">
                <a:solidFill>
                  <a:schemeClr val="accen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430" name="Google Shape;1430;p101"/>
          <p:cNvSpPr txBox="1">
            <a:spLocks noGrp="1"/>
          </p:cNvSpPr>
          <p:nvPr>
            <p:ph type="subTitle" idx="1"/>
          </p:nvPr>
        </p:nvSpPr>
        <p:spPr>
          <a:xfrm>
            <a:off x="943218" y="1419300"/>
            <a:ext cx="4091400" cy="51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87"/>
              <a:buFont typeface="Poppins"/>
              <a:buNone/>
              <a:defRPr sz="1687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31" name="Google Shape;1431;p101"/>
          <p:cNvSpPr txBox="1">
            <a:spLocks noGrp="1"/>
          </p:cNvSpPr>
          <p:nvPr>
            <p:ph type="subTitle" idx="5"/>
          </p:nvPr>
        </p:nvSpPr>
        <p:spPr>
          <a:xfrm>
            <a:off x="943218" y="2437116"/>
            <a:ext cx="4091400" cy="51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87"/>
              <a:buFont typeface="Poppins"/>
              <a:buNone/>
              <a:defRPr sz="1687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32" name="Google Shape;1432;p101"/>
          <p:cNvSpPr txBox="1">
            <a:spLocks noGrp="1"/>
          </p:cNvSpPr>
          <p:nvPr>
            <p:ph type="subTitle" idx="6"/>
          </p:nvPr>
        </p:nvSpPr>
        <p:spPr>
          <a:xfrm>
            <a:off x="943218" y="3380953"/>
            <a:ext cx="4091400" cy="51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87"/>
              <a:buFont typeface="Poppins"/>
              <a:buNone/>
              <a:defRPr sz="1687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9_Custom Layout">
  <p:cSld name="39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" name="Google Shape;1434;p102"/>
          <p:cNvSpPr/>
          <p:nvPr/>
        </p:nvSpPr>
        <p:spPr>
          <a:xfrm>
            <a:off x="320151" y="2453559"/>
            <a:ext cx="8633400" cy="197700"/>
          </a:xfrm>
          <a:prstGeom prst="homePlate">
            <a:avLst>
              <a:gd name="adj" fmla="val 50000"/>
            </a:avLst>
          </a:pr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5000">
                <a:srgbClr val="1C0054"/>
              </a:gs>
              <a:gs pos="78000">
                <a:srgbClr val="1C0358"/>
              </a:gs>
              <a:gs pos="85000">
                <a:srgbClr val="1C0B66"/>
              </a:gs>
              <a:gs pos="86000">
                <a:srgbClr val="1C1A7D"/>
              </a:gs>
              <a:gs pos="91000">
                <a:srgbClr val="1C2F9D"/>
              </a:gs>
              <a:gs pos="95000">
                <a:srgbClr val="1C4AC7"/>
              </a:gs>
              <a:gs pos="100000">
                <a:srgbClr val="1C6AF9"/>
              </a:gs>
            </a:gsLst>
            <a:lin ang="10800025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435" name="Google Shape;1435;p102"/>
          <p:cNvSpPr txBox="1">
            <a:spLocks noGrp="1"/>
          </p:cNvSpPr>
          <p:nvPr>
            <p:ph type="title"/>
          </p:nvPr>
        </p:nvSpPr>
        <p:spPr>
          <a:xfrm>
            <a:off x="320151" y="369882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436" name="Google Shape;1436;p10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437" name="Google Shape;1437;p102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6296" y="2486264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8" name="Google Shape;1438;p102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37412" y="2486264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9" name="Google Shape;1439;p102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79250" y="2486264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0" name="Google Shape;1440;p102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21172" y="2486264"/>
            <a:ext cx="82147" cy="132149"/>
          </a:xfrm>
          <a:prstGeom prst="rect">
            <a:avLst/>
          </a:prstGeom>
          <a:noFill/>
          <a:ln>
            <a:noFill/>
          </a:ln>
        </p:spPr>
      </p:pic>
      <p:sp>
        <p:nvSpPr>
          <p:cNvPr id="1441" name="Google Shape;1441;p102"/>
          <p:cNvSpPr txBox="1">
            <a:spLocks noGrp="1"/>
          </p:cNvSpPr>
          <p:nvPr>
            <p:ph type="subTitle" idx="1"/>
          </p:nvPr>
        </p:nvSpPr>
        <p:spPr>
          <a:xfrm>
            <a:off x="7107865" y="1617572"/>
            <a:ext cx="1896300" cy="502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42" name="Google Shape;1442;p102"/>
          <p:cNvSpPr txBox="1">
            <a:spLocks noGrp="1"/>
          </p:cNvSpPr>
          <p:nvPr>
            <p:ph type="subTitle" idx="2"/>
          </p:nvPr>
        </p:nvSpPr>
        <p:spPr>
          <a:xfrm>
            <a:off x="2614825" y="1784784"/>
            <a:ext cx="3321600" cy="502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43" name="Google Shape;1443;p102"/>
          <p:cNvSpPr txBox="1">
            <a:spLocks noGrp="1"/>
          </p:cNvSpPr>
          <p:nvPr>
            <p:ph type="subTitle" idx="3"/>
          </p:nvPr>
        </p:nvSpPr>
        <p:spPr>
          <a:xfrm>
            <a:off x="4847069" y="3486516"/>
            <a:ext cx="3321600" cy="502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44" name="Google Shape;1444;p102"/>
          <p:cNvSpPr txBox="1">
            <a:spLocks noGrp="1"/>
          </p:cNvSpPr>
          <p:nvPr>
            <p:ph type="subTitle" idx="4"/>
          </p:nvPr>
        </p:nvSpPr>
        <p:spPr>
          <a:xfrm>
            <a:off x="2624386" y="1310306"/>
            <a:ext cx="3321600" cy="249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45" name="Google Shape;1445;p102"/>
          <p:cNvSpPr txBox="1">
            <a:spLocks noGrp="1"/>
          </p:cNvSpPr>
          <p:nvPr>
            <p:ph type="subTitle" idx="5"/>
          </p:nvPr>
        </p:nvSpPr>
        <p:spPr>
          <a:xfrm>
            <a:off x="7107865" y="1310306"/>
            <a:ext cx="1896300" cy="372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46" name="Google Shape;1446;p102"/>
          <p:cNvSpPr txBox="1">
            <a:spLocks noGrp="1"/>
          </p:cNvSpPr>
          <p:nvPr>
            <p:ph type="subTitle" idx="6"/>
          </p:nvPr>
        </p:nvSpPr>
        <p:spPr>
          <a:xfrm>
            <a:off x="4847069" y="2986425"/>
            <a:ext cx="3321600" cy="449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0_Custom Layout">
  <p:cSld name="4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8" name="Google Shape;1448;p103"/>
          <p:cNvSpPr/>
          <p:nvPr/>
        </p:nvSpPr>
        <p:spPr>
          <a:xfrm>
            <a:off x="327294" y="2374978"/>
            <a:ext cx="8633400" cy="197700"/>
          </a:xfrm>
          <a:prstGeom prst="homePlate">
            <a:avLst>
              <a:gd name="adj" fmla="val 50000"/>
            </a:avLst>
          </a:pr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5000">
                <a:srgbClr val="1C0054"/>
              </a:gs>
              <a:gs pos="78000">
                <a:srgbClr val="1C0358"/>
              </a:gs>
              <a:gs pos="85000">
                <a:srgbClr val="1C0B66"/>
              </a:gs>
              <a:gs pos="86000">
                <a:srgbClr val="1C1A7D"/>
              </a:gs>
              <a:gs pos="91000">
                <a:srgbClr val="1C2F9D"/>
              </a:gs>
              <a:gs pos="95000">
                <a:srgbClr val="1C4AC7"/>
              </a:gs>
              <a:gs pos="100000">
                <a:srgbClr val="1C6AF9"/>
              </a:gs>
            </a:gsLst>
            <a:lin ang="10800025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accen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449" name="Google Shape;1449;p103"/>
          <p:cNvSpPr txBox="1">
            <a:spLocks noGrp="1"/>
          </p:cNvSpPr>
          <p:nvPr>
            <p:ph type="title"/>
          </p:nvPr>
        </p:nvSpPr>
        <p:spPr>
          <a:xfrm>
            <a:off x="320151" y="347759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450" name="Google Shape;1450;p10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451" name="Google Shape;1451;p103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439" y="2407683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2" name="Google Shape;1452;p103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78697" y="2407683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3" name="Google Shape;1453;p103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84794" y="2407683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4" name="Google Shape;1454;p103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66410" y="2407683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5" name="Google Shape;1455;p103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91068" y="2407683"/>
            <a:ext cx="82147" cy="132149"/>
          </a:xfrm>
          <a:prstGeom prst="rect">
            <a:avLst/>
          </a:prstGeom>
          <a:noFill/>
          <a:ln>
            <a:noFill/>
          </a:ln>
        </p:spPr>
      </p:pic>
      <p:sp>
        <p:nvSpPr>
          <p:cNvPr id="1456" name="Google Shape;1456;p103"/>
          <p:cNvSpPr txBox="1">
            <a:spLocks noGrp="1"/>
          </p:cNvSpPr>
          <p:nvPr>
            <p:ph type="subTitle" idx="1"/>
          </p:nvPr>
        </p:nvSpPr>
        <p:spPr>
          <a:xfrm>
            <a:off x="3755511" y="3614606"/>
            <a:ext cx="3321600" cy="460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57" name="Google Shape;1457;p103"/>
          <p:cNvSpPr txBox="1">
            <a:spLocks noGrp="1"/>
          </p:cNvSpPr>
          <p:nvPr>
            <p:ph type="subTitle" idx="2"/>
          </p:nvPr>
        </p:nvSpPr>
        <p:spPr>
          <a:xfrm>
            <a:off x="315025" y="3614606"/>
            <a:ext cx="3315300" cy="460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None/>
              <a:defRPr sz="637"/>
            </a:lvl1pPr>
            <a:lvl2pPr lvl="1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58" name="Google Shape;1458;p103"/>
          <p:cNvSpPr txBox="1">
            <a:spLocks noGrp="1"/>
          </p:cNvSpPr>
          <p:nvPr>
            <p:ph type="subTitle" idx="3"/>
          </p:nvPr>
        </p:nvSpPr>
        <p:spPr>
          <a:xfrm>
            <a:off x="2056560" y="1748138"/>
            <a:ext cx="3321600" cy="460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59" name="Google Shape;1459;p103"/>
          <p:cNvSpPr txBox="1">
            <a:spLocks noGrp="1"/>
          </p:cNvSpPr>
          <p:nvPr>
            <p:ph type="subTitle" idx="4"/>
          </p:nvPr>
        </p:nvSpPr>
        <p:spPr>
          <a:xfrm>
            <a:off x="5465101" y="1748138"/>
            <a:ext cx="3321600" cy="460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60" name="Google Shape;1460;p103"/>
          <p:cNvSpPr txBox="1">
            <a:spLocks noGrp="1"/>
          </p:cNvSpPr>
          <p:nvPr>
            <p:ph type="subTitle" idx="5"/>
          </p:nvPr>
        </p:nvSpPr>
        <p:spPr>
          <a:xfrm>
            <a:off x="7172094" y="3614606"/>
            <a:ext cx="1802700" cy="460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61" name="Google Shape;1461;p103"/>
          <p:cNvSpPr txBox="1">
            <a:spLocks noGrp="1"/>
          </p:cNvSpPr>
          <p:nvPr>
            <p:ph type="subTitle" idx="6"/>
          </p:nvPr>
        </p:nvSpPr>
        <p:spPr>
          <a:xfrm>
            <a:off x="2064284" y="1222959"/>
            <a:ext cx="3321600" cy="460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62" name="Google Shape;1462;p103"/>
          <p:cNvSpPr txBox="1">
            <a:spLocks noGrp="1"/>
          </p:cNvSpPr>
          <p:nvPr>
            <p:ph type="subTitle" idx="7"/>
          </p:nvPr>
        </p:nvSpPr>
        <p:spPr>
          <a:xfrm>
            <a:off x="5467941" y="1222959"/>
            <a:ext cx="3321600" cy="460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463" name="Google Shape;1463;p103"/>
          <p:cNvSpPr txBox="1">
            <a:spLocks noGrp="1"/>
          </p:cNvSpPr>
          <p:nvPr>
            <p:ph type="subTitle" idx="8"/>
          </p:nvPr>
        </p:nvSpPr>
        <p:spPr>
          <a:xfrm>
            <a:off x="5467941" y="966095"/>
            <a:ext cx="3321600" cy="197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25"/>
              <a:buFont typeface="Poppins"/>
              <a:buNone/>
              <a:defRPr sz="1125" b="1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464" name="Google Shape;1464;p103"/>
          <p:cNvSpPr txBox="1">
            <a:spLocks noGrp="1"/>
          </p:cNvSpPr>
          <p:nvPr>
            <p:ph type="subTitle" idx="9"/>
          </p:nvPr>
        </p:nvSpPr>
        <p:spPr>
          <a:xfrm>
            <a:off x="312295" y="2830647"/>
            <a:ext cx="3321600" cy="197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25"/>
              <a:buFont typeface="Poppins"/>
              <a:buNone/>
              <a:defRPr sz="1125" b="1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465" name="Google Shape;1465;p103"/>
          <p:cNvSpPr txBox="1">
            <a:spLocks noGrp="1"/>
          </p:cNvSpPr>
          <p:nvPr>
            <p:ph type="subTitle" idx="13"/>
          </p:nvPr>
        </p:nvSpPr>
        <p:spPr>
          <a:xfrm>
            <a:off x="3758584" y="2836142"/>
            <a:ext cx="3321600" cy="197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25"/>
              <a:buFont typeface="Poppins"/>
              <a:buNone/>
              <a:defRPr sz="1125" b="1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466" name="Google Shape;1466;p103"/>
          <p:cNvSpPr txBox="1">
            <a:spLocks noGrp="1"/>
          </p:cNvSpPr>
          <p:nvPr>
            <p:ph type="subTitle" idx="14"/>
          </p:nvPr>
        </p:nvSpPr>
        <p:spPr>
          <a:xfrm>
            <a:off x="7176645" y="2836144"/>
            <a:ext cx="1802700" cy="197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25"/>
              <a:buFont typeface="Poppins"/>
              <a:buNone/>
              <a:defRPr sz="1125" b="1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467" name="Google Shape;1467;p103"/>
          <p:cNvSpPr txBox="1">
            <a:spLocks noGrp="1"/>
          </p:cNvSpPr>
          <p:nvPr>
            <p:ph type="subTitle" idx="15"/>
          </p:nvPr>
        </p:nvSpPr>
        <p:spPr>
          <a:xfrm>
            <a:off x="308979" y="3090515"/>
            <a:ext cx="3321600" cy="460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468" name="Google Shape;1468;p103"/>
          <p:cNvSpPr txBox="1">
            <a:spLocks noGrp="1"/>
          </p:cNvSpPr>
          <p:nvPr>
            <p:ph type="subTitle" idx="16"/>
          </p:nvPr>
        </p:nvSpPr>
        <p:spPr>
          <a:xfrm>
            <a:off x="3758586" y="3090515"/>
            <a:ext cx="3321600" cy="460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469" name="Google Shape;1469;p103"/>
          <p:cNvSpPr txBox="1">
            <a:spLocks noGrp="1"/>
          </p:cNvSpPr>
          <p:nvPr>
            <p:ph type="subTitle" idx="17"/>
          </p:nvPr>
        </p:nvSpPr>
        <p:spPr>
          <a:xfrm>
            <a:off x="7174935" y="3090517"/>
            <a:ext cx="1802700" cy="460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470" name="Google Shape;1470;p103"/>
          <p:cNvSpPr txBox="1">
            <a:spLocks noGrp="1"/>
          </p:cNvSpPr>
          <p:nvPr>
            <p:ph type="subTitle" idx="18"/>
          </p:nvPr>
        </p:nvSpPr>
        <p:spPr>
          <a:xfrm>
            <a:off x="2057479" y="966095"/>
            <a:ext cx="3321600" cy="197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25"/>
              <a:buFont typeface="Poppins"/>
              <a:buNone/>
              <a:defRPr sz="1125" b="1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1_Custom Layout">
  <p:cSld name="4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2" name="Google Shape;1472;p104"/>
          <p:cNvSpPr/>
          <p:nvPr/>
        </p:nvSpPr>
        <p:spPr>
          <a:xfrm>
            <a:off x="664279" y="359228"/>
            <a:ext cx="3564600" cy="3580500"/>
          </a:xfrm>
          <a:prstGeom prst="roundRect">
            <a:avLst>
              <a:gd name="adj" fmla="val 9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473" name="Google Shape;1473;p104"/>
          <p:cNvSpPr/>
          <p:nvPr/>
        </p:nvSpPr>
        <p:spPr>
          <a:xfrm>
            <a:off x="5011714" y="359228"/>
            <a:ext cx="3564600" cy="3580500"/>
          </a:xfrm>
          <a:prstGeom prst="roundRect">
            <a:avLst>
              <a:gd name="adj" fmla="val 9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474" name="Google Shape;1474;p104"/>
          <p:cNvSpPr/>
          <p:nvPr/>
        </p:nvSpPr>
        <p:spPr>
          <a:xfrm>
            <a:off x="3648196" y="576858"/>
            <a:ext cx="891000" cy="889500"/>
          </a:xfrm>
          <a:prstGeom prst="roundRect">
            <a:avLst>
              <a:gd name="adj" fmla="val 5845"/>
            </a:avLst>
          </a:prstGeom>
          <a:gradFill>
            <a:gsLst>
              <a:gs pos="0">
                <a:srgbClr val="251377"/>
              </a:gs>
              <a:gs pos="100000">
                <a:srgbClr val="172CA6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475" name="Google Shape;1475;p104"/>
          <p:cNvSpPr/>
          <p:nvPr/>
        </p:nvSpPr>
        <p:spPr>
          <a:xfrm>
            <a:off x="329675" y="3283295"/>
            <a:ext cx="891000" cy="889500"/>
          </a:xfrm>
          <a:prstGeom prst="roundRect">
            <a:avLst>
              <a:gd name="adj" fmla="val 5845"/>
            </a:avLst>
          </a:prstGeom>
          <a:gradFill>
            <a:gsLst>
              <a:gs pos="0">
                <a:srgbClr val="251377"/>
              </a:gs>
              <a:gs pos="100000">
                <a:srgbClr val="172CA6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476" name="Google Shape;1476;p10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477" name="Google Shape;1477;p104"/>
          <p:cNvSpPr/>
          <p:nvPr/>
        </p:nvSpPr>
        <p:spPr>
          <a:xfrm>
            <a:off x="2543289" y="4278870"/>
            <a:ext cx="4099500" cy="4347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EF0016"/>
              </a:gs>
              <a:gs pos="100000">
                <a:srgbClr val="380057"/>
              </a:gs>
            </a:gsLst>
            <a:lin ang="540070" scaled="0"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l" rtl="0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25"/>
          </a:p>
        </p:txBody>
      </p:sp>
      <p:pic>
        <p:nvPicPr>
          <p:cNvPr id="1478" name="Google Shape;1478;p104" descr="A black and white logo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32208" y="2200742"/>
            <a:ext cx="403074" cy="1347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9" name="Google Shape;1479;p104" descr="A black and grey text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33738" y="2356727"/>
            <a:ext cx="242868" cy="122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0" name="Google Shape;1480;p104" descr="A black and white text&#10;&#10;AI-generated content may be incorrect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806240" y="2702702"/>
            <a:ext cx="355355" cy="9647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1" name="Google Shape;1481;p104" descr="A black background with a black square&#10;&#10;AI-generated content may be incorrect.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729055" y="2915031"/>
            <a:ext cx="418255" cy="70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2" name="Google Shape;1482;p10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890811" y="1421592"/>
            <a:ext cx="355600" cy="63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3" name="Google Shape;1483;p104" descr="A black and white text&#10;&#10;AI-generated content may be incorrect.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756692" y="1626452"/>
            <a:ext cx="321863" cy="1081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4" name="Google Shape;1484;p104" descr="A black and grey text&#10;&#10;AI-generated content may be incorrect.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150219" y="1694910"/>
            <a:ext cx="358350" cy="988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5" name="Google Shape;1485;p104" descr="A black and grey pixelated logo&#10;&#10;AI-generated content may be incorrect.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2681526" y="1903514"/>
            <a:ext cx="317872" cy="85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6" name="Google Shape;1486;p104" descr="A black and white logo&#10;&#10;AI-generated content may be incorrect.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2535684" y="2061966"/>
            <a:ext cx="332159" cy="1214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7" name="Google Shape;1487;p104" descr="A black and white text&#10;&#10;AI-generated content may be incorrect.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2126021" y="2549052"/>
            <a:ext cx="345394" cy="845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8" name="Google Shape;1488;p104" descr="A black and white image of letters&#10;&#10;AI-generated content may be incorrect.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2229529" y="2783173"/>
            <a:ext cx="372243" cy="1016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9" name="Google Shape;1489;p104" descr="A close up of a logo&#10;&#10;AI-generated content may be incorrect.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1549345" y="3027407"/>
            <a:ext cx="513791" cy="140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0" name="Google Shape;1490;p104" descr="A red and black letter e&#10;&#10;AI-generated content may be incorrect."/>
          <p:cNvPicPr preferRelativeResize="0"/>
          <p:nvPr/>
        </p:nvPicPr>
        <p:blipFill rotWithShape="1">
          <a:blip r:embed="rId15">
            <a:alphaModFix/>
          </a:blip>
          <a:srcRect/>
          <a:stretch/>
        </p:blipFill>
        <p:spPr>
          <a:xfrm>
            <a:off x="1971626" y="2388623"/>
            <a:ext cx="311920" cy="880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1" name="Google Shape;1491;p104" descr="A logo with a black circle&#10;&#10;AI-generated content may be incorrect."/>
          <p:cNvPicPr preferRelativeResize="0"/>
          <p:nvPr/>
        </p:nvPicPr>
        <p:blipFill rotWithShape="1">
          <a:blip r:embed="rId16">
            <a:alphaModFix/>
          </a:blip>
          <a:srcRect/>
          <a:stretch/>
        </p:blipFill>
        <p:spPr>
          <a:xfrm>
            <a:off x="1739916" y="2105333"/>
            <a:ext cx="279775" cy="179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2" name="Google Shape;1492;p104" descr="A blue line on a black background&#10;&#10;AI-generated content may be incorrect.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851263" y="2432116"/>
            <a:ext cx="1042904" cy="8536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3" name="Google Shape;1493;p104" descr="A blue line on a black background&#10;&#10;AI-generated content may be incorrect."/>
          <p:cNvPicPr preferRelativeResize="0"/>
          <p:nvPr/>
        </p:nvPicPr>
        <p:blipFill rotWithShape="1">
          <a:blip r:embed="rId18">
            <a:alphaModFix/>
          </a:blip>
          <a:srcRect/>
          <a:stretch/>
        </p:blipFill>
        <p:spPr>
          <a:xfrm>
            <a:off x="3340444" y="909139"/>
            <a:ext cx="305967" cy="172627"/>
          </a:xfrm>
          <a:prstGeom prst="rect">
            <a:avLst/>
          </a:prstGeom>
          <a:noFill/>
          <a:ln>
            <a:noFill/>
          </a:ln>
        </p:spPr>
      </p:pic>
      <p:sp>
        <p:nvSpPr>
          <p:cNvPr id="1494" name="Google Shape;1494;p104"/>
          <p:cNvSpPr/>
          <p:nvPr/>
        </p:nvSpPr>
        <p:spPr>
          <a:xfrm>
            <a:off x="4365309" y="2031374"/>
            <a:ext cx="522000" cy="69300"/>
          </a:xfrm>
          <a:prstGeom prst="rect">
            <a:avLst/>
          </a:prstGeom>
          <a:solidFill>
            <a:srgbClr val="25146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495" name="Google Shape;1495;p104"/>
          <p:cNvSpPr/>
          <p:nvPr/>
        </p:nvSpPr>
        <p:spPr>
          <a:xfrm>
            <a:off x="4365309" y="2213389"/>
            <a:ext cx="522000" cy="69300"/>
          </a:xfrm>
          <a:prstGeom prst="rect">
            <a:avLst/>
          </a:prstGeom>
          <a:solidFill>
            <a:srgbClr val="25146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496" name="Google Shape;1496;p104"/>
          <p:cNvSpPr/>
          <p:nvPr/>
        </p:nvSpPr>
        <p:spPr>
          <a:xfrm rot="-2700000">
            <a:off x="4342212" y="2121922"/>
            <a:ext cx="568090" cy="69155"/>
          </a:xfrm>
          <a:prstGeom prst="rect">
            <a:avLst/>
          </a:prstGeom>
          <a:solidFill>
            <a:srgbClr val="25146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497" name="Google Shape;1497;p104"/>
          <p:cNvSpPr/>
          <p:nvPr/>
        </p:nvSpPr>
        <p:spPr>
          <a:xfrm>
            <a:off x="4629578" y="2376654"/>
            <a:ext cx="4857" cy="1940474"/>
          </a:xfrm>
          <a:custGeom>
            <a:avLst/>
            <a:gdLst/>
            <a:ahLst/>
            <a:cxnLst/>
            <a:rect l="l" t="t" r="r" b="b"/>
            <a:pathLst>
              <a:path w="12953" h="5174597" extrusionOk="0">
                <a:moveTo>
                  <a:pt x="0" y="0"/>
                </a:moveTo>
                <a:lnTo>
                  <a:pt x="0" y="5174598"/>
                </a:lnTo>
              </a:path>
            </a:pathLst>
          </a:custGeom>
          <a:noFill/>
          <a:ln w="7400" cap="flat" cmpd="sng">
            <a:solidFill>
              <a:srgbClr val="172DA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498" name="Google Shape;1498;p104"/>
          <p:cNvSpPr txBox="1">
            <a:spLocks noGrp="1"/>
          </p:cNvSpPr>
          <p:nvPr>
            <p:ph type="title"/>
          </p:nvPr>
        </p:nvSpPr>
        <p:spPr>
          <a:xfrm>
            <a:off x="873383" y="499220"/>
            <a:ext cx="2693700" cy="28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62"/>
              <a:buFont typeface="Poppins"/>
              <a:buNone/>
              <a:defRPr sz="176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499" name="Google Shape;1499;p104"/>
          <p:cNvSpPr txBox="1">
            <a:spLocks noGrp="1"/>
          </p:cNvSpPr>
          <p:nvPr>
            <p:ph type="subTitle" idx="1"/>
          </p:nvPr>
        </p:nvSpPr>
        <p:spPr>
          <a:xfrm>
            <a:off x="5201807" y="495243"/>
            <a:ext cx="2975700" cy="28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586"/>
              <a:buNone/>
              <a:defRPr sz="176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1500" name="Google Shape;1500;p104"/>
          <p:cNvSpPr txBox="1">
            <a:spLocks noGrp="1"/>
          </p:cNvSpPr>
          <p:nvPr>
            <p:ph type="title" idx="2" hasCustomPrompt="1"/>
          </p:nvPr>
        </p:nvSpPr>
        <p:spPr>
          <a:xfrm>
            <a:off x="5196701" y="1678781"/>
            <a:ext cx="7389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2775" b="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01" name="Google Shape;1501;p104"/>
          <p:cNvSpPr txBox="1">
            <a:spLocks noGrp="1"/>
          </p:cNvSpPr>
          <p:nvPr>
            <p:ph type="title" idx="3" hasCustomPrompt="1"/>
          </p:nvPr>
        </p:nvSpPr>
        <p:spPr>
          <a:xfrm>
            <a:off x="6918862" y="1678781"/>
            <a:ext cx="7389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2775" b="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02" name="Google Shape;1502;p104"/>
          <p:cNvSpPr txBox="1">
            <a:spLocks noGrp="1"/>
          </p:cNvSpPr>
          <p:nvPr>
            <p:ph type="title" idx="4" hasCustomPrompt="1"/>
          </p:nvPr>
        </p:nvSpPr>
        <p:spPr>
          <a:xfrm>
            <a:off x="5196701" y="2809856"/>
            <a:ext cx="7389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2775" b="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03" name="Google Shape;1503;p104"/>
          <p:cNvSpPr txBox="1">
            <a:spLocks noGrp="1"/>
          </p:cNvSpPr>
          <p:nvPr>
            <p:ph type="title" idx="5" hasCustomPrompt="1"/>
          </p:nvPr>
        </p:nvSpPr>
        <p:spPr>
          <a:xfrm>
            <a:off x="6918862" y="2809856"/>
            <a:ext cx="7389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2775" b="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04" name="Google Shape;1504;p104"/>
          <p:cNvSpPr txBox="1">
            <a:spLocks noGrp="1"/>
          </p:cNvSpPr>
          <p:nvPr>
            <p:ph type="subTitle" idx="6"/>
          </p:nvPr>
        </p:nvSpPr>
        <p:spPr>
          <a:xfrm>
            <a:off x="1761999" y="3407648"/>
            <a:ext cx="1307400" cy="99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506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 algn="ctr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 algn="ctr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505" name="Google Shape;1505;p104"/>
          <p:cNvSpPr txBox="1">
            <a:spLocks noGrp="1"/>
          </p:cNvSpPr>
          <p:nvPr>
            <p:ph type="subTitle" idx="7"/>
          </p:nvPr>
        </p:nvSpPr>
        <p:spPr>
          <a:xfrm rot="-5400000">
            <a:off x="562015" y="2257556"/>
            <a:ext cx="1307400" cy="99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506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 algn="ctr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 algn="ctr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pic>
        <p:nvPicPr>
          <p:cNvPr id="1506" name="Google Shape;1506;p104"/>
          <p:cNvPicPr preferRelativeResize="0"/>
          <p:nvPr/>
        </p:nvPicPr>
        <p:blipFill rotWithShape="1">
          <a:blip r:embed="rId19">
            <a:alphaModFix/>
          </a:blip>
          <a:srcRect/>
          <a:stretch/>
        </p:blipFill>
        <p:spPr>
          <a:xfrm>
            <a:off x="1291918" y="1120529"/>
            <a:ext cx="2275316" cy="2275316"/>
          </a:xfrm>
          <a:prstGeom prst="rect">
            <a:avLst/>
          </a:prstGeom>
          <a:noFill/>
          <a:ln>
            <a:noFill/>
          </a:ln>
        </p:spPr>
      </p:pic>
      <p:sp>
        <p:nvSpPr>
          <p:cNvPr id="1507" name="Google Shape;1507;p104"/>
          <p:cNvSpPr txBox="1">
            <a:spLocks noGrp="1"/>
          </p:cNvSpPr>
          <p:nvPr>
            <p:ph type="subTitle" idx="8"/>
          </p:nvPr>
        </p:nvSpPr>
        <p:spPr>
          <a:xfrm>
            <a:off x="2576608" y="4320113"/>
            <a:ext cx="4066200" cy="365700"/>
          </a:xfrm>
          <a:prstGeom prst="rect">
            <a:avLst/>
          </a:prstGeom>
          <a:noFill/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1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 algn="ctr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 algn="ctr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508" name="Google Shape;1508;p104"/>
          <p:cNvSpPr txBox="1">
            <a:spLocks noGrp="1"/>
          </p:cNvSpPr>
          <p:nvPr>
            <p:ph type="subTitle" idx="9"/>
          </p:nvPr>
        </p:nvSpPr>
        <p:spPr>
          <a:xfrm>
            <a:off x="5209497" y="2152566"/>
            <a:ext cx="1587300" cy="657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7"/>
              <a:buFont typeface="Poppins Medium"/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 Medium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 Medium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 Medium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 Medium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9pPr>
          </a:lstStyle>
          <a:p>
            <a:endParaRPr/>
          </a:p>
        </p:txBody>
      </p:sp>
      <p:sp>
        <p:nvSpPr>
          <p:cNvPr id="1509" name="Google Shape;1509;p104"/>
          <p:cNvSpPr txBox="1">
            <a:spLocks noGrp="1"/>
          </p:cNvSpPr>
          <p:nvPr>
            <p:ph type="subTitle" idx="13"/>
          </p:nvPr>
        </p:nvSpPr>
        <p:spPr>
          <a:xfrm>
            <a:off x="6903376" y="2152566"/>
            <a:ext cx="1587300" cy="657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7"/>
              <a:buFont typeface="Poppins Medium"/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 Medium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 Medium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 Medium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 Medium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9pPr>
          </a:lstStyle>
          <a:p>
            <a:endParaRPr/>
          </a:p>
        </p:txBody>
      </p:sp>
      <p:sp>
        <p:nvSpPr>
          <p:cNvPr id="1510" name="Google Shape;1510;p104"/>
          <p:cNvSpPr txBox="1">
            <a:spLocks noGrp="1"/>
          </p:cNvSpPr>
          <p:nvPr>
            <p:ph type="subTitle" idx="14"/>
          </p:nvPr>
        </p:nvSpPr>
        <p:spPr>
          <a:xfrm>
            <a:off x="5206095" y="3267392"/>
            <a:ext cx="1587300" cy="657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7"/>
              <a:buFont typeface="Poppins Medium"/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 Medium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 Medium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 Medium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 Medium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9pPr>
          </a:lstStyle>
          <a:p>
            <a:endParaRPr/>
          </a:p>
        </p:txBody>
      </p:sp>
      <p:sp>
        <p:nvSpPr>
          <p:cNvPr id="1511" name="Google Shape;1511;p104"/>
          <p:cNvSpPr txBox="1">
            <a:spLocks noGrp="1"/>
          </p:cNvSpPr>
          <p:nvPr>
            <p:ph type="subTitle" idx="15"/>
          </p:nvPr>
        </p:nvSpPr>
        <p:spPr>
          <a:xfrm>
            <a:off x="6899975" y="3267392"/>
            <a:ext cx="1587300" cy="657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7"/>
              <a:buFont typeface="Poppins Medium"/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 Medium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 Medium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 Medium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 Medium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9pPr>
          </a:lstStyle>
          <a:p>
            <a:endParaRPr/>
          </a:p>
        </p:txBody>
      </p:sp>
      <p:sp>
        <p:nvSpPr>
          <p:cNvPr id="1512" name="Google Shape;1512;p104"/>
          <p:cNvSpPr txBox="1">
            <a:spLocks noGrp="1"/>
          </p:cNvSpPr>
          <p:nvPr>
            <p:ph type="subTitle" idx="16"/>
          </p:nvPr>
        </p:nvSpPr>
        <p:spPr>
          <a:xfrm>
            <a:off x="2945063" y="1123247"/>
            <a:ext cx="619200" cy="88200"/>
          </a:xfrm>
          <a:prstGeom prst="rect">
            <a:avLst/>
          </a:prstGeom>
          <a:solidFill>
            <a:srgbClr val="E3E7FA"/>
          </a:solidFill>
        </p:spPr>
        <p:txBody>
          <a:bodyPr spcFirstLastPara="1" wrap="square" lIns="34275" tIns="34275" rIns="342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62"/>
              <a:buFont typeface="Poppins"/>
              <a:buNone/>
              <a:defRPr sz="26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513" name="Google Shape;1513;p104"/>
          <p:cNvSpPr txBox="1">
            <a:spLocks noGrp="1"/>
          </p:cNvSpPr>
          <p:nvPr>
            <p:ph type="subTitle" idx="17"/>
          </p:nvPr>
        </p:nvSpPr>
        <p:spPr>
          <a:xfrm>
            <a:off x="1298606" y="1123247"/>
            <a:ext cx="619200" cy="88200"/>
          </a:xfrm>
          <a:prstGeom prst="rect">
            <a:avLst/>
          </a:prstGeom>
          <a:solidFill>
            <a:srgbClr val="E3E7FA"/>
          </a:solidFill>
        </p:spPr>
        <p:txBody>
          <a:bodyPr spcFirstLastPara="1" wrap="square" lIns="34275" tIns="34275" rIns="342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62"/>
              <a:buFont typeface="Poppins"/>
              <a:buNone/>
              <a:defRPr sz="26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514" name="Google Shape;1514;p104"/>
          <p:cNvSpPr txBox="1">
            <a:spLocks noGrp="1"/>
          </p:cNvSpPr>
          <p:nvPr>
            <p:ph type="subTitle" idx="18"/>
          </p:nvPr>
        </p:nvSpPr>
        <p:spPr>
          <a:xfrm>
            <a:off x="2945063" y="3306483"/>
            <a:ext cx="619200" cy="88200"/>
          </a:xfrm>
          <a:prstGeom prst="rect">
            <a:avLst/>
          </a:prstGeom>
          <a:solidFill>
            <a:srgbClr val="E3E7FA"/>
          </a:solidFill>
        </p:spPr>
        <p:txBody>
          <a:bodyPr spcFirstLastPara="1" wrap="square" lIns="34275" tIns="34275" rIns="342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62"/>
              <a:buFont typeface="Poppins"/>
              <a:buNone/>
              <a:defRPr sz="26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515" name="Google Shape;1515;p104"/>
          <p:cNvSpPr txBox="1">
            <a:spLocks noGrp="1"/>
          </p:cNvSpPr>
          <p:nvPr>
            <p:ph type="subTitle" idx="19"/>
          </p:nvPr>
        </p:nvSpPr>
        <p:spPr>
          <a:xfrm>
            <a:off x="1298606" y="3306483"/>
            <a:ext cx="619200" cy="88200"/>
          </a:xfrm>
          <a:prstGeom prst="rect">
            <a:avLst/>
          </a:prstGeom>
          <a:solidFill>
            <a:srgbClr val="E3E7FA"/>
          </a:solidFill>
        </p:spPr>
        <p:txBody>
          <a:bodyPr spcFirstLastPara="1" wrap="square" lIns="34275" tIns="34275" rIns="342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62"/>
              <a:buFont typeface="Poppins"/>
              <a:buNone/>
              <a:defRPr sz="26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516" name="Google Shape;1516;p104"/>
          <p:cNvSpPr txBox="1">
            <a:spLocks noGrp="1"/>
          </p:cNvSpPr>
          <p:nvPr>
            <p:ph type="subTitle" idx="20"/>
          </p:nvPr>
        </p:nvSpPr>
        <p:spPr>
          <a:xfrm>
            <a:off x="363524" y="3513947"/>
            <a:ext cx="8199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87"/>
              <a:buFont typeface="Poppins Medium"/>
              <a:buNone/>
              <a:defRPr sz="487">
                <a:solidFill>
                  <a:schemeClr val="lt1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517" name="Google Shape;1517;p104"/>
          <p:cNvSpPr txBox="1">
            <a:spLocks noGrp="1"/>
          </p:cNvSpPr>
          <p:nvPr>
            <p:ph type="subTitle" idx="21"/>
          </p:nvPr>
        </p:nvSpPr>
        <p:spPr>
          <a:xfrm>
            <a:off x="3683830" y="733060"/>
            <a:ext cx="819900" cy="528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 algn="ctr"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487"/>
              <a:buFont typeface="Poppins Medium"/>
              <a:buNone/>
              <a:defRPr sz="487">
                <a:solidFill>
                  <a:schemeClr val="lt1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518" name="Google Shape;1518;p104"/>
          <p:cNvSpPr txBox="1">
            <a:spLocks noGrp="1"/>
          </p:cNvSpPr>
          <p:nvPr>
            <p:ph type="subTitle" idx="22"/>
          </p:nvPr>
        </p:nvSpPr>
        <p:spPr>
          <a:xfrm>
            <a:off x="5209497" y="1138566"/>
            <a:ext cx="3080400" cy="528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1pPr>
            <a:lvl2pPr lvl="1">
              <a:spcBef>
                <a:spcPts val="135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2pPr>
            <a:lvl3pPr lvl="2">
              <a:spcBef>
                <a:spcPts val="135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3pPr>
            <a:lvl4pPr lvl="3">
              <a:spcBef>
                <a:spcPts val="135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4pPr>
            <a:lvl5pPr lvl="4">
              <a:spcBef>
                <a:spcPts val="135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5pPr>
            <a:lvl6pPr lvl="5">
              <a:spcBef>
                <a:spcPts val="375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6pPr>
            <a:lvl7pPr lvl="6">
              <a:spcBef>
                <a:spcPts val="375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7pPr>
            <a:lvl8pPr lvl="7">
              <a:spcBef>
                <a:spcPts val="375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8pPr>
            <a:lvl9pPr lvl="8">
              <a:spcBef>
                <a:spcPts val="375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2_Custom Layout">
  <p:cSld name="42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0" name="Google Shape;1520;p105"/>
          <p:cNvSpPr/>
          <p:nvPr/>
        </p:nvSpPr>
        <p:spPr>
          <a:xfrm>
            <a:off x="4725642" y="358704"/>
            <a:ext cx="3735900" cy="3591900"/>
          </a:xfrm>
          <a:prstGeom prst="roundRect">
            <a:avLst>
              <a:gd name="adj" fmla="val 9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21" name="Google Shape;1521;p105"/>
          <p:cNvSpPr/>
          <p:nvPr/>
        </p:nvSpPr>
        <p:spPr>
          <a:xfrm>
            <a:off x="777963" y="358704"/>
            <a:ext cx="3735900" cy="3591900"/>
          </a:xfrm>
          <a:prstGeom prst="roundRect">
            <a:avLst>
              <a:gd name="adj" fmla="val 9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22" name="Google Shape;1522;p10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23" name="Google Shape;1523;p105"/>
          <p:cNvSpPr/>
          <p:nvPr/>
        </p:nvSpPr>
        <p:spPr>
          <a:xfrm>
            <a:off x="785817" y="4142136"/>
            <a:ext cx="7675800" cy="43470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EF0016"/>
              </a:gs>
              <a:gs pos="91000">
                <a:srgbClr val="380057"/>
              </a:gs>
              <a:gs pos="100000">
                <a:srgbClr val="380057"/>
              </a:gs>
            </a:gsLst>
            <a:lin ang="540070" scaled="0"/>
          </a:gra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l" rtl="0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25"/>
          </a:p>
        </p:txBody>
      </p:sp>
      <p:pic>
        <p:nvPicPr>
          <p:cNvPr id="1524" name="Google Shape;1524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5817" y="2621740"/>
            <a:ext cx="3751365" cy="8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5" name="Google Shape;1525;p10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32698" y="2621740"/>
            <a:ext cx="3751365" cy="8334"/>
          </a:xfrm>
          <a:prstGeom prst="rect">
            <a:avLst/>
          </a:prstGeom>
          <a:noFill/>
          <a:ln>
            <a:noFill/>
          </a:ln>
        </p:spPr>
      </p:pic>
      <p:sp>
        <p:nvSpPr>
          <p:cNvPr id="1526" name="Google Shape;1526;p105"/>
          <p:cNvSpPr txBox="1">
            <a:spLocks noGrp="1"/>
          </p:cNvSpPr>
          <p:nvPr>
            <p:ph type="title"/>
          </p:nvPr>
        </p:nvSpPr>
        <p:spPr>
          <a:xfrm>
            <a:off x="1009425" y="532941"/>
            <a:ext cx="3080400" cy="28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12"/>
              <a:buFont typeface="Poppins"/>
              <a:buNone/>
              <a:defRPr sz="19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527" name="Google Shape;1527;p105"/>
          <p:cNvSpPr txBox="1">
            <a:spLocks noGrp="1"/>
          </p:cNvSpPr>
          <p:nvPr>
            <p:ph type="subTitle" idx="1"/>
          </p:nvPr>
        </p:nvSpPr>
        <p:spPr>
          <a:xfrm>
            <a:off x="4966341" y="530100"/>
            <a:ext cx="3080400" cy="28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721"/>
              <a:buNone/>
              <a:defRPr sz="191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1528" name="Google Shape;1528;p105"/>
          <p:cNvSpPr txBox="1">
            <a:spLocks noGrp="1"/>
          </p:cNvSpPr>
          <p:nvPr>
            <p:ph type="subTitle" idx="2"/>
          </p:nvPr>
        </p:nvSpPr>
        <p:spPr>
          <a:xfrm>
            <a:off x="1912823" y="4176572"/>
            <a:ext cx="5506800" cy="365700"/>
          </a:xfrm>
          <a:prstGeom prst="rect">
            <a:avLst/>
          </a:prstGeom>
          <a:noFill/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1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 algn="ctr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 algn="ctr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529" name="Google Shape;1529;p105"/>
          <p:cNvSpPr txBox="1">
            <a:spLocks noGrp="1"/>
          </p:cNvSpPr>
          <p:nvPr>
            <p:ph type="title" idx="3" hasCustomPrompt="1"/>
          </p:nvPr>
        </p:nvSpPr>
        <p:spPr>
          <a:xfrm>
            <a:off x="4955620" y="1678775"/>
            <a:ext cx="13308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2775" b="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30" name="Google Shape;1530;p105"/>
          <p:cNvSpPr txBox="1">
            <a:spLocks noGrp="1"/>
          </p:cNvSpPr>
          <p:nvPr>
            <p:ph type="title" idx="4" hasCustomPrompt="1"/>
          </p:nvPr>
        </p:nvSpPr>
        <p:spPr>
          <a:xfrm>
            <a:off x="6677806" y="1678775"/>
            <a:ext cx="12786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2775" b="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31" name="Google Shape;1531;p105"/>
          <p:cNvSpPr txBox="1">
            <a:spLocks noGrp="1"/>
          </p:cNvSpPr>
          <p:nvPr>
            <p:ph type="title" idx="5" hasCustomPrompt="1"/>
          </p:nvPr>
        </p:nvSpPr>
        <p:spPr>
          <a:xfrm>
            <a:off x="4955620" y="2809850"/>
            <a:ext cx="12786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2775" b="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32" name="Google Shape;1532;p105"/>
          <p:cNvSpPr txBox="1">
            <a:spLocks noGrp="1"/>
          </p:cNvSpPr>
          <p:nvPr>
            <p:ph type="title" idx="6" hasCustomPrompt="1"/>
          </p:nvPr>
        </p:nvSpPr>
        <p:spPr>
          <a:xfrm>
            <a:off x="6677806" y="2809850"/>
            <a:ext cx="12786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2775" b="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33" name="Google Shape;1533;p105"/>
          <p:cNvSpPr txBox="1">
            <a:spLocks noGrp="1"/>
          </p:cNvSpPr>
          <p:nvPr>
            <p:ph type="subTitle" idx="7"/>
          </p:nvPr>
        </p:nvSpPr>
        <p:spPr>
          <a:xfrm>
            <a:off x="4968431" y="2152566"/>
            <a:ext cx="1587300" cy="434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7"/>
              <a:buFont typeface="Poppins Medium"/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 Medium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 Medium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 Medium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 Medium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9pPr>
          </a:lstStyle>
          <a:p>
            <a:endParaRPr/>
          </a:p>
        </p:txBody>
      </p:sp>
      <p:sp>
        <p:nvSpPr>
          <p:cNvPr id="1534" name="Google Shape;1534;p105"/>
          <p:cNvSpPr txBox="1">
            <a:spLocks noGrp="1"/>
          </p:cNvSpPr>
          <p:nvPr>
            <p:ph type="subTitle" idx="8"/>
          </p:nvPr>
        </p:nvSpPr>
        <p:spPr>
          <a:xfrm>
            <a:off x="6662311" y="2152566"/>
            <a:ext cx="1587300" cy="434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7"/>
              <a:buFont typeface="Poppins Medium"/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 Medium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 Medium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 Medium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 Medium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9pPr>
          </a:lstStyle>
          <a:p>
            <a:endParaRPr/>
          </a:p>
        </p:txBody>
      </p:sp>
      <p:sp>
        <p:nvSpPr>
          <p:cNvPr id="1535" name="Google Shape;1535;p105"/>
          <p:cNvSpPr txBox="1">
            <a:spLocks noGrp="1"/>
          </p:cNvSpPr>
          <p:nvPr>
            <p:ph type="subTitle" idx="9"/>
          </p:nvPr>
        </p:nvSpPr>
        <p:spPr>
          <a:xfrm>
            <a:off x="4965029" y="3267394"/>
            <a:ext cx="1587300" cy="54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7"/>
              <a:buFont typeface="Poppins Medium"/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 Medium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 Medium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 Medium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 Medium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9pPr>
          </a:lstStyle>
          <a:p>
            <a:endParaRPr/>
          </a:p>
        </p:txBody>
      </p:sp>
      <p:sp>
        <p:nvSpPr>
          <p:cNvPr id="1536" name="Google Shape;1536;p105"/>
          <p:cNvSpPr txBox="1">
            <a:spLocks noGrp="1"/>
          </p:cNvSpPr>
          <p:nvPr>
            <p:ph type="subTitle" idx="13"/>
          </p:nvPr>
        </p:nvSpPr>
        <p:spPr>
          <a:xfrm>
            <a:off x="6658908" y="3267394"/>
            <a:ext cx="1587300" cy="54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7"/>
              <a:buFont typeface="Poppins Medium"/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 Medium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 Medium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 Medium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 Medium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9pPr>
          </a:lstStyle>
          <a:p>
            <a:endParaRPr/>
          </a:p>
        </p:txBody>
      </p:sp>
      <p:sp>
        <p:nvSpPr>
          <p:cNvPr id="1537" name="Google Shape;1537;p105"/>
          <p:cNvSpPr txBox="1">
            <a:spLocks noGrp="1"/>
          </p:cNvSpPr>
          <p:nvPr>
            <p:ph type="title" idx="14" hasCustomPrompt="1"/>
          </p:nvPr>
        </p:nvSpPr>
        <p:spPr>
          <a:xfrm>
            <a:off x="1025757" y="1678775"/>
            <a:ext cx="12144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2775" b="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38" name="Google Shape;1538;p105"/>
          <p:cNvSpPr txBox="1">
            <a:spLocks noGrp="1"/>
          </p:cNvSpPr>
          <p:nvPr>
            <p:ph type="title" idx="15" hasCustomPrompt="1"/>
          </p:nvPr>
        </p:nvSpPr>
        <p:spPr>
          <a:xfrm>
            <a:off x="2747900" y="1678775"/>
            <a:ext cx="12786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2775" b="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39" name="Google Shape;1539;p105"/>
          <p:cNvSpPr txBox="1">
            <a:spLocks noGrp="1"/>
          </p:cNvSpPr>
          <p:nvPr>
            <p:ph type="title" idx="16" hasCustomPrompt="1"/>
          </p:nvPr>
        </p:nvSpPr>
        <p:spPr>
          <a:xfrm>
            <a:off x="1025758" y="2809850"/>
            <a:ext cx="13308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2775" b="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40" name="Google Shape;1540;p105"/>
          <p:cNvSpPr txBox="1">
            <a:spLocks noGrp="1"/>
          </p:cNvSpPr>
          <p:nvPr>
            <p:ph type="title" idx="17" hasCustomPrompt="1"/>
          </p:nvPr>
        </p:nvSpPr>
        <p:spPr>
          <a:xfrm>
            <a:off x="2747900" y="2809850"/>
            <a:ext cx="1330800" cy="365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  <a:defRPr sz="2775" b="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41" name="Google Shape;1541;p105"/>
          <p:cNvSpPr txBox="1">
            <a:spLocks noGrp="1"/>
          </p:cNvSpPr>
          <p:nvPr>
            <p:ph type="subTitle" idx="18"/>
          </p:nvPr>
        </p:nvSpPr>
        <p:spPr>
          <a:xfrm>
            <a:off x="1038540" y="2152566"/>
            <a:ext cx="1587300" cy="434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7"/>
              <a:buFont typeface="Poppins Medium"/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 Medium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 Medium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 Medium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 Medium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9pPr>
          </a:lstStyle>
          <a:p>
            <a:endParaRPr/>
          </a:p>
        </p:txBody>
      </p:sp>
      <p:sp>
        <p:nvSpPr>
          <p:cNvPr id="1542" name="Google Shape;1542;p105"/>
          <p:cNvSpPr txBox="1">
            <a:spLocks noGrp="1"/>
          </p:cNvSpPr>
          <p:nvPr>
            <p:ph type="subTitle" idx="19"/>
          </p:nvPr>
        </p:nvSpPr>
        <p:spPr>
          <a:xfrm>
            <a:off x="2732419" y="2152566"/>
            <a:ext cx="1587300" cy="434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7"/>
              <a:buFont typeface="Poppins Medium"/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 Medium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 Medium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 Medium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 Medium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9pPr>
          </a:lstStyle>
          <a:p>
            <a:endParaRPr/>
          </a:p>
        </p:txBody>
      </p:sp>
      <p:sp>
        <p:nvSpPr>
          <p:cNvPr id="1543" name="Google Shape;1543;p105"/>
          <p:cNvSpPr txBox="1">
            <a:spLocks noGrp="1"/>
          </p:cNvSpPr>
          <p:nvPr>
            <p:ph type="subTitle" idx="20"/>
          </p:nvPr>
        </p:nvSpPr>
        <p:spPr>
          <a:xfrm>
            <a:off x="1035137" y="3267394"/>
            <a:ext cx="1587300" cy="54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7"/>
              <a:buFont typeface="Poppins Medium"/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 Medium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 Medium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 Medium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 Medium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9pPr>
          </a:lstStyle>
          <a:p>
            <a:endParaRPr/>
          </a:p>
        </p:txBody>
      </p:sp>
      <p:sp>
        <p:nvSpPr>
          <p:cNvPr id="1544" name="Google Shape;1544;p105"/>
          <p:cNvSpPr txBox="1">
            <a:spLocks noGrp="1"/>
          </p:cNvSpPr>
          <p:nvPr>
            <p:ph type="subTitle" idx="21"/>
          </p:nvPr>
        </p:nvSpPr>
        <p:spPr>
          <a:xfrm>
            <a:off x="2729017" y="3267394"/>
            <a:ext cx="1587300" cy="541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37"/>
              <a:buFont typeface="Poppins Medium"/>
              <a:buNone/>
              <a:defRPr sz="637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 Medium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 Medium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 Medium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 Medium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 Medium"/>
              <a:buNone/>
              <a:defRPr sz="187"/>
            </a:lvl9pPr>
          </a:lstStyle>
          <a:p>
            <a:endParaRPr/>
          </a:p>
        </p:txBody>
      </p:sp>
      <p:sp>
        <p:nvSpPr>
          <p:cNvPr id="1545" name="Google Shape;1545;p105"/>
          <p:cNvSpPr txBox="1">
            <a:spLocks noGrp="1"/>
          </p:cNvSpPr>
          <p:nvPr>
            <p:ph type="subTitle" idx="22"/>
          </p:nvPr>
        </p:nvSpPr>
        <p:spPr>
          <a:xfrm>
            <a:off x="1020683" y="1166550"/>
            <a:ext cx="3080400" cy="286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1pPr>
            <a:lvl2pPr lvl="1">
              <a:spcBef>
                <a:spcPts val="135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2pPr>
            <a:lvl3pPr lvl="2">
              <a:spcBef>
                <a:spcPts val="135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3pPr>
            <a:lvl4pPr lvl="3">
              <a:spcBef>
                <a:spcPts val="135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4pPr>
            <a:lvl5pPr lvl="4">
              <a:spcBef>
                <a:spcPts val="135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5pPr>
            <a:lvl6pPr lvl="5">
              <a:spcBef>
                <a:spcPts val="375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6pPr>
            <a:lvl7pPr lvl="6">
              <a:spcBef>
                <a:spcPts val="375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7pPr>
            <a:lvl8pPr lvl="7">
              <a:spcBef>
                <a:spcPts val="375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8pPr>
            <a:lvl9pPr lvl="8">
              <a:spcBef>
                <a:spcPts val="375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9pPr>
          </a:lstStyle>
          <a:p>
            <a:endParaRPr/>
          </a:p>
        </p:txBody>
      </p:sp>
      <p:sp>
        <p:nvSpPr>
          <p:cNvPr id="1546" name="Google Shape;1546;p105"/>
          <p:cNvSpPr txBox="1">
            <a:spLocks noGrp="1"/>
          </p:cNvSpPr>
          <p:nvPr>
            <p:ph type="subTitle" idx="23"/>
          </p:nvPr>
        </p:nvSpPr>
        <p:spPr>
          <a:xfrm>
            <a:off x="4958678" y="1166550"/>
            <a:ext cx="3080400" cy="286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1pPr>
            <a:lvl2pPr lvl="1">
              <a:spcBef>
                <a:spcPts val="135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2pPr>
            <a:lvl3pPr lvl="2">
              <a:spcBef>
                <a:spcPts val="135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3pPr>
            <a:lvl4pPr lvl="3">
              <a:spcBef>
                <a:spcPts val="135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4pPr>
            <a:lvl5pPr lvl="4">
              <a:spcBef>
                <a:spcPts val="1350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5pPr>
            <a:lvl6pPr lvl="5">
              <a:spcBef>
                <a:spcPts val="375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6pPr>
            <a:lvl7pPr lvl="6">
              <a:spcBef>
                <a:spcPts val="375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7pPr>
            <a:lvl8pPr lvl="7">
              <a:spcBef>
                <a:spcPts val="375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8pPr>
            <a:lvl9pPr lvl="8">
              <a:spcBef>
                <a:spcPts val="375"/>
              </a:spcBef>
              <a:spcAft>
                <a:spcPts val="0"/>
              </a:spcAft>
              <a:buSzPts val="1012"/>
              <a:buFont typeface="Poppins Medium"/>
              <a:buNone/>
              <a:defRPr sz="1012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3_Custom Layout">
  <p:cSld name="43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8" name="Google Shape;1548;p106"/>
          <p:cNvSpPr/>
          <p:nvPr/>
        </p:nvSpPr>
        <p:spPr>
          <a:xfrm>
            <a:off x="4670344" y="2803788"/>
            <a:ext cx="4246500" cy="1855200"/>
          </a:xfrm>
          <a:prstGeom prst="roundRect">
            <a:avLst>
              <a:gd name="adj" fmla="val 242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49" name="Google Shape;1549;p106"/>
          <p:cNvSpPr/>
          <p:nvPr/>
        </p:nvSpPr>
        <p:spPr>
          <a:xfrm>
            <a:off x="339879" y="864394"/>
            <a:ext cx="4246500" cy="1855200"/>
          </a:xfrm>
          <a:prstGeom prst="roundRect">
            <a:avLst>
              <a:gd name="adj" fmla="val 242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50" name="Google Shape;1550;p106"/>
          <p:cNvSpPr/>
          <p:nvPr/>
        </p:nvSpPr>
        <p:spPr>
          <a:xfrm>
            <a:off x="4670344" y="864394"/>
            <a:ext cx="4246500" cy="1855200"/>
          </a:xfrm>
          <a:prstGeom prst="roundRect">
            <a:avLst>
              <a:gd name="adj" fmla="val 242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51" name="Google Shape;1551;p106"/>
          <p:cNvSpPr/>
          <p:nvPr/>
        </p:nvSpPr>
        <p:spPr>
          <a:xfrm>
            <a:off x="339879" y="2803788"/>
            <a:ext cx="4246500" cy="1855200"/>
          </a:xfrm>
          <a:prstGeom prst="roundRect">
            <a:avLst>
              <a:gd name="adj" fmla="val 242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52" name="Google Shape;1552;p106"/>
          <p:cNvSpPr txBox="1">
            <a:spLocks noGrp="1"/>
          </p:cNvSpPr>
          <p:nvPr>
            <p:ph type="title"/>
          </p:nvPr>
        </p:nvSpPr>
        <p:spPr>
          <a:xfrm>
            <a:off x="325594" y="369882"/>
            <a:ext cx="84048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553" name="Google Shape;1553;p10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54" name="Google Shape;1554;p106"/>
          <p:cNvSpPr txBox="1">
            <a:spLocks noGrp="1"/>
          </p:cNvSpPr>
          <p:nvPr>
            <p:ph type="body" idx="1"/>
          </p:nvPr>
        </p:nvSpPr>
        <p:spPr>
          <a:xfrm>
            <a:off x="4782282" y="3264250"/>
            <a:ext cx="3956100" cy="134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945"/>
              <a:buChar char="●"/>
              <a:defRPr sz="1050"/>
            </a:lvl1pPr>
            <a:lvl2pPr marL="914400" lvl="1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810"/>
              <a:buChar char="●"/>
              <a:defRPr sz="900"/>
            </a:lvl2pPr>
            <a:lvl3pPr marL="1371600" lvl="2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675"/>
              <a:buChar char="●"/>
              <a:defRPr sz="750"/>
            </a:lvl3pPr>
            <a:lvl4pPr marL="1828800" lvl="3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har char="●"/>
              <a:defRPr sz="100"/>
            </a:lvl4pPr>
            <a:lvl5pPr marL="2286000" lvl="4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har char="●"/>
              <a:defRPr sz="100"/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9pPr>
          </a:lstStyle>
          <a:p>
            <a:endParaRPr/>
          </a:p>
        </p:txBody>
      </p:sp>
      <p:sp>
        <p:nvSpPr>
          <p:cNvPr id="1555" name="Google Shape;1555;p106"/>
          <p:cNvSpPr txBox="1">
            <a:spLocks noGrp="1"/>
          </p:cNvSpPr>
          <p:nvPr>
            <p:ph type="subTitle" idx="2"/>
          </p:nvPr>
        </p:nvSpPr>
        <p:spPr>
          <a:xfrm>
            <a:off x="453925" y="966947"/>
            <a:ext cx="4000500" cy="274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2pPr>
            <a:lvl3pPr lvl="2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3pPr>
            <a:lvl4pPr lvl="3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4pPr>
            <a:lvl5pPr lvl="4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5pPr>
            <a:lvl6pPr lvl="5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6pPr>
            <a:lvl7pPr lvl="6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7pPr>
            <a:lvl8pPr lvl="7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8pPr>
            <a:lvl9pPr lvl="8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9pPr>
          </a:lstStyle>
          <a:p>
            <a:endParaRPr/>
          </a:p>
        </p:txBody>
      </p:sp>
      <p:sp>
        <p:nvSpPr>
          <p:cNvPr id="1556" name="Google Shape;1556;p106"/>
          <p:cNvSpPr txBox="1">
            <a:spLocks noGrp="1"/>
          </p:cNvSpPr>
          <p:nvPr>
            <p:ph type="subTitle" idx="3"/>
          </p:nvPr>
        </p:nvSpPr>
        <p:spPr>
          <a:xfrm>
            <a:off x="4768400" y="966950"/>
            <a:ext cx="3939600" cy="274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2pPr>
            <a:lvl3pPr lvl="2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3pPr>
            <a:lvl4pPr lvl="3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4pPr>
            <a:lvl5pPr lvl="4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5pPr>
            <a:lvl6pPr lvl="5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6pPr>
            <a:lvl7pPr lvl="6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7pPr>
            <a:lvl8pPr lvl="7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8pPr>
            <a:lvl9pPr lvl="8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9pPr>
          </a:lstStyle>
          <a:p>
            <a:endParaRPr/>
          </a:p>
        </p:txBody>
      </p:sp>
      <p:sp>
        <p:nvSpPr>
          <p:cNvPr id="1557" name="Google Shape;1557;p106"/>
          <p:cNvSpPr txBox="1">
            <a:spLocks noGrp="1"/>
          </p:cNvSpPr>
          <p:nvPr>
            <p:ph type="subTitle" idx="4"/>
          </p:nvPr>
        </p:nvSpPr>
        <p:spPr>
          <a:xfrm>
            <a:off x="453925" y="2911753"/>
            <a:ext cx="4000500" cy="274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2pPr>
            <a:lvl3pPr lvl="2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3pPr>
            <a:lvl4pPr lvl="3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4pPr>
            <a:lvl5pPr lvl="4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5pPr>
            <a:lvl6pPr lvl="5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6pPr>
            <a:lvl7pPr lvl="6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7pPr>
            <a:lvl8pPr lvl="7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8pPr>
            <a:lvl9pPr lvl="8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9pPr>
          </a:lstStyle>
          <a:p>
            <a:endParaRPr/>
          </a:p>
        </p:txBody>
      </p:sp>
      <p:sp>
        <p:nvSpPr>
          <p:cNvPr id="1558" name="Google Shape;1558;p106"/>
          <p:cNvSpPr txBox="1">
            <a:spLocks noGrp="1"/>
          </p:cNvSpPr>
          <p:nvPr>
            <p:ph type="subTitle" idx="5"/>
          </p:nvPr>
        </p:nvSpPr>
        <p:spPr>
          <a:xfrm>
            <a:off x="4774356" y="2911753"/>
            <a:ext cx="3956100" cy="274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2pPr>
            <a:lvl3pPr lvl="2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3pPr>
            <a:lvl4pPr lvl="3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4pPr>
            <a:lvl5pPr lvl="4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5pPr>
            <a:lvl6pPr lvl="5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6pPr>
            <a:lvl7pPr lvl="6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7pPr>
            <a:lvl8pPr lvl="7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8pPr>
            <a:lvl9pPr lvl="8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59" name="Google Shape;1559;p106"/>
          <p:cNvSpPr txBox="1">
            <a:spLocks noGrp="1"/>
          </p:cNvSpPr>
          <p:nvPr>
            <p:ph type="body" idx="6"/>
          </p:nvPr>
        </p:nvSpPr>
        <p:spPr>
          <a:xfrm>
            <a:off x="485075" y="3264250"/>
            <a:ext cx="3956100" cy="134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945"/>
              <a:buChar char="●"/>
              <a:defRPr sz="1050"/>
            </a:lvl1pPr>
            <a:lvl2pPr marL="914400" lvl="1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810"/>
              <a:buChar char="●"/>
              <a:defRPr sz="900"/>
            </a:lvl2pPr>
            <a:lvl3pPr marL="1371600" lvl="2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675"/>
              <a:buChar char="●"/>
              <a:defRPr sz="750"/>
            </a:lvl3pPr>
            <a:lvl4pPr marL="1828800" lvl="3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har char="●"/>
              <a:defRPr sz="100"/>
            </a:lvl4pPr>
            <a:lvl5pPr marL="2286000" lvl="4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har char="●"/>
              <a:defRPr sz="100"/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9pPr>
          </a:lstStyle>
          <a:p>
            <a:endParaRPr/>
          </a:p>
        </p:txBody>
      </p:sp>
      <p:sp>
        <p:nvSpPr>
          <p:cNvPr id="1560" name="Google Shape;1560;p106"/>
          <p:cNvSpPr txBox="1">
            <a:spLocks noGrp="1"/>
          </p:cNvSpPr>
          <p:nvPr>
            <p:ph type="body" idx="7"/>
          </p:nvPr>
        </p:nvSpPr>
        <p:spPr>
          <a:xfrm>
            <a:off x="4782282" y="1299600"/>
            <a:ext cx="3956100" cy="134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945"/>
              <a:buChar char="●"/>
              <a:defRPr sz="1050"/>
            </a:lvl1pPr>
            <a:lvl2pPr marL="914400" lvl="1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810"/>
              <a:buChar char="●"/>
              <a:defRPr sz="900"/>
            </a:lvl2pPr>
            <a:lvl3pPr marL="1371600" lvl="2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675"/>
              <a:buChar char="●"/>
              <a:defRPr sz="750"/>
            </a:lvl3pPr>
            <a:lvl4pPr marL="1828800" lvl="3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har char="●"/>
              <a:defRPr sz="100"/>
            </a:lvl4pPr>
            <a:lvl5pPr marL="2286000" lvl="4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har char="●"/>
              <a:defRPr sz="100"/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9pPr>
          </a:lstStyle>
          <a:p>
            <a:endParaRPr/>
          </a:p>
        </p:txBody>
      </p:sp>
      <p:sp>
        <p:nvSpPr>
          <p:cNvPr id="1561" name="Google Shape;1561;p106"/>
          <p:cNvSpPr txBox="1">
            <a:spLocks noGrp="1"/>
          </p:cNvSpPr>
          <p:nvPr>
            <p:ph type="body" idx="8"/>
          </p:nvPr>
        </p:nvSpPr>
        <p:spPr>
          <a:xfrm>
            <a:off x="485075" y="1299600"/>
            <a:ext cx="3956100" cy="134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945"/>
              <a:buChar char="●"/>
              <a:defRPr sz="1050"/>
            </a:lvl1pPr>
            <a:lvl2pPr marL="914400" lvl="1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810"/>
              <a:buChar char="●"/>
              <a:defRPr sz="900"/>
            </a:lvl2pPr>
            <a:lvl3pPr marL="1371600" lvl="2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675"/>
              <a:buChar char="●"/>
              <a:defRPr sz="750"/>
            </a:lvl3pPr>
            <a:lvl4pPr marL="1828800" lvl="3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har char="●"/>
              <a:defRPr sz="100"/>
            </a:lvl4pPr>
            <a:lvl5pPr marL="2286000" lvl="4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har char="●"/>
              <a:defRPr sz="100"/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har char="•"/>
              <a:defRPr sz="1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4_Custom Layout">
  <p:cSld name="4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3" name="Google Shape;1563;p107"/>
          <p:cNvSpPr/>
          <p:nvPr/>
        </p:nvSpPr>
        <p:spPr>
          <a:xfrm>
            <a:off x="4670344" y="2803788"/>
            <a:ext cx="4246500" cy="1855200"/>
          </a:xfrm>
          <a:prstGeom prst="roundRect">
            <a:avLst>
              <a:gd name="adj" fmla="val 2420"/>
            </a:avLst>
          </a:prstGeom>
          <a:gradFill>
            <a:gsLst>
              <a:gs pos="0">
                <a:srgbClr val="EF0016"/>
              </a:gs>
              <a:gs pos="72000">
                <a:schemeClr val="dk1"/>
              </a:gs>
              <a:gs pos="100000">
                <a:schemeClr val="dk1"/>
              </a:gs>
            </a:gsLst>
            <a:lin ang="18900044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1564" name="Google Shape;1564;p107" descr="A black and blue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60257" y="2804991"/>
            <a:ext cx="4245431" cy="1866755"/>
          </a:xfrm>
          <a:prstGeom prst="rect">
            <a:avLst/>
          </a:prstGeom>
          <a:noFill/>
          <a:ln>
            <a:noFill/>
          </a:ln>
        </p:spPr>
      </p:pic>
      <p:sp>
        <p:nvSpPr>
          <p:cNvPr id="1565" name="Google Shape;1565;p107"/>
          <p:cNvSpPr/>
          <p:nvPr/>
        </p:nvSpPr>
        <p:spPr>
          <a:xfrm>
            <a:off x="339879" y="864394"/>
            <a:ext cx="4246500" cy="1855200"/>
          </a:xfrm>
          <a:prstGeom prst="roundRect">
            <a:avLst>
              <a:gd name="adj" fmla="val 242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66" name="Google Shape;1566;p107"/>
          <p:cNvSpPr/>
          <p:nvPr/>
        </p:nvSpPr>
        <p:spPr>
          <a:xfrm>
            <a:off x="4670344" y="864394"/>
            <a:ext cx="4246500" cy="1855200"/>
          </a:xfrm>
          <a:prstGeom prst="roundRect">
            <a:avLst>
              <a:gd name="adj" fmla="val 242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67" name="Google Shape;1567;p107"/>
          <p:cNvSpPr/>
          <p:nvPr/>
        </p:nvSpPr>
        <p:spPr>
          <a:xfrm>
            <a:off x="339879" y="2803788"/>
            <a:ext cx="4246500" cy="1855200"/>
          </a:xfrm>
          <a:prstGeom prst="roundRect">
            <a:avLst>
              <a:gd name="adj" fmla="val 242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68" name="Google Shape;1568;p107"/>
          <p:cNvSpPr txBox="1">
            <a:spLocks noGrp="1"/>
          </p:cNvSpPr>
          <p:nvPr>
            <p:ph type="title"/>
          </p:nvPr>
        </p:nvSpPr>
        <p:spPr>
          <a:xfrm>
            <a:off x="325594" y="369882"/>
            <a:ext cx="84048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569" name="Google Shape;1569;p10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70" name="Google Shape;1570;p107"/>
          <p:cNvSpPr txBox="1">
            <a:spLocks noGrp="1"/>
          </p:cNvSpPr>
          <p:nvPr>
            <p:ph type="body" idx="1"/>
          </p:nvPr>
        </p:nvSpPr>
        <p:spPr>
          <a:xfrm>
            <a:off x="4751767" y="3714750"/>
            <a:ext cx="3956100" cy="89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FFC000"/>
              </a:buClr>
              <a:buSzPts val="945"/>
              <a:buChar char="●"/>
              <a:defRPr sz="1050">
                <a:solidFill>
                  <a:schemeClr val="lt1"/>
                </a:solidFill>
              </a:defRPr>
            </a:lvl1pPr>
            <a:lvl2pPr marL="914400" lvl="1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FFC000"/>
              </a:buClr>
              <a:buSzPts val="810"/>
              <a:buChar char="●"/>
              <a:defRPr sz="900">
                <a:solidFill>
                  <a:schemeClr val="lt1"/>
                </a:solidFill>
              </a:defRPr>
            </a:lvl2pPr>
            <a:lvl3pPr marL="1371600" lvl="2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FFC000"/>
              </a:buClr>
              <a:buSzPts val="675"/>
              <a:buChar char="●"/>
              <a:defRPr sz="750">
                <a:solidFill>
                  <a:schemeClr val="lt1"/>
                </a:solidFill>
              </a:defRPr>
            </a:lvl3pPr>
            <a:lvl4pPr marL="1828800" lvl="3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Char char="●"/>
              <a:defRPr sz="100"/>
            </a:lvl4pPr>
            <a:lvl5pPr marL="2286000" lvl="4" indent="-23098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Char char="●"/>
              <a:defRPr sz="100"/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9pPr>
          </a:lstStyle>
          <a:p>
            <a:endParaRPr/>
          </a:p>
        </p:txBody>
      </p:sp>
      <p:pic>
        <p:nvPicPr>
          <p:cNvPr id="1571" name="Google Shape;1571;p10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70214" y="3186504"/>
            <a:ext cx="4239483" cy="5953"/>
          </a:xfrm>
          <a:prstGeom prst="rect">
            <a:avLst/>
          </a:prstGeom>
          <a:noFill/>
          <a:ln>
            <a:noFill/>
          </a:ln>
        </p:spPr>
      </p:pic>
      <p:sp>
        <p:nvSpPr>
          <p:cNvPr id="1572" name="Google Shape;1572;p107"/>
          <p:cNvSpPr txBox="1">
            <a:spLocks noGrp="1"/>
          </p:cNvSpPr>
          <p:nvPr>
            <p:ph type="subTitle" idx="2"/>
          </p:nvPr>
        </p:nvSpPr>
        <p:spPr>
          <a:xfrm>
            <a:off x="453925" y="966947"/>
            <a:ext cx="3992700" cy="274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2pPr>
            <a:lvl3pPr lvl="2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3pPr>
            <a:lvl4pPr lvl="3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4pPr>
            <a:lvl5pPr lvl="4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5pPr>
            <a:lvl6pPr lvl="5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6pPr>
            <a:lvl7pPr lvl="6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7pPr>
            <a:lvl8pPr lvl="7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8pPr>
            <a:lvl9pPr lvl="8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9pPr>
          </a:lstStyle>
          <a:p>
            <a:endParaRPr/>
          </a:p>
        </p:txBody>
      </p:sp>
      <p:sp>
        <p:nvSpPr>
          <p:cNvPr id="1573" name="Google Shape;1573;p107"/>
          <p:cNvSpPr txBox="1">
            <a:spLocks noGrp="1"/>
          </p:cNvSpPr>
          <p:nvPr>
            <p:ph type="subTitle" idx="3"/>
          </p:nvPr>
        </p:nvSpPr>
        <p:spPr>
          <a:xfrm>
            <a:off x="4768404" y="966947"/>
            <a:ext cx="1684500" cy="401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2pPr>
            <a:lvl3pPr lvl="2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3pPr>
            <a:lvl4pPr lvl="3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4pPr>
            <a:lvl5pPr lvl="4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5pPr>
            <a:lvl6pPr lvl="5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6pPr>
            <a:lvl7pPr lvl="6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7pPr>
            <a:lvl8pPr lvl="7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8pPr>
            <a:lvl9pPr lvl="8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9pPr>
          </a:lstStyle>
          <a:p>
            <a:endParaRPr/>
          </a:p>
        </p:txBody>
      </p:sp>
      <p:sp>
        <p:nvSpPr>
          <p:cNvPr id="1574" name="Google Shape;1574;p107"/>
          <p:cNvSpPr txBox="1">
            <a:spLocks noGrp="1"/>
          </p:cNvSpPr>
          <p:nvPr>
            <p:ph type="subTitle" idx="4"/>
          </p:nvPr>
        </p:nvSpPr>
        <p:spPr>
          <a:xfrm>
            <a:off x="453925" y="2911753"/>
            <a:ext cx="3992700" cy="274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2pPr>
            <a:lvl3pPr lvl="2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3pPr>
            <a:lvl4pPr lvl="3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4pPr>
            <a:lvl5pPr lvl="4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5pPr>
            <a:lvl6pPr lvl="5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6pPr>
            <a:lvl7pPr lvl="6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7pPr>
            <a:lvl8pPr lvl="7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8pPr>
            <a:lvl9pPr lvl="8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200"/>
              <a:buFont typeface="Poppins"/>
              <a:buNone/>
              <a:defRPr sz="1200"/>
            </a:lvl9pPr>
          </a:lstStyle>
          <a:p>
            <a:endParaRPr/>
          </a:p>
        </p:txBody>
      </p:sp>
      <p:sp>
        <p:nvSpPr>
          <p:cNvPr id="1575" name="Google Shape;1575;p107"/>
          <p:cNvSpPr txBox="1">
            <a:spLocks noGrp="1"/>
          </p:cNvSpPr>
          <p:nvPr>
            <p:ph type="subTitle" idx="5"/>
          </p:nvPr>
        </p:nvSpPr>
        <p:spPr>
          <a:xfrm>
            <a:off x="4774356" y="2911753"/>
            <a:ext cx="3956100" cy="274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2pPr>
            <a:lvl3pPr lvl="2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3pPr>
            <a:lvl4pPr lvl="3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4pPr>
            <a:lvl5pPr lvl="4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5pPr>
            <a:lvl6pPr lvl="5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6pPr>
            <a:lvl7pPr lvl="6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7pPr>
            <a:lvl8pPr lvl="7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8pPr>
            <a:lvl9pPr lvl="8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Poppins"/>
              <a:buNone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5_Custom Layout">
  <p:cSld name="45_Custom Layout">
    <p:spTree>
      <p:nvGrpSpPr>
        <p:cNvPr id="1" name="Shape 1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" name="Google Shape;1577;p108"/>
          <p:cNvSpPr/>
          <p:nvPr/>
        </p:nvSpPr>
        <p:spPr>
          <a:xfrm>
            <a:off x="2318273" y="2154147"/>
            <a:ext cx="4489500" cy="1199100"/>
          </a:xfrm>
          <a:prstGeom prst="roundRect">
            <a:avLst>
              <a:gd name="adj" fmla="val 7531"/>
            </a:avLst>
          </a:prstGeom>
          <a:gradFill>
            <a:gsLst>
              <a:gs pos="0">
                <a:srgbClr val="E6EDFF"/>
              </a:gs>
              <a:gs pos="84000">
                <a:srgbClr val="C8DAFF"/>
              </a:gs>
              <a:gs pos="100000">
                <a:srgbClr val="C8DAFF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78" name="Google Shape;1578;p108"/>
          <p:cNvSpPr/>
          <p:nvPr/>
        </p:nvSpPr>
        <p:spPr>
          <a:xfrm>
            <a:off x="322022" y="896847"/>
            <a:ext cx="4489500" cy="1199100"/>
          </a:xfrm>
          <a:prstGeom prst="roundRect">
            <a:avLst>
              <a:gd name="adj" fmla="val 7531"/>
            </a:avLst>
          </a:prstGeom>
          <a:gradFill>
            <a:gsLst>
              <a:gs pos="0">
                <a:srgbClr val="E9F1FE"/>
              </a:gs>
              <a:gs pos="84000">
                <a:srgbClr val="E0E8FF"/>
              </a:gs>
              <a:gs pos="100000">
                <a:srgbClr val="E0E8FF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79" name="Google Shape;1579;p108"/>
          <p:cNvSpPr/>
          <p:nvPr/>
        </p:nvSpPr>
        <p:spPr>
          <a:xfrm>
            <a:off x="4318096" y="3423108"/>
            <a:ext cx="4489500" cy="1199100"/>
          </a:xfrm>
          <a:prstGeom prst="roundRect">
            <a:avLst>
              <a:gd name="adj" fmla="val 7531"/>
            </a:avLst>
          </a:prstGeom>
          <a:gradFill>
            <a:gsLst>
              <a:gs pos="0">
                <a:srgbClr val="D9E6FF"/>
              </a:gs>
              <a:gs pos="100000">
                <a:srgbClr val="C1D4FF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80" name="Google Shape;1580;p108"/>
          <p:cNvSpPr txBox="1">
            <a:spLocks noGrp="1"/>
          </p:cNvSpPr>
          <p:nvPr>
            <p:ph type="title"/>
          </p:nvPr>
        </p:nvSpPr>
        <p:spPr>
          <a:xfrm>
            <a:off x="325593" y="368499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581" name="Google Shape;1581;p10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582" name="Google Shape;1582;p10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15022" y="1272183"/>
            <a:ext cx="4489492" cy="59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3" name="Google Shape;1583;p10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318273" y="2536031"/>
            <a:ext cx="4489492" cy="59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4" name="Google Shape;1584;p10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313810" y="3799522"/>
            <a:ext cx="4489492" cy="59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5" name="Google Shape;1585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01758" y="1076271"/>
            <a:ext cx="45240" cy="107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6" name="Google Shape;1586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58337" y="2298992"/>
            <a:ext cx="45240" cy="1071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7" name="Google Shape;1587;p1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51439" y="3594109"/>
            <a:ext cx="45240" cy="107148"/>
          </a:xfrm>
          <a:prstGeom prst="rect">
            <a:avLst/>
          </a:prstGeom>
          <a:noFill/>
          <a:ln>
            <a:noFill/>
          </a:ln>
        </p:spPr>
      </p:pic>
      <p:sp>
        <p:nvSpPr>
          <p:cNvPr id="1588" name="Google Shape;1588;p108"/>
          <p:cNvSpPr txBox="1">
            <a:spLocks noGrp="1"/>
          </p:cNvSpPr>
          <p:nvPr>
            <p:ph type="subTitle" idx="1"/>
          </p:nvPr>
        </p:nvSpPr>
        <p:spPr>
          <a:xfrm>
            <a:off x="1324159" y="1051439"/>
            <a:ext cx="3093600" cy="156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1pPr>
            <a:lvl2pPr lvl="1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2pPr>
            <a:lvl3pPr lvl="2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3pPr>
            <a:lvl4pPr lvl="3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4pPr>
            <a:lvl5pPr lvl="4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5pPr>
            <a:lvl6pPr lvl="5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6pPr>
            <a:lvl7pPr lvl="6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7pPr>
            <a:lvl8pPr lvl="7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8pPr>
            <a:lvl9pPr lvl="8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9pPr>
          </a:lstStyle>
          <a:p>
            <a:endParaRPr/>
          </a:p>
        </p:txBody>
      </p:sp>
      <p:sp>
        <p:nvSpPr>
          <p:cNvPr id="1589" name="Google Shape;1589;p108"/>
          <p:cNvSpPr txBox="1">
            <a:spLocks noGrp="1"/>
          </p:cNvSpPr>
          <p:nvPr>
            <p:ph type="subTitle" idx="2"/>
          </p:nvPr>
        </p:nvSpPr>
        <p:spPr>
          <a:xfrm>
            <a:off x="3347958" y="2274160"/>
            <a:ext cx="3093600" cy="156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1pPr>
            <a:lvl2pPr lvl="1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2pPr>
            <a:lvl3pPr lvl="2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3pPr>
            <a:lvl4pPr lvl="3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4pPr>
            <a:lvl5pPr lvl="4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5pPr>
            <a:lvl6pPr lvl="5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6pPr>
            <a:lvl7pPr lvl="6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7pPr>
            <a:lvl8pPr lvl="7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8pPr>
            <a:lvl9pPr lvl="8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9pPr>
          </a:lstStyle>
          <a:p>
            <a:endParaRPr/>
          </a:p>
        </p:txBody>
      </p:sp>
      <p:sp>
        <p:nvSpPr>
          <p:cNvPr id="1590" name="Google Shape;1590;p108"/>
          <p:cNvSpPr txBox="1">
            <a:spLocks noGrp="1"/>
          </p:cNvSpPr>
          <p:nvPr>
            <p:ph type="subTitle" idx="3"/>
          </p:nvPr>
        </p:nvSpPr>
        <p:spPr>
          <a:xfrm>
            <a:off x="5364605" y="3569278"/>
            <a:ext cx="3093600" cy="156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1pPr>
            <a:lvl2pPr lvl="1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2pPr>
            <a:lvl3pPr lvl="2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3pPr>
            <a:lvl4pPr lvl="3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4pPr>
            <a:lvl5pPr lvl="4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5pPr>
            <a:lvl6pPr lvl="5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6pPr>
            <a:lvl7pPr lvl="6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7pPr>
            <a:lvl8pPr lvl="7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8pPr>
            <a:lvl9pPr lvl="8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9pPr>
          </a:lstStyle>
          <a:p>
            <a:endParaRPr/>
          </a:p>
        </p:txBody>
      </p:sp>
      <p:sp>
        <p:nvSpPr>
          <p:cNvPr id="1591" name="Google Shape;1591;p108"/>
          <p:cNvSpPr txBox="1">
            <a:spLocks noGrp="1"/>
          </p:cNvSpPr>
          <p:nvPr>
            <p:ph type="subTitle" idx="4"/>
          </p:nvPr>
        </p:nvSpPr>
        <p:spPr>
          <a:xfrm>
            <a:off x="516008" y="1051439"/>
            <a:ext cx="608400" cy="156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012"/>
              <a:buFont typeface="Poppins"/>
              <a:buNone/>
              <a:defRPr sz="10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2pPr>
            <a:lvl3pPr lvl="2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3pPr>
            <a:lvl4pPr lvl="3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4pPr>
            <a:lvl5pPr lvl="4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5pPr>
            <a:lvl6pPr lvl="5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6pPr>
            <a:lvl7pPr lvl="6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7pPr>
            <a:lvl8pPr lvl="7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8pPr>
            <a:lvl9pPr lvl="8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9pPr>
          </a:lstStyle>
          <a:p>
            <a:endParaRPr/>
          </a:p>
        </p:txBody>
      </p:sp>
      <p:sp>
        <p:nvSpPr>
          <p:cNvPr id="1592" name="Google Shape;1592;p108"/>
          <p:cNvSpPr txBox="1">
            <a:spLocks noGrp="1"/>
          </p:cNvSpPr>
          <p:nvPr>
            <p:ph type="subTitle" idx="5"/>
          </p:nvPr>
        </p:nvSpPr>
        <p:spPr>
          <a:xfrm>
            <a:off x="4556444" y="3569278"/>
            <a:ext cx="608400" cy="156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012"/>
              <a:buFont typeface="Poppins"/>
              <a:buNone/>
              <a:defRPr sz="10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2pPr>
            <a:lvl3pPr lvl="2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3pPr>
            <a:lvl4pPr lvl="3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4pPr>
            <a:lvl5pPr lvl="4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5pPr>
            <a:lvl6pPr lvl="5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6pPr>
            <a:lvl7pPr lvl="6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7pPr>
            <a:lvl8pPr lvl="7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8pPr>
            <a:lvl9pPr lvl="8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9pPr>
          </a:lstStyle>
          <a:p>
            <a:endParaRPr/>
          </a:p>
        </p:txBody>
      </p:sp>
      <p:sp>
        <p:nvSpPr>
          <p:cNvPr id="1593" name="Google Shape;1593;p108"/>
          <p:cNvSpPr txBox="1">
            <a:spLocks noGrp="1"/>
          </p:cNvSpPr>
          <p:nvPr>
            <p:ph type="subTitle" idx="6"/>
          </p:nvPr>
        </p:nvSpPr>
        <p:spPr>
          <a:xfrm>
            <a:off x="582665" y="1451503"/>
            <a:ext cx="3835200" cy="445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9pPr>
          </a:lstStyle>
          <a:p>
            <a:endParaRPr/>
          </a:p>
        </p:txBody>
      </p:sp>
      <p:sp>
        <p:nvSpPr>
          <p:cNvPr id="1594" name="Google Shape;1594;p108"/>
          <p:cNvSpPr txBox="1">
            <a:spLocks noGrp="1"/>
          </p:cNvSpPr>
          <p:nvPr>
            <p:ph type="subTitle" idx="7"/>
          </p:nvPr>
        </p:nvSpPr>
        <p:spPr>
          <a:xfrm>
            <a:off x="2607017" y="2674262"/>
            <a:ext cx="3835200" cy="476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9pPr>
          </a:lstStyle>
          <a:p>
            <a:endParaRPr/>
          </a:p>
        </p:txBody>
      </p:sp>
      <p:sp>
        <p:nvSpPr>
          <p:cNvPr id="1595" name="Google Shape;1595;p108"/>
          <p:cNvSpPr txBox="1">
            <a:spLocks noGrp="1"/>
          </p:cNvSpPr>
          <p:nvPr>
            <p:ph type="subTitle" idx="8"/>
          </p:nvPr>
        </p:nvSpPr>
        <p:spPr>
          <a:xfrm>
            <a:off x="4624217" y="3968500"/>
            <a:ext cx="3835200" cy="476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462"/>
              <a:buNone/>
              <a:defRPr sz="1462"/>
            </a:lvl9pPr>
          </a:lstStyle>
          <a:p>
            <a:endParaRPr/>
          </a:p>
        </p:txBody>
      </p:sp>
      <p:sp>
        <p:nvSpPr>
          <p:cNvPr id="1596" name="Google Shape;1596;p108"/>
          <p:cNvSpPr txBox="1">
            <a:spLocks noGrp="1"/>
          </p:cNvSpPr>
          <p:nvPr>
            <p:ph type="subTitle" idx="9"/>
          </p:nvPr>
        </p:nvSpPr>
        <p:spPr>
          <a:xfrm>
            <a:off x="2539807" y="2274159"/>
            <a:ext cx="518700" cy="156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012"/>
              <a:buFont typeface="Poppins"/>
              <a:buNone/>
              <a:defRPr sz="10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2pPr>
            <a:lvl3pPr lvl="2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3pPr>
            <a:lvl4pPr lvl="3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4pPr>
            <a:lvl5pPr lvl="4">
              <a:spcBef>
                <a:spcPts val="1350"/>
              </a:spcBef>
              <a:spcAft>
                <a:spcPts val="0"/>
              </a:spcAft>
              <a:buSzPts val="1012"/>
              <a:buNone/>
              <a:defRPr sz="1012"/>
            </a:lvl5pPr>
            <a:lvl6pPr lvl="5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6pPr>
            <a:lvl7pPr lvl="6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7pPr>
            <a:lvl8pPr lvl="7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8pPr>
            <a:lvl9pPr lvl="8">
              <a:spcBef>
                <a:spcPts val="375"/>
              </a:spcBef>
              <a:spcAft>
                <a:spcPts val="0"/>
              </a:spcAft>
              <a:buSzPts val="1012"/>
              <a:buNone/>
              <a:defRPr sz="1012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6_Custom Layout">
  <p:cSld name="46_Custom Layout">
    <p:spTree>
      <p:nvGrpSpPr>
        <p:cNvPr id="1" name="Shape 1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8" name="Google Shape;1598;p109"/>
          <p:cNvSpPr/>
          <p:nvPr/>
        </p:nvSpPr>
        <p:spPr>
          <a:xfrm>
            <a:off x="3539152" y="895965"/>
            <a:ext cx="5386200" cy="3687300"/>
          </a:xfrm>
          <a:prstGeom prst="roundRect">
            <a:avLst>
              <a:gd name="adj" fmla="val 1368"/>
            </a:avLst>
          </a:prstGeom>
          <a:gradFill>
            <a:gsLst>
              <a:gs pos="0">
                <a:srgbClr val="EBF0FF"/>
              </a:gs>
              <a:gs pos="28000">
                <a:srgbClr val="E7EDFF"/>
              </a:gs>
              <a:gs pos="53000">
                <a:srgbClr val="DCE5FF"/>
              </a:gs>
              <a:gs pos="77000">
                <a:srgbClr val="CAD7FF"/>
              </a:gs>
              <a:gs pos="85000">
                <a:srgbClr val="C3D2FF"/>
              </a:gs>
              <a:gs pos="100000">
                <a:srgbClr val="C3D2FF"/>
              </a:gs>
            </a:gsLst>
            <a:lin ang="4042790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599" name="Google Shape;1599;p10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600" name="Google Shape;1600;p10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671983" y="1362122"/>
            <a:ext cx="51808" cy="122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1" name="Google Shape;1601;p10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671983" y="2519235"/>
            <a:ext cx="51808" cy="122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2" name="Google Shape;1602;p10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3671983" y="3713850"/>
            <a:ext cx="51808" cy="1227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3" name="Google Shape;1603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4533" y="1193772"/>
            <a:ext cx="8845668" cy="5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4" name="Google Shape;1604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4533" y="2359352"/>
            <a:ext cx="8845668" cy="5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5" name="Google Shape;1605;p10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4533" y="3517788"/>
            <a:ext cx="8845668" cy="5707"/>
          </a:xfrm>
          <a:prstGeom prst="rect">
            <a:avLst/>
          </a:prstGeom>
          <a:noFill/>
          <a:ln>
            <a:noFill/>
          </a:ln>
        </p:spPr>
      </p:pic>
      <p:sp>
        <p:nvSpPr>
          <p:cNvPr id="1606" name="Google Shape;1606;p109"/>
          <p:cNvSpPr txBox="1">
            <a:spLocks noGrp="1"/>
          </p:cNvSpPr>
          <p:nvPr>
            <p:ph type="subTitle" idx="1"/>
          </p:nvPr>
        </p:nvSpPr>
        <p:spPr>
          <a:xfrm>
            <a:off x="318727" y="1296188"/>
            <a:ext cx="2869500" cy="151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125"/>
              <a:buFont typeface="Poppins"/>
              <a:buNone/>
              <a:defRPr sz="1125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2pPr>
            <a:lvl3pPr lvl="2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3pPr>
            <a:lvl4pPr lvl="3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4pPr>
            <a:lvl5pPr lvl="4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5pPr>
            <a:lvl6pPr lvl="5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6pPr>
            <a:lvl7pPr lvl="6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7pPr>
            <a:lvl8pPr lvl="7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8pPr>
            <a:lvl9pPr lvl="8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9pPr>
          </a:lstStyle>
          <a:p>
            <a:endParaRPr/>
          </a:p>
        </p:txBody>
      </p:sp>
      <p:sp>
        <p:nvSpPr>
          <p:cNvPr id="1607" name="Google Shape;1607;p109"/>
          <p:cNvSpPr txBox="1">
            <a:spLocks noGrp="1"/>
          </p:cNvSpPr>
          <p:nvPr>
            <p:ph type="subTitle" idx="2"/>
          </p:nvPr>
        </p:nvSpPr>
        <p:spPr>
          <a:xfrm>
            <a:off x="314537" y="1549173"/>
            <a:ext cx="2869500" cy="156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1pPr>
            <a:lvl2pPr lvl="1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2pPr>
            <a:lvl3pPr lvl="2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3pPr>
            <a:lvl4pPr lvl="3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4pPr>
            <a:lvl5pPr lvl="4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5pPr>
            <a:lvl6pPr lvl="5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6pPr>
            <a:lvl7pPr lvl="6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7pPr>
            <a:lvl8pPr lvl="7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8pPr>
            <a:lvl9pPr lvl="8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9pPr>
          </a:lstStyle>
          <a:p>
            <a:endParaRPr/>
          </a:p>
        </p:txBody>
      </p:sp>
      <p:sp>
        <p:nvSpPr>
          <p:cNvPr id="1608" name="Google Shape;1608;p109"/>
          <p:cNvSpPr txBox="1">
            <a:spLocks noGrp="1"/>
          </p:cNvSpPr>
          <p:nvPr>
            <p:ph type="subTitle" idx="3"/>
          </p:nvPr>
        </p:nvSpPr>
        <p:spPr>
          <a:xfrm>
            <a:off x="3789726" y="1296188"/>
            <a:ext cx="4824900" cy="445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9pPr>
          </a:lstStyle>
          <a:p>
            <a:endParaRPr/>
          </a:p>
        </p:txBody>
      </p:sp>
      <p:sp>
        <p:nvSpPr>
          <p:cNvPr id="1609" name="Google Shape;1609;p109"/>
          <p:cNvSpPr txBox="1">
            <a:spLocks noGrp="1"/>
          </p:cNvSpPr>
          <p:nvPr>
            <p:ph type="subTitle" idx="4"/>
          </p:nvPr>
        </p:nvSpPr>
        <p:spPr>
          <a:xfrm>
            <a:off x="318727" y="2468863"/>
            <a:ext cx="2869500" cy="151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125"/>
              <a:buFont typeface="Poppins"/>
              <a:buNone/>
              <a:defRPr sz="1125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2pPr>
            <a:lvl3pPr lvl="2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3pPr>
            <a:lvl4pPr lvl="3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4pPr>
            <a:lvl5pPr lvl="4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5pPr>
            <a:lvl6pPr lvl="5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6pPr>
            <a:lvl7pPr lvl="6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7pPr>
            <a:lvl8pPr lvl="7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8pPr>
            <a:lvl9pPr lvl="8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9pPr>
          </a:lstStyle>
          <a:p>
            <a:endParaRPr/>
          </a:p>
        </p:txBody>
      </p:sp>
      <p:sp>
        <p:nvSpPr>
          <p:cNvPr id="1610" name="Google Shape;1610;p109"/>
          <p:cNvSpPr txBox="1">
            <a:spLocks noGrp="1"/>
          </p:cNvSpPr>
          <p:nvPr>
            <p:ph type="subTitle" idx="5"/>
          </p:nvPr>
        </p:nvSpPr>
        <p:spPr>
          <a:xfrm>
            <a:off x="314537" y="2677028"/>
            <a:ext cx="2869500" cy="156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1pPr>
            <a:lvl2pPr lvl="1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2pPr>
            <a:lvl3pPr lvl="2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3pPr>
            <a:lvl4pPr lvl="3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4pPr>
            <a:lvl5pPr lvl="4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5pPr>
            <a:lvl6pPr lvl="5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6pPr>
            <a:lvl7pPr lvl="6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7pPr>
            <a:lvl8pPr lvl="7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8pPr>
            <a:lvl9pPr lvl="8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9pPr>
          </a:lstStyle>
          <a:p>
            <a:endParaRPr/>
          </a:p>
        </p:txBody>
      </p:sp>
      <p:sp>
        <p:nvSpPr>
          <p:cNvPr id="1611" name="Google Shape;1611;p109"/>
          <p:cNvSpPr txBox="1">
            <a:spLocks noGrp="1"/>
          </p:cNvSpPr>
          <p:nvPr>
            <p:ph type="subTitle" idx="6"/>
          </p:nvPr>
        </p:nvSpPr>
        <p:spPr>
          <a:xfrm>
            <a:off x="3789726" y="2468863"/>
            <a:ext cx="4824900" cy="445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9pPr>
          </a:lstStyle>
          <a:p>
            <a:endParaRPr/>
          </a:p>
        </p:txBody>
      </p:sp>
      <p:sp>
        <p:nvSpPr>
          <p:cNvPr id="1612" name="Google Shape;1612;p109"/>
          <p:cNvSpPr txBox="1">
            <a:spLocks noGrp="1"/>
          </p:cNvSpPr>
          <p:nvPr>
            <p:ph type="subTitle" idx="7"/>
          </p:nvPr>
        </p:nvSpPr>
        <p:spPr>
          <a:xfrm>
            <a:off x="318727" y="3661988"/>
            <a:ext cx="2869500" cy="151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125"/>
              <a:buFont typeface="Poppins"/>
              <a:buNone/>
              <a:defRPr sz="1125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2pPr>
            <a:lvl3pPr lvl="2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3pPr>
            <a:lvl4pPr lvl="3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4pPr>
            <a:lvl5pPr lvl="4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5pPr>
            <a:lvl6pPr lvl="5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6pPr>
            <a:lvl7pPr lvl="6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7pPr>
            <a:lvl8pPr lvl="7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8pPr>
            <a:lvl9pPr lvl="8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9pPr>
          </a:lstStyle>
          <a:p>
            <a:endParaRPr/>
          </a:p>
        </p:txBody>
      </p:sp>
      <p:sp>
        <p:nvSpPr>
          <p:cNvPr id="1613" name="Google Shape;1613;p109"/>
          <p:cNvSpPr txBox="1">
            <a:spLocks noGrp="1"/>
          </p:cNvSpPr>
          <p:nvPr>
            <p:ph type="subTitle" idx="8"/>
          </p:nvPr>
        </p:nvSpPr>
        <p:spPr>
          <a:xfrm>
            <a:off x="314537" y="3871600"/>
            <a:ext cx="2869500" cy="1569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1pPr>
            <a:lvl2pPr lvl="1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2pPr>
            <a:lvl3pPr lvl="2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3pPr>
            <a:lvl4pPr lvl="3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4pPr>
            <a:lvl5pPr lvl="4">
              <a:spcBef>
                <a:spcPts val="1350"/>
              </a:spcBef>
              <a:spcAft>
                <a:spcPts val="0"/>
              </a:spcAft>
              <a:buSzPts val="1125"/>
              <a:buNone/>
              <a:defRPr sz="1125"/>
            </a:lvl5pPr>
            <a:lvl6pPr lvl="5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6pPr>
            <a:lvl7pPr lvl="6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7pPr>
            <a:lvl8pPr lvl="7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8pPr>
            <a:lvl9pPr lvl="8">
              <a:spcBef>
                <a:spcPts val="375"/>
              </a:spcBef>
              <a:spcAft>
                <a:spcPts val="0"/>
              </a:spcAft>
              <a:buSzPts val="1125"/>
              <a:buNone/>
              <a:defRPr sz="1125"/>
            </a:lvl9pPr>
          </a:lstStyle>
          <a:p>
            <a:endParaRPr/>
          </a:p>
        </p:txBody>
      </p:sp>
      <p:sp>
        <p:nvSpPr>
          <p:cNvPr id="1614" name="Google Shape;1614;p109"/>
          <p:cNvSpPr txBox="1">
            <a:spLocks noGrp="1"/>
          </p:cNvSpPr>
          <p:nvPr>
            <p:ph type="subTitle" idx="9"/>
          </p:nvPr>
        </p:nvSpPr>
        <p:spPr>
          <a:xfrm>
            <a:off x="3789726" y="3661988"/>
            <a:ext cx="4824900" cy="4452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9pPr>
          </a:lstStyle>
          <a:p>
            <a:endParaRPr/>
          </a:p>
        </p:txBody>
      </p:sp>
      <p:sp>
        <p:nvSpPr>
          <p:cNvPr id="1615" name="Google Shape;1615;p109"/>
          <p:cNvSpPr txBox="1">
            <a:spLocks noGrp="1"/>
          </p:cNvSpPr>
          <p:nvPr>
            <p:ph type="title"/>
          </p:nvPr>
        </p:nvSpPr>
        <p:spPr>
          <a:xfrm>
            <a:off x="325593" y="368499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7_Custom Layout">
  <p:cSld name="47_Custom Layout">
    <p:spTree>
      <p:nvGrpSpPr>
        <p:cNvPr id="1" name="Shape 16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" name="Google Shape;1617;p110"/>
          <p:cNvSpPr/>
          <p:nvPr/>
        </p:nvSpPr>
        <p:spPr>
          <a:xfrm>
            <a:off x="316070" y="1252924"/>
            <a:ext cx="4419000" cy="3321600"/>
          </a:xfrm>
          <a:prstGeom prst="roundRect">
            <a:avLst>
              <a:gd name="adj" fmla="val 2802"/>
            </a:avLst>
          </a:prstGeom>
          <a:gradFill>
            <a:gsLst>
              <a:gs pos="0">
                <a:srgbClr val="EBF0FF"/>
              </a:gs>
              <a:gs pos="28000">
                <a:srgbClr val="E7EDFF"/>
              </a:gs>
              <a:gs pos="53000">
                <a:srgbClr val="DCE5FF"/>
              </a:gs>
              <a:gs pos="77000">
                <a:srgbClr val="CAD7FF"/>
              </a:gs>
              <a:gs pos="85000">
                <a:srgbClr val="C3D2FF"/>
              </a:gs>
              <a:gs pos="100000">
                <a:srgbClr val="C3D2FF"/>
              </a:gs>
            </a:gsLst>
            <a:lin ang="4042790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618" name="Google Shape;1618;p110"/>
          <p:cNvSpPr txBox="1">
            <a:spLocks noGrp="1"/>
          </p:cNvSpPr>
          <p:nvPr>
            <p:ph type="title"/>
          </p:nvPr>
        </p:nvSpPr>
        <p:spPr>
          <a:xfrm>
            <a:off x="314709" y="336522"/>
            <a:ext cx="4409700" cy="7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619" name="Google Shape;1619;p11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20" name="Google Shape;1620;p110"/>
          <p:cNvSpPr txBox="1">
            <a:spLocks noGrp="1"/>
          </p:cNvSpPr>
          <p:nvPr>
            <p:ph type="body" idx="1"/>
          </p:nvPr>
        </p:nvSpPr>
        <p:spPr>
          <a:xfrm>
            <a:off x="487498" y="1740694"/>
            <a:ext cx="3826800" cy="26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89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/>
            </a:lvl1pPr>
            <a:lvl2pPr marL="914400" lvl="1" indent="-280031" algn="l">
              <a:lnSpc>
                <a:spcPct val="89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/>
            </a:lvl2pPr>
            <a:lvl3pPr marL="1371600" lvl="2" indent="-271459" algn="l">
              <a:lnSpc>
                <a:spcPct val="89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/>
            </a:lvl3pPr>
            <a:lvl4pPr marL="1828800" lvl="3" indent="-262887" algn="l">
              <a:lnSpc>
                <a:spcPct val="89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/>
            </a:lvl4pPr>
            <a:lvl5pPr marL="2286000" lvl="4" indent="-254315" algn="l">
              <a:lnSpc>
                <a:spcPct val="89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Custom Layout">
  <p:cSld name="48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2" name="Google Shape;1622;p111"/>
          <p:cNvSpPr txBox="1">
            <a:spLocks noGrp="1"/>
          </p:cNvSpPr>
          <p:nvPr>
            <p:ph type="title"/>
          </p:nvPr>
        </p:nvSpPr>
        <p:spPr>
          <a:xfrm>
            <a:off x="314709" y="336522"/>
            <a:ext cx="4409700" cy="7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623" name="Google Shape;1623;p11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24" name="Google Shape;1624;p111"/>
          <p:cNvSpPr txBox="1">
            <a:spLocks noGrp="1"/>
          </p:cNvSpPr>
          <p:nvPr>
            <p:ph type="body" idx="1"/>
          </p:nvPr>
        </p:nvSpPr>
        <p:spPr>
          <a:xfrm>
            <a:off x="298208" y="2797765"/>
            <a:ext cx="2992200" cy="17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/>
            </a:lvl1pPr>
            <a:lvl2pPr marL="914400" lvl="1" indent="-28003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/>
            </a:lvl2pPr>
            <a:lvl3pPr marL="1371600" lvl="2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/>
            </a:lvl3pPr>
            <a:lvl4pPr marL="1828800" lvl="3" indent="-262887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/>
            </a:lvl4pPr>
            <a:lvl5pPr marL="2286000" lvl="4" indent="-254315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pic>
        <p:nvPicPr>
          <p:cNvPr id="1625" name="Google Shape;1625;p111" descr="A computer with a blank screen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02582" y="1058187"/>
            <a:ext cx="5941419" cy="3822747"/>
          </a:xfrm>
          <a:prstGeom prst="rect">
            <a:avLst/>
          </a:prstGeom>
          <a:noFill/>
          <a:ln>
            <a:noFill/>
          </a:ln>
        </p:spPr>
      </p:pic>
      <p:sp>
        <p:nvSpPr>
          <p:cNvPr id="1626" name="Google Shape;1626;p111"/>
          <p:cNvSpPr>
            <a:spLocks noGrp="1"/>
          </p:cNvSpPr>
          <p:nvPr>
            <p:ph type="pic" idx="2"/>
          </p:nvPr>
        </p:nvSpPr>
        <p:spPr>
          <a:xfrm>
            <a:off x="4149978" y="1378744"/>
            <a:ext cx="4497600" cy="2766900"/>
          </a:xfrm>
          <a:prstGeom prst="rect">
            <a:avLst/>
          </a:prstGeom>
          <a:noFill/>
          <a:ln>
            <a:noFill/>
          </a:ln>
        </p:spPr>
      </p:sp>
      <p:sp>
        <p:nvSpPr>
          <p:cNvPr id="1627" name="Google Shape;1627;p111"/>
          <p:cNvSpPr txBox="1">
            <a:spLocks noGrp="1"/>
          </p:cNvSpPr>
          <p:nvPr>
            <p:ph type="subTitle" idx="3"/>
          </p:nvPr>
        </p:nvSpPr>
        <p:spPr>
          <a:xfrm>
            <a:off x="314709" y="2388803"/>
            <a:ext cx="29757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9_Custom Layout">
  <p:cSld name="49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6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9" name="Google Shape;1629;p112"/>
          <p:cNvSpPr txBox="1">
            <a:spLocks noGrp="1"/>
          </p:cNvSpPr>
          <p:nvPr>
            <p:ph type="title"/>
          </p:nvPr>
        </p:nvSpPr>
        <p:spPr>
          <a:xfrm>
            <a:off x="314709" y="336522"/>
            <a:ext cx="4409700" cy="73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 SemiBold"/>
              <a:buNone/>
              <a:defRPr sz="255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630" name="Google Shape;1630;p11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31" name="Google Shape;1631;p112"/>
          <p:cNvSpPr txBox="1">
            <a:spLocks noGrp="1"/>
          </p:cNvSpPr>
          <p:nvPr>
            <p:ph type="body" idx="1"/>
          </p:nvPr>
        </p:nvSpPr>
        <p:spPr>
          <a:xfrm>
            <a:off x="298208" y="2797765"/>
            <a:ext cx="2992200" cy="17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/>
            </a:lvl1pPr>
            <a:lvl2pPr marL="914400" lvl="1" indent="-28003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/>
            </a:lvl2pPr>
            <a:lvl3pPr marL="1371600" lvl="2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/>
            </a:lvl3pPr>
            <a:lvl4pPr marL="1828800" lvl="3" indent="-262887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/>
            </a:lvl4pPr>
            <a:lvl5pPr marL="2286000" lvl="4" indent="-254315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pic>
        <p:nvPicPr>
          <p:cNvPr id="1632" name="Google Shape;1632;p112" descr="A cell phone with a white screen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 l="47208" t="15374" r="37149" b="13284"/>
          <a:stretch/>
        </p:blipFill>
        <p:spPr>
          <a:xfrm>
            <a:off x="5414258" y="728186"/>
            <a:ext cx="1999993" cy="3958113"/>
          </a:xfrm>
          <a:prstGeom prst="rect">
            <a:avLst/>
          </a:prstGeom>
          <a:noFill/>
          <a:ln>
            <a:noFill/>
          </a:ln>
          <a:effectLst>
            <a:outerShdw blurRad="47621" dist="185721" dir="1800000" sx="101000" sy="101000" algn="tl" rotWithShape="0">
              <a:srgbClr val="8097BB"/>
            </a:outerShdw>
          </a:effectLst>
        </p:spPr>
      </p:pic>
      <p:pic>
        <p:nvPicPr>
          <p:cNvPr id="1633" name="Google Shape;1633;p112" descr="A cell phone with a white screen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85332" y="508408"/>
            <a:ext cx="3011778" cy="4524809"/>
          </a:xfrm>
          <a:prstGeom prst="rect">
            <a:avLst/>
          </a:prstGeom>
          <a:noFill/>
          <a:ln>
            <a:noFill/>
          </a:ln>
        </p:spPr>
      </p:pic>
      <p:sp>
        <p:nvSpPr>
          <p:cNvPr id="1634" name="Google Shape;1634;p112"/>
          <p:cNvSpPr>
            <a:spLocks noGrp="1"/>
          </p:cNvSpPr>
          <p:nvPr>
            <p:ph type="pic" idx="2"/>
          </p:nvPr>
        </p:nvSpPr>
        <p:spPr>
          <a:xfrm>
            <a:off x="5539980" y="842963"/>
            <a:ext cx="1726500" cy="3743400"/>
          </a:xfrm>
          <a:prstGeom prst="roundRect">
            <a:avLst>
              <a:gd name="adj" fmla="val 10452"/>
            </a:avLst>
          </a:prstGeom>
          <a:noFill/>
          <a:ln>
            <a:noFill/>
          </a:ln>
        </p:spPr>
      </p:sp>
      <p:sp>
        <p:nvSpPr>
          <p:cNvPr id="1635" name="Google Shape;1635;p112"/>
          <p:cNvSpPr txBox="1">
            <a:spLocks noGrp="1"/>
          </p:cNvSpPr>
          <p:nvPr>
            <p:ph type="subTitle" idx="3"/>
          </p:nvPr>
        </p:nvSpPr>
        <p:spPr>
          <a:xfrm>
            <a:off x="314709" y="2388803"/>
            <a:ext cx="2975700" cy="26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51_Custom Layout">
  <p:cSld name="51_Custom Layout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1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7" name="Google Shape;1637;p113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28"/>
          </a:xfrm>
          <a:prstGeom prst="rect">
            <a:avLst/>
          </a:prstGeom>
          <a:noFill/>
          <a:ln>
            <a:noFill/>
          </a:ln>
        </p:spPr>
      </p:pic>
      <p:sp>
        <p:nvSpPr>
          <p:cNvPr id="1638" name="Google Shape;1638;p113"/>
          <p:cNvSpPr/>
          <p:nvPr/>
        </p:nvSpPr>
        <p:spPr>
          <a:xfrm>
            <a:off x="309948" y="1304925"/>
            <a:ext cx="3423300" cy="2743200"/>
          </a:xfrm>
          <a:prstGeom prst="roundRect">
            <a:avLst>
              <a:gd name="adj" fmla="val 3171"/>
            </a:avLst>
          </a:prstGeom>
          <a:gradFill>
            <a:gsLst>
              <a:gs pos="0">
                <a:srgbClr val="FFFFFF"/>
              </a:gs>
              <a:gs pos="5000">
                <a:srgbClr val="FFFFFF"/>
              </a:gs>
              <a:gs pos="100000">
                <a:srgbClr val="BFBADE">
                  <a:alpha val="80000"/>
                </a:srgbClr>
              </a:gs>
            </a:gsLst>
            <a:lin ang="54000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639" name="Google Shape;1639;p11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640" name="Google Shape;1640;p113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1641" name="Google Shape;1641;p113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1642" name="Google Shape;1642;p113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643" name="Google Shape;1643;p113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644" name="Google Shape;1644;p113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1645" name="Google Shape;1645;p113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1646" name="Google Shape;1646;p113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647" name="Google Shape;1647;p113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648" name="Google Shape;1648;p113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649" name="Google Shape;1649;p113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1650" name="Google Shape;1650;p113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sp>
        <p:nvSpPr>
          <p:cNvPr id="1651" name="Google Shape;1651;p113"/>
          <p:cNvSpPr txBox="1">
            <a:spLocks noGrp="1"/>
          </p:cNvSpPr>
          <p:nvPr>
            <p:ph type="title"/>
          </p:nvPr>
        </p:nvSpPr>
        <p:spPr>
          <a:xfrm>
            <a:off x="314704" y="347588"/>
            <a:ext cx="8503200" cy="49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50"/>
              <a:buFont typeface="Poppins SemiBold"/>
              <a:buNone/>
              <a:defRPr sz="255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652" name="Google Shape;1652;p113"/>
          <p:cNvSpPr txBox="1">
            <a:spLocks noGrp="1"/>
          </p:cNvSpPr>
          <p:nvPr>
            <p:ph type="body" idx="1"/>
          </p:nvPr>
        </p:nvSpPr>
        <p:spPr>
          <a:xfrm>
            <a:off x="526366" y="1919081"/>
            <a:ext cx="3087300" cy="20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4316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77"/>
              <a:buChar char="●"/>
              <a:defRPr sz="975"/>
            </a:lvl1pPr>
            <a:lvl2pPr marL="914400" lvl="1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/>
            </a:lvl2pPr>
            <a:lvl3pPr marL="1371600" lvl="2" indent="-267173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07"/>
              <a:buChar char="●"/>
              <a:defRPr sz="675"/>
            </a:lvl3pPr>
            <a:lvl4pPr marL="1828800" lvl="3" indent="-25860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472"/>
              <a:buChar char="●"/>
              <a:defRPr sz="525"/>
            </a:lvl4pPr>
            <a:lvl5pPr marL="2286000" lvl="4" indent="-25217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371"/>
              <a:buChar char="●"/>
              <a:defRPr sz="412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cxnSp>
        <p:nvCxnSpPr>
          <p:cNvPr id="1653" name="Google Shape;1653;p113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654" name="Google Shape;1654;p113" descr="A computer with a blank screen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02582" y="1058187"/>
            <a:ext cx="5941419" cy="3822747"/>
          </a:xfrm>
          <a:prstGeom prst="rect">
            <a:avLst/>
          </a:prstGeom>
          <a:noFill/>
          <a:ln>
            <a:noFill/>
          </a:ln>
        </p:spPr>
      </p:pic>
      <p:sp>
        <p:nvSpPr>
          <p:cNvPr id="1655" name="Google Shape;1655;p113"/>
          <p:cNvSpPr>
            <a:spLocks noGrp="1"/>
          </p:cNvSpPr>
          <p:nvPr>
            <p:ph type="pic" idx="2"/>
          </p:nvPr>
        </p:nvSpPr>
        <p:spPr>
          <a:xfrm>
            <a:off x="4149978" y="1378744"/>
            <a:ext cx="4497600" cy="2766900"/>
          </a:xfrm>
          <a:prstGeom prst="rect">
            <a:avLst/>
          </a:prstGeom>
          <a:noFill/>
          <a:ln>
            <a:noFill/>
          </a:ln>
        </p:spPr>
      </p:sp>
      <p:sp>
        <p:nvSpPr>
          <p:cNvPr id="1656" name="Google Shape;1656;p113"/>
          <p:cNvSpPr txBox="1">
            <a:spLocks noGrp="1"/>
          </p:cNvSpPr>
          <p:nvPr>
            <p:ph type="subTitle" idx="3"/>
          </p:nvPr>
        </p:nvSpPr>
        <p:spPr>
          <a:xfrm>
            <a:off x="544095" y="1536731"/>
            <a:ext cx="3087300" cy="26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172DA0"/>
              </a:buClr>
              <a:buSzPts val="1384"/>
              <a:buNone/>
              <a:defRPr sz="153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52_Custom Layout">
  <p:cSld name="52_Custom Layout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1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" name="Google Shape;1658;p114" title="2-8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070212" y="599597"/>
            <a:ext cx="2825611" cy="4342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59" name="Google Shape;1659;p114" descr="A black and blue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 t="100" b="100"/>
          <a:stretch/>
        </p:blipFill>
        <p:spPr>
          <a:xfrm>
            <a:off x="0" y="0"/>
            <a:ext cx="9143999" cy="5142828"/>
          </a:xfrm>
          <a:prstGeom prst="rect">
            <a:avLst/>
          </a:prstGeom>
          <a:noFill/>
          <a:ln>
            <a:noFill/>
          </a:ln>
        </p:spPr>
      </p:pic>
      <p:sp>
        <p:nvSpPr>
          <p:cNvPr id="1660" name="Google Shape;1660;p114"/>
          <p:cNvSpPr/>
          <p:nvPr/>
        </p:nvSpPr>
        <p:spPr>
          <a:xfrm>
            <a:off x="309948" y="1304925"/>
            <a:ext cx="3423300" cy="2743200"/>
          </a:xfrm>
          <a:prstGeom prst="roundRect">
            <a:avLst>
              <a:gd name="adj" fmla="val 3171"/>
            </a:avLst>
          </a:prstGeom>
          <a:gradFill>
            <a:gsLst>
              <a:gs pos="0">
                <a:srgbClr val="FFFFFF"/>
              </a:gs>
              <a:gs pos="5000">
                <a:srgbClr val="FFFFFF"/>
              </a:gs>
              <a:gs pos="100000">
                <a:srgbClr val="BFBADE">
                  <a:alpha val="80000"/>
                </a:srgbClr>
              </a:gs>
            </a:gsLst>
            <a:lin ang="54000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661" name="Google Shape;1661;p11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662" name="Google Shape;1662;p114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1663" name="Google Shape;1663;p114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1664" name="Google Shape;1664;p114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665" name="Google Shape;1665;p114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666" name="Google Shape;1666;p114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1667" name="Google Shape;1667;p114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1668" name="Google Shape;1668;p114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669" name="Google Shape;1669;p114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670" name="Google Shape;1670;p114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671" name="Google Shape;1671;p114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1672" name="Google Shape;1672;p114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sp>
        <p:nvSpPr>
          <p:cNvPr id="1673" name="Google Shape;1673;p114"/>
          <p:cNvSpPr txBox="1">
            <a:spLocks noGrp="1"/>
          </p:cNvSpPr>
          <p:nvPr>
            <p:ph type="title"/>
          </p:nvPr>
        </p:nvSpPr>
        <p:spPr>
          <a:xfrm>
            <a:off x="314709" y="347583"/>
            <a:ext cx="5878800" cy="38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50"/>
              <a:buFont typeface="Poppins SemiBold"/>
              <a:buNone/>
              <a:defRPr sz="255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674" name="Google Shape;1674;p114"/>
          <p:cNvSpPr txBox="1">
            <a:spLocks noGrp="1"/>
          </p:cNvSpPr>
          <p:nvPr>
            <p:ph type="body" idx="1"/>
          </p:nvPr>
        </p:nvSpPr>
        <p:spPr>
          <a:xfrm>
            <a:off x="526366" y="1919084"/>
            <a:ext cx="3120600" cy="20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4316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77"/>
              <a:buChar char="●"/>
              <a:defRPr sz="975"/>
            </a:lvl1pPr>
            <a:lvl2pPr marL="914400" lvl="1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/>
            </a:lvl2pPr>
            <a:lvl3pPr marL="1371600" lvl="2" indent="-267173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07"/>
              <a:buChar char="●"/>
              <a:defRPr sz="675"/>
            </a:lvl3pPr>
            <a:lvl4pPr marL="1828800" lvl="3" indent="-25860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472"/>
              <a:buChar char="●"/>
              <a:defRPr sz="525"/>
            </a:lvl4pPr>
            <a:lvl5pPr marL="2286000" lvl="4" indent="-25217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371"/>
              <a:buChar char="●"/>
              <a:defRPr sz="412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cxnSp>
        <p:nvCxnSpPr>
          <p:cNvPr id="1675" name="Google Shape;1675;p114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676" name="Google Shape;1676;p114"/>
          <p:cNvSpPr>
            <a:spLocks noGrp="1"/>
          </p:cNvSpPr>
          <p:nvPr>
            <p:ph type="pic" idx="2"/>
          </p:nvPr>
        </p:nvSpPr>
        <p:spPr>
          <a:xfrm>
            <a:off x="5591478" y="926991"/>
            <a:ext cx="1622400" cy="3592800"/>
          </a:xfrm>
          <a:prstGeom prst="roundRect">
            <a:avLst>
              <a:gd name="adj" fmla="val 10452"/>
            </a:avLst>
          </a:prstGeom>
          <a:noFill/>
          <a:ln>
            <a:noFill/>
          </a:ln>
        </p:spPr>
      </p:sp>
      <p:sp>
        <p:nvSpPr>
          <p:cNvPr id="1677" name="Google Shape;1677;p114"/>
          <p:cNvSpPr txBox="1">
            <a:spLocks noGrp="1"/>
          </p:cNvSpPr>
          <p:nvPr>
            <p:ph type="subTitle" idx="3"/>
          </p:nvPr>
        </p:nvSpPr>
        <p:spPr>
          <a:xfrm>
            <a:off x="544286" y="1536731"/>
            <a:ext cx="3120600" cy="26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rgbClr val="172DA0"/>
              </a:buClr>
              <a:buSzPts val="1384"/>
              <a:buNone/>
              <a:defRPr sz="153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0_Custom Layout">
  <p:cSld name="50_Custom Layout">
    <p:spTree>
      <p:nvGrpSpPr>
        <p:cNvPr id="1" name="Shape 1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" name="Google Shape;1679;p115"/>
          <p:cNvSpPr/>
          <p:nvPr/>
        </p:nvSpPr>
        <p:spPr>
          <a:xfrm>
            <a:off x="336654" y="1043217"/>
            <a:ext cx="3622800" cy="3503100"/>
          </a:xfrm>
          <a:prstGeom prst="roundRect">
            <a:avLst>
              <a:gd name="adj" fmla="val 2420"/>
            </a:avLst>
          </a:prstGeom>
          <a:gradFill>
            <a:gsLst>
              <a:gs pos="0">
                <a:srgbClr val="FF0103"/>
              </a:gs>
              <a:gs pos="78000">
                <a:schemeClr val="dk1"/>
              </a:gs>
              <a:gs pos="100000">
                <a:schemeClr val="dk1"/>
              </a:gs>
            </a:gsLst>
            <a:lin ang="2700006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680" name="Google Shape;1680;p115"/>
          <p:cNvSpPr txBox="1">
            <a:spLocks noGrp="1"/>
          </p:cNvSpPr>
          <p:nvPr>
            <p:ph type="title"/>
          </p:nvPr>
        </p:nvSpPr>
        <p:spPr>
          <a:xfrm>
            <a:off x="391953" y="347759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681" name="Google Shape;1681;p11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82" name="Google Shape;1682;p115"/>
          <p:cNvSpPr>
            <a:spLocks noGrp="1"/>
          </p:cNvSpPr>
          <p:nvPr>
            <p:ph type="pic" idx="2"/>
          </p:nvPr>
        </p:nvSpPr>
        <p:spPr>
          <a:xfrm>
            <a:off x="4049979" y="1050131"/>
            <a:ext cx="4778700" cy="3503400"/>
          </a:xfrm>
          <a:prstGeom prst="roundRect">
            <a:avLst>
              <a:gd name="adj" fmla="val 2712"/>
            </a:avLst>
          </a:prstGeom>
          <a:noFill/>
          <a:ln>
            <a:noFill/>
          </a:ln>
        </p:spPr>
      </p:sp>
      <p:sp>
        <p:nvSpPr>
          <p:cNvPr id="1683" name="Google Shape;1683;p115"/>
          <p:cNvSpPr txBox="1">
            <a:spLocks noGrp="1"/>
          </p:cNvSpPr>
          <p:nvPr>
            <p:ph type="body" idx="1"/>
          </p:nvPr>
        </p:nvSpPr>
        <p:spPr>
          <a:xfrm>
            <a:off x="589995" y="2860575"/>
            <a:ext cx="3234900" cy="146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lt1"/>
                </a:solidFill>
              </a:defRPr>
            </a:lvl1pPr>
            <a:lvl2pPr marL="914400" lvl="1" indent="-28003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lt1"/>
                </a:solidFill>
              </a:defRPr>
            </a:lvl2pPr>
            <a:lvl3pPr marL="1371600" lvl="2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lt1"/>
                </a:solidFill>
              </a:defRPr>
            </a:lvl3pPr>
            <a:lvl4pPr marL="1828800" lvl="3" indent="-262887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lt1"/>
                </a:solidFill>
              </a:defRPr>
            </a:lvl4pPr>
            <a:lvl5pPr marL="2286000" lvl="4" indent="-23098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Char char="●"/>
              <a:defRPr sz="100">
                <a:solidFill>
                  <a:schemeClr val="lt1"/>
                </a:solidFill>
              </a:defRPr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9pPr>
          </a:lstStyle>
          <a:p>
            <a:endParaRPr/>
          </a:p>
        </p:txBody>
      </p:sp>
      <p:sp>
        <p:nvSpPr>
          <p:cNvPr id="1684" name="Google Shape;1684;p115"/>
          <p:cNvSpPr txBox="1">
            <a:spLocks noGrp="1"/>
          </p:cNvSpPr>
          <p:nvPr>
            <p:ph type="subTitle" idx="3"/>
          </p:nvPr>
        </p:nvSpPr>
        <p:spPr>
          <a:xfrm>
            <a:off x="608528" y="2245781"/>
            <a:ext cx="3234900" cy="4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2329"/>
              <a:buNone/>
              <a:defRPr sz="2587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3_Custom Layout">
  <p:cSld name="53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6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6" name="Google Shape;1686;p116"/>
          <p:cNvSpPr/>
          <p:nvPr/>
        </p:nvSpPr>
        <p:spPr>
          <a:xfrm rot="10800000">
            <a:off x="4022638" y="1051975"/>
            <a:ext cx="4811602" cy="3503914"/>
          </a:xfrm>
          <a:custGeom>
            <a:avLst/>
            <a:gdLst/>
            <a:ahLst/>
            <a:cxnLst/>
            <a:rect l="l" t="t" r="r" b="b"/>
            <a:pathLst>
              <a:path w="9623203" h="7007828" extrusionOk="0">
                <a:moveTo>
                  <a:pt x="165354" y="0"/>
                </a:moveTo>
                <a:lnTo>
                  <a:pt x="9457849" y="0"/>
                </a:lnTo>
                <a:cubicBezTo>
                  <a:pt x="9549098" y="0"/>
                  <a:pt x="9623203" y="74105"/>
                  <a:pt x="9623203" y="165354"/>
                </a:cubicBezTo>
                <a:lnTo>
                  <a:pt x="9623203" y="6842475"/>
                </a:lnTo>
                <a:cubicBezTo>
                  <a:pt x="9623203" y="6933724"/>
                  <a:pt x="9549098" y="7007829"/>
                  <a:pt x="9457849" y="7007829"/>
                </a:cubicBezTo>
                <a:lnTo>
                  <a:pt x="190500" y="7007829"/>
                </a:lnTo>
                <a:cubicBezTo>
                  <a:pt x="85344" y="7007829"/>
                  <a:pt x="0" y="6922484"/>
                  <a:pt x="0" y="6817329"/>
                </a:cubicBezTo>
                <a:lnTo>
                  <a:pt x="0" y="165354"/>
                </a:lnTo>
                <a:cubicBezTo>
                  <a:pt x="0" y="74105"/>
                  <a:pt x="74105" y="0"/>
                  <a:pt x="165354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23000">
                <a:srgbClr val="FFFFFF"/>
              </a:gs>
              <a:gs pos="51000">
                <a:srgbClr val="F2F4FC">
                  <a:alpha val="90588"/>
                </a:srgbClr>
              </a:gs>
              <a:gs pos="82000">
                <a:srgbClr val="E7EAFA">
                  <a:alpha val="82353"/>
                </a:srgbClr>
              </a:gs>
              <a:gs pos="100000">
                <a:srgbClr val="E3E7FA">
                  <a:alpha val="80000"/>
                </a:srgbClr>
              </a:gs>
            </a:gsLst>
            <a:lin ang="16200038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687" name="Google Shape;1687;p116"/>
          <p:cNvSpPr>
            <a:spLocks noGrp="1"/>
          </p:cNvSpPr>
          <p:nvPr>
            <p:ph type="pic" idx="2"/>
          </p:nvPr>
        </p:nvSpPr>
        <p:spPr>
          <a:xfrm>
            <a:off x="348885" y="1050131"/>
            <a:ext cx="3610500" cy="3503400"/>
          </a:xfrm>
          <a:prstGeom prst="roundRect">
            <a:avLst>
              <a:gd name="adj" fmla="val 2189"/>
            </a:avLst>
          </a:prstGeom>
          <a:noFill/>
          <a:ln>
            <a:noFill/>
          </a:ln>
        </p:spPr>
      </p:sp>
      <p:sp>
        <p:nvSpPr>
          <p:cNvPr id="1688" name="Google Shape;1688;p116"/>
          <p:cNvSpPr txBox="1">
            <a:spLocks noGrp="1"/>
          </p:cNvSpPr>
          <p:nvPr>
            <p:ph type="title"/>
          </p:nvPr>
        </p:nvSpPr>
        <p:spPr>
          <a:xfrm>
            <a:off x="391953" y="347759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689" name="Google Shape;1689;p11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90" name="Google Shape;1690;p116"/>
          <p:cNvSpPr txBox="1">
            <a:spLocks noGrp="1"/>
          </p:cNvSpPr>
          <p:nvPr>
            <p:ph type="body" idx="1"/>
          </p:nvPr>
        </p:nvSpPr>
        <p:spPr>
          <a:xfrm>
            <a:off x="4269784" y="2860581"/>
            <a:ext cx="4356900" cy="146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dk1"/>
                </a:solidFill>
              </a:defRPr>
            </a:lvl1pPr>
            <a:lvl2pPr marL="914400" lvl="1" indent="-28003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dk1"/>
                </a:solidFill>
              </a:defRPr>
            </a:lvl2pPr>
            <a:lvl3pPr marL="1371600" lvl="2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3pPr>
            <a:lvl4pPr marL="1828800" lvl="3" indent="-262887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dk1"/>
                </a:solidFill>
              </a:defRPr>
            </a:lvl4pPr>
            <a:lvl5pPr marL="2286000" lvl="4" indent="-254315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Char char="•"/>
              <a:defRPr sz="100"/>
            </a:lvl7pPr>
            <a:lvl8pPr marL="3657600" lvl="7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Char char="•"/>
              <a:defRPr sz="100"/>
            </a:lvl8pPr>
            <a:lvl9pPr marL="4114800" lvl="8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Char char="•"/>
              <a:defRPr sz="100"/>
            </a:lvl9pPr>
          </a:lstStyle>
          <a:p>
            <a:endParaRPr/>
          </a:p>
        </p:txBody>
      </p:sp>
      <p:sp>
        <p:nvSpPr>
          <p:cNvPr id="1691" name="Google Shape;1691;p116"/>
          <p:cNvSpPr txBox="1">
            <a:spLocks noGrp="1"/>
          </p:cNvSpPr>
          <p:nvPr>
            <p:ph type="subTitle" idx="3"/>
          </p:nvPr>
        </p:nvSpPr>
        <p:spPr>
          <a:xfrm>
            <a:off x="4285633" y="2255269"/>
            <a:ext cx="4356900" cy="4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2329"/>
              <a:buNone/>
              <a:defRPr sz="25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4_Custom Layout">
  <p:cSld name="5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3" name="Google Shape;1693;p117"/>
          <p:cNvSpPr/>
          <p:nvPr/>
        </p:nvSpPr>
        <p:spPr>
          <a:xfrm rot="10800000">
            <a:off x="4022638" y="1051975"/>
            <a:ext cx="4811602" cy="3503914"/>
          </a:xfrm>
          <a:custGeom>
            <a:avLst/>
            <a:gdLst/>
            <a:ahLst/>
            <a:cxnLst/>
            <a:rect l="l" t="t" r="r" b="b"/>
            <a:pathLst>
              <a:path w="9623203" h="7007828" extrusionOk="0">
                <a:moveTo>
                  <a:pt x="165354" y="0"/>
                </a:moveTo>
                <a:lnTo>
                  <a:pt x="9457849" y="0"/>
                </a:lnTo>
                <a:cubicBezTo>
                  <a:pt x="9549098" y="0"/>
                  <a:pt x="9623203" y="74105"/>
                  <a:pt x="9623203" y="165354"/>
                </a:cubicBezTo>
                <a:lnTo>
                  <a:pt x="9623203" y="6842475"/>
                </a:lnTo>
                <a:cubicBezTo>
                  <a:pt x="9623203" y="6933724"/>
                  <a:pt x="9549098" y="7007829"/>
                  <a:pt x="9457849" y="7007829"/>
                </a:cubicBezTo>
                <a:lnTo>
                  <a:pt x="190500" y="7007829"/>
                </a:lnTo>
                <a:cubicBezTo>
                  <a:pt x="85344" y="7007829"/>
                  <a:pt x="0" y="6922484"/>
                  <a:pt x="0" y="6817329"/>
                </a:cubicBezTo>
                <a:lnTo>
                  <a:pt x="0" y="165354"/>
                </a:lnTo>
                <a:cubicBezTo>
                  <a:pt x="0" y="74105"/>
                  <a:pt x="74105" y="0"/>
                  <a:pt x="165354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23000">
                <a:srgbClr val="FFFFFF"/>
              </a:gs>
              <a:gs pos="51000">
                <a:srgbClr val="F2F4FC">
                  <a:alpha val="90588"/>
                </a:srgbClr>
              </a:gs>
              <a:gs pos="82000">
                <a:srgbClr val="E7EAFA">
                  <a:alpha val="82353"/>
                </a:srgbClr>
              </a:gs>
              <a:gs pos="100000">
                <a:srgbClr val="E3E7FA">
                  <a:alpha val="80000"/>
                </a:srgbClr>
              </a:gs>
            </a:gsLst>
            <a:lin ang="16200038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694" name="Google Shape;1694;p117"/>
          <p:cNvSpPr>
            <a:spLocks noGrp="1"/>
          </p:cNvSpPr>
          <p:nvPr>
            <p:ph type="pic" idx="2"/>
          </p:nvPr>
        </p:nvSpPr>
        <p:spPr>
          <a:xfrm>
            <a:off x="348885" y="1050131"/>
            <a:ext cx="3610500" cy="3503400"/>
          </a:xfrm>
          <a:prstGeom prst="roundRect">
            <a:avLst>
              <a:gd name="adj" fmla="val 4573"/>
            </a:avLst>
          </a:prstGeom>
          <a:noFill/>
          <a:ln>
            <a:noFill/>
          </a:ln>
        </p:spPr>
      </p:sp>
      <p:sp>
        <p:nvSpPr>
          <p:cNvPr id="1695" name="Google Shape;1695;p117"/>
          <p:cNvSpPr txBox="1">
            <a:spLocks noGrp="1"/>
          </p:cNvSpPr>
          <p:nvPr>
            <p:ph type="title"/>
          </p:nvPr>
        </p:nvSpPr>
        <p:spPr>
          <a:xfrm>
            <a:off x="391953" y="347759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696" name="Google Shape;1696;p11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697" name="Google Shape;1697;p117"/>
          <p:cNvSpPr txBox="1">
            <a:spLocks noGrp="1"/>
          </p:cNvSpPr>
          <p:nvPr>
            <p:ph type="body" idx="1"/>
          </p:nvPr>
        </p:nvSpPr>
        <p:spPr>
          <a:xfrm>
            <a:off x="4291905" y="2200969"/>
            <a:ext cx="4379100" cy="22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dk1"/>
                </a:solidFill>
              </a:defRPr>
            </a:lvl1pPr>
            <a:lvl2pPr marL="914400" lvl="1" indent="-280031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dk1"/>
                </a:solidFill>
              </a:defRPr>
            </a:lvl2pPr>
            <a:lvl3pPr marL="1371600" lvl="2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3pPr>
            <a:lvl4pPr marL="1828800" lvl="3" indent="-262887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dk1"/>
                </a:solidFill>
              </a:defRPr>
            </a:lvl4pPr>
            <a:lvl5pPr marL="2286000" lvl="4" indent="-254315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100000"/>
              </a:lnSpc>
              <a:spcBef>
                <a:spcPts val="1125"/>
              </a:spcBef>
              <a:spcAft>
                <a:spcPts val="1125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698" name="Google Shape;1698;p117"/>
          <p:cNvSpPr txBox="1">
            <a:spLocks noGrp="1"/>
          </p:cNvSpPr>
          <p:nvPr>
            <p:ph type="subTitle" idx="3"/>
          </p:nvPr>
        </p:nvSpPr>
        <p:spPr>
          <a:xfrm>
            <a:off x="4280667" y="1293281"/>
            <a:ext cx="4379100" cy="4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2329"/>
              <a:buNone/>
              <a:defRPr sz="25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5_Custom Layout">
  <p:cSld name="5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0" name="Google Shape;1700;p118"/>
          <p:cNvSpPr/>
          <p:nvPr/>
        </p:nvSpPr>
        <p:spPr>
          <a:xfrm rot="10800000">
            <a:off x="4022637" y="403751"/>
            <a:ext cx="4811602" cy="4152138"/>
          </a:xfrm>
          <a:custGeom>
            <a:avLst/>
            <a:gdLst/>
            <a:ahLst/>
            <a:cxnLst/>
            <a:rect l="l" t="t" r="r" b="b"/>
            <a:pathLst>
              <a:path w="9623203" h="7007828" extrusionOk="0">
                <a:moveTo>
                  <a:pt x="165354" y="0"/>
                </a:moveTo>
                <a:lnTo>
                  <a:pt x="9457849" y="0"/>
                </a:lnTo>
                <a:cubicBezTo>
                  <a:pt x="9549098" y="0"/>
                  <a:pt x="9623203" y="74105"/>
                  <a:pt x="9623203" y="165354"/>
                </a:cubicBezTo>
                <a:lnTo>
                  <a:pt x="9623203" y="6842475"/>
                </a:lnTo>
                <a:cubicBezTo>
                  <a:pt x="9623203" y="6933724"/>
                  <a:pt x="9549098" y="7007829"/>
                  <a:pt x="9457849" y="7007829"/>
                </a:cubicBezTo>
                <a:lnTo>
                  <a:pt x="190500" y="7007829"/>
                </a:lnTo>
                <a:cubicBezTo>
                  <a:pt x="85344" y="7007829"/>
                  <a:pt x="0" y="6922484"/>
                  <a:pt x="0" y="6817329"/>
                </a:cubicBezTo>
                <a:lnTo>
                  <a:pt x="0" y="165354"/>
                </a:lnTo>
                <a:cubicBezTo>
                  <a:pt x="0" y="74105"/>
                  <a:pt x="74105" y="0"/>
                  <a:pt x="165354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23000">
                <a:srgbClr val="FFFFFF"/>
              </a:gs>
              <a:gs pos="51000">
                <a:srgbClr val="F2F4FC">
                  <a:alpha val="90588"/>
                </a:srgbClr>
              </a:gs>
              <a:gs pos="82000">
                <a:srgbClr val="E7EAFA">
                  <a:alpha val="82353"/>
                </a:srgbClr>
              </a:gs>
              <a:gs pos="100000">
                <a:srgbClr val="E3E7FA">
                  <a:alpha val="80000"/>
                </a:srgbClr>
              </a:gs>
            </a:gsLst>
            <a:lin ang="16200038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01" name="Google Shape;1701;p118"/>
          <p:cNvSpPr>
            <a:spLocks noGrp="1"/>
          </p:cNvSpPr>
          <p:nvPr>
            <p:ph type="pic" idx="2"/>
          </p:nvPr>
        </p:nvSpPr>
        <p:spPr>
          <a:xfrm>
            <a:off x="348885" y="407194"/>
            <a:ext cx="3610500" cy="4146300"/>
          </a:xfrm>
          <a:prstGeom prst="roundRect">
            <a:avLst>
              <a:gd name="adj" fmla="val 3414"/>
            </a:avLst>
          </a:prstGeom>
          <a:noFill/>
          <a:ln>
            <a:noFill/>
          </a:ln>
        </p:spPr>
      </p:sp>
      <p:sp>
        <p:nvSpPr>
          <p:cNvPr id="1702" name="Google Shape;1702;p118"/>
          <p:cNvSpPr txBox="1">
            <a:spLocks noGrp="1"/>
          </p:cNvSpPr>
          <p:nvPr>
            <p:ph type="title"/>
          </p:nvPr>
        </p:nvSpPr>
        <p:spPr>
          <a:xfrm>
            <a:off x="4306618" y="786994"/>
            <a:ext cx="4369500" cy="8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703" name="Google Shape;1703;p11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04" name="Google Shape;1704;p118"/>
          <p:cNvSpPr txBox="1">
            <a:spLocks noGrp="1"/>
          </p:cNvSpPr>
          <p:nvPr>
            <p:ph type="body" idx="1"/>
          </p:nvPr>
        </p:nvSpPr>
        <p:spPr>
          <a:xfrm>
            <a:off x="4271406" y="2550318"/>
            <a:ext cx="4404600" cy="155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dk1"/>
                </a:solidFill>
              </a:defRPr>
            </a:lvl1pPr>
            <a:lvl2pPr marL="914400" lvl="1" indent="-28003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dk1"/>
                </a:solidFill>
              </a:defRPr>
            </a:lvl2pPr>
            <a:lvl3pPr marL="1371600" lvl="2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3pPr>
            <a:lvl4pPr marL="1828800" lvl="3" indent="-262887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dk1"/>
                </a:solidFill>
              </a:defRPr>
            </a:lvl4pPr>
            <a:lvl5pPr marL="2286000" lvl="4" indent="-254315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705" name="Google Shape;1705;p118"/>
          <p:cNvSpPr txBox="1">
            <a:spLocks noGrp="1"/>
          </p:cNvSpPr>
          <p:nvPr>
            <p:ph type="subTitle" idx="3"/>
          </p:nvPr>
        </p:nvSpPr>
        <p:spPr>
          <a:xfrm>
            <a:off x="4306618" y="1828799"/>
            <a:ext cx="4369500" cy="4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56_Custom Layout">
  <p:cSld name="5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7" name="Google Shape;1707;p119"/>
          <p:cNvSpPr>
            <a:spLocks noGrp="1"/>
          </p:cNvSpPr>
          <p:nvPr>
            <p:ph type="pic" idx="2"/>
          </p:nvPr>
        </p:nvSpPr>
        <p:spPr>
          <a:xfrm>
            <a:off x="413170" y="428625"/>
            <a:ext cx="4203600" cy="4107600"/>
          </a:xfrm>
          <a:prstGeom prst="roundRect">
            <a:avLst>
              <a:gd name="adj" fmla="val 3414"/>
            </a:avLst>
          </a:prstGeom>
          <a:noFill/>
          <a:ln>
            <a:noFill/>
          </a:ln>
        </p:spPr>
      </p:sp>
      <p:sp>
        <p:nvSpPr>
          <p:cNvPr id="1708" name="Google Shape;1708;p119"/>
          <p:cNvSpPr txBox="1">
            <a:spLocks noGrp="1"/>
          </p:cNvSpPr>
          <p:nvPr>
            <p:ph type="title"/>
          </p:nvPr>
        </p:nvSpPr>
        <p:spPr>
          <a:xfrm>
            <a:off x="5056000" y="1482328"/>
            <a:ext cx="3864000" cy="12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37"/>
              <a:buFont typeface="Poppins"/>
              <a:buNone/>
              <a:defRPr sz="303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709" name="Google Shape;1709;p119"/>
          <p:cNvSpPr txBox="1">
            <a:spLocks noGrp="1"/>
          </p:cNvSpPr>
          <p:nvPr>
            <p:ph type="subTitle" idx="1"/>
          </p:nvPr>
        </p:nvSpPr>
        <p:spPr>
          <a:xfrm>
            <a:off x="5056000" y="2921794"/>
            <a:ext cx="3864000" cy="7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Font typeface="Poppins SemiBold"/>
              <a:buNone/>
              <a:defRPr sz="1537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Font typeface="Poppins SemiBold"/>
              <a:buNone/>
              <a:defRPr sz="750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Font typeface="Poppins SemiBold"/>
              <a:buNone/>
              <a:defRPr sz="675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pic>
        <p:nvPicPr>
          <p:cNvPr id="1710" name="Google Shape;1710;p1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80847" y="4822425"/>
            <a:ext cx="539107" cy="160786"/>
          </a:xfrm>
          <a:prstGeom prst="rect">
            <a:avLst/>
          </a:prstGeom>
          <a:noFill/>
          <a:ln>
            <a:noFill/>
          </a:ln>
        </p:spPr>
      </p:pic>
      <p:sp>
        <p:nvSpPr>
          <p:cNvPr id="1711" name="Google Shape;1711;p119"/>
          <p:cNvSpPr txBox="1"/>
          <p:nvPr/>
        </p:nvSpPr>
        <p:spPr>
          <a:xfrm>
            <a:off x="138025" y="4770063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7_Custom Layout">
  <p:cSld name="57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3" name="Google Shape;1713;p120"/>
          <p:cNvSpPr/>
          <p:nvPr/>
        </p:nvSpPr>
        <p:spPr>
          <a:xfrm>
            <a:off x="336654" y="364332"/>
            <a:ext cx="3622800" cy="4182000"/>
          </a:xfrm>
          <a:prstGeom prst="roundRect">
            <a:avLst>
              <a:gd name="adj" fmla="val 2420"/>
            </a:avLst>
          </a:prstGeom>
          <a:gradFill>
            <a:gsLst>
              <a:gs pos="0">
                <a:srgbClr val="EF0016"/>
              </a:gs>
              <a:gs pos="72000">
                <a:schemeClr val="dk1"/>
              </a:gs>
              <a:gs pos="100000">
                <a:schemeClr val="dk1"/>
              </a:gs>
            </a:gsLst>
            <a:lin ang="2700006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14" name="Google Shape;1714;p120"/>
          <p:cNvSpPr txBox="1">
            <a:spLocks noGrp="1"/>
          </p:cNvSpPr>
          <p:nvPr>
            <p:ph type="title"/>
          </p:nvPr>
        </p:nvSpPr>
        <p:spPr>
          <a:xfrm>
            <a:off x="579666" y="1486125"/>
            <a:ext cx="3230400" cy="12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37"/>
              <a:buFont typeface="Poppins"/>
              <a:buNone/>
              <a:defRPr sz="3037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715" name="Google Shape;1715;p12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16" name="Google Shape;1716;p120"/>
          <p:cNvSpPr>
            <a:spLocks noGrp="1"/>
          </p:cNvSpPr>
          <p:nvPr>
            <p:ph type="pic" idx="2"/>
          </p:nvPr>
        </p:nvSpPr>
        <p:spPr>
          <a:xfrm>
            <a:off x="4049979" y="364331"/>
            <a:ext cx="4778400" cy="4189200"/>
          </a:xfrm>
          <a:prstGeom prst="roundRect">
            <a:avLst>
              <a:gd name="adj" fmla="val 4803"/>
            </a:avLst>
          </a:prstGeom>
          <a:noFill/>
          <a:ln>
            <a:noFill/>
          </a:ln>
        </p:spPr>
      </p:sp>
      <p:sp>
        <p:nvSpPr>
          <p:cNvPr id="1717" name="Google Shape;1717;p120"/>
          <p:cNvSpPr txBox="1">
            <a:spLocks noGrp="1"/>
          </p:cNvSpPr>
          <p:nvPr>
            <p:ph type="subTitle" idx="1"/>
          </p:nvPr>
        </p:nvSpPr>
        <p:spPr>
          <a:xfrm>
            <a:off x="579666" y="2912794"/>
            <a:ext cx="3230400" cy="7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84"/>
              <a:buFont typeface="Poppins SemiBold"/>
              <a:buNone/>
              <a:defRPr sz="1537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Font typeface="Poppins SemiBold"/>
              <a:buNone/>
              <a:defRPr sz="750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Font typeface="Poppins SemiBold"/>
              <a:buNone/>
              <a:defRPr sz="675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8_Custom Layout">
  <p:cSld name="58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9" name="Google Shape;1719;p121"/>
          <p:cNvSpPr/>
          <p:nvPr/>
        </p:nvSpPr>
        <p:spPr>
          <a:xfrm>
            <a:off x="3351134" y="1050822"/>
            <a:ext cx="5494800" cy="3495300"/>
          </a:xfrm>
          <a:prstGeom prst="roundRect">
            <a:avLst>
              <a:gd name="adj" fmla="val 242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20" name="Google Shape;1720;p121"/>
          <p:cNvSpPr txBox="1">
            <a:spLocks noGrp="1"/>
          </p:cNvSpPr>
          <p:nvPr>
            <p:ph type="title"/>
          </p:nvPr>
        </p:nvSpPr>
        <p:spPr>
          <a:xfrm>
            <a:off x="309268" y="336522"/>
            <a:ext cx="6005400" cy="3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 SemiBold"/>
              <a:buNone/>
              <a:defRPr sz="255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721" name="Google Shape;1721;p12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22" name="Google Shape;1722;p121"/>
          <p:cNvSpPr txBox="1">
            <a:spLocks noGrp="1"/>
          </p:cNvSpPr>
          <p:nvPr>
            <p:ph type="body" idx="1"/>
          </p:nvPr>
        </p:nvSpPr>
        <p:spPr>
          <a:xfrm>
            <a:off x="309268" y="1367466"/>
            <a:ext cx="2744400" cy="173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/>
            </a:lvl1pPr>
            <a:lvl2pPr marL="914400" lvl="1" indent="-28003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/>
            </a:lvl2pPr>
            <a:lvl3pPr marL="1371600" lvl="2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/>
            </a:lvl3pPr>
            <a:lvl4pPr marL="1828800" lvl="3" indent="-262887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/>
            </a:lvl4pPr>
            <a:lvl5pPr marL="2286000" lvl="4" indent="-254315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723" name="Google Shape;1723;p121"/>
          <p:cNvSpPr txBox="1">
            <a:spLocks noGrp="1"/>
          </p:cNvSpPr>
          <p:nvPr>
            <p:ph type="subTitle" idx="2"/>
          </p:nvPr>
        </p:nvSpPr>
        <p:spPr>
          <a:xfrm>
            <a:off x="310260" y="994462"/>
            <a:ext cx="2743200" cy="25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1724" name="Google Shape;1724;p121"/>
          <p:cNvSpPr txBox="1">
            <a:spLocks noGrp="1"/>
          </p:cNvSpPr>
          <p:nvPr>
            <p:ph type="subTitle" idx="3"/>
          </p:nvPr>
        </p:nvSpPr>
        <p:spPr>
          <a:xfrm>
            <a:off x="3569741" y="1194000"/>
            <a:ext cx="3029400" cy="205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87"/>
              <a:buFont typeface="Poppins"/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25" name="Google Shape;1725;p121"/>
          <p:cNvSpPr txBox="1">
            <a:spLocks noGrp="1"/>
          </p:cNvSpPr>
          <p:nvPr>
            <p:ph type="subTitle" idx="4"/>
          </p:nvPr>
        </p:nvSpPr>
        <p:spPr>
          <a:xfrm>
            <a:off x="3569741" y="4324003"/>
            <a:ext cx="1473000" cy="115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5"/>
              <a:buFont typeface="Poppins"/>
              <a:buNone/>
              <a:defRPr sz="525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9_Custom Layout">
  <p:cSld name="59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7" name="Google Shape;1727;p122"/>
          <p:cNvSpPr/>
          <p:nvPr/>
        </p:nvSpPr>
        <p:spPr>
          <a:xfrm>
            <a:off x="309268" y="1053646"/>
            <a:ext cx="8536500" cy="3481500"/>
          </a:xfrm>
          <a:prstGeom prst="roundRect">
            <a:avLst>
              <a:gd name="adj" fmla="val 2427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28" name="Google Shape;1728;p122"/>
          <p:cNvSpPr txBox="1">
            <a:spLocks noGrp="1"/>
          </p:cNvSpPr>
          <p:nvPr>
            <p:ph type="title"/>
          </p:nvPr>
        </p:nvSpPr>
        <p:spPr>
          <a:xfrm>
            <a:off x="309270" y="314400"/>
            <a:ext cx="8536500" cy="39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729" name="Google Shape;1729;p12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30" name="Google Shape;1730;p122"/>
          <p:cNvSpPr txBox="1">
            <a:spLocks noGrp="1"/>
          </p:cNvSpPr>
          <p:nvPr>
            <p:ph type="subTitle" idx="1"/>
          </p:nvPr>
        </p:nvSpPr>
        <p:spPr>
          <a:xfrm>
            <a:off x="558874" y="1200731"/>
            <a:ext cx="3029400" cy="205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87"/>
              <a:buFont typeface="Poppins"/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31" name="Google Shape;1731;p122"/>
          <p:cNvSpPr txBox="1">
            <a:spLocks noGrp="1"/>
          </p:cNvSpPr>
          <p:nvPr>
            <p:ph type="subTitle" idx="2"/>
          </p:nvPr>
        </p:nvSpPr>
        <p:spPr>
          <a:xfrm>
            <a:off x="558874" y="4330734"/>
            <a:ext cx="1473000" cy="115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5"/>
              <a:buFont typeface="Poppins"/>
              <a:buNone/>
              <a:defRPr sz="525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0_Custom Layout">
  <p:cSld name="6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3" name="Google Shape;1733;p123"/>
          <p:cNvSpPr/>
          <p:nvPr/>
        </p:nvSpPr>
        <p:spPr>
          <a:xfrm>
            <a:off x="4028551" y="325460"/>
            <a:ext cx="4842900" cy="4231800"/>
          </a:xfrm>
          <a:prstGeom prst="roundRect">
            <a:avLst>
              <a:gd name="adj" fmla="val 1352"/>
            </a:avLst>
          </a:prstGeom>
          <a:gradFill>
            <a:gsLst>
              <a:gs pos="0">
                <a:srgbClr val="FFFFFF"/>
              </a:gs>
              <a:gs pos="56000">
                <a:srgbClr val="F1F1FA"/>
              </a:gs>
              <a:gs pos="78000">
                <a:srgbClr val="E8EAF7"/>
              </a:gs>
              <a:gs pos="100000">
                <a:srgbClr val="E4E7F6"/>
              </a:gs>
            </a:gsLst>
            <a:lin ang="2700006" scaled="0"/>
          </a:gradFill>
          <a:ln w="7150" cap="flat" cmpd="sng">
            <a:solidFill>
              <a:srgbClr val="F2F4F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34" name="Google Shape;1734;p123"/>
          <p:cNvSpPr txBox="1">
            <a:spLocks noGrp="1"/>
          </p:cNvSpPr>
          <p:nvPr>
            <p:ph type="title"/>
          </p:nvPr>
        </p:nvSpPr>
        <p:spPr>
          <a:xfrm>
            <a:off x="309268" y="314399"/>
            <a:ext cx="3349200" cy="13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735" name="Google Shape;1735;p12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36" name="Google Shape;1736;p123"/>
          <p:cNvSpPr txBox="1">
            <a:spLocks noGrp="1"/>
          </p:cNvSpPr>
          <p:nvPr>
            <p:ph type="body" idx="1"/>
          </p:nvPr>
        </p:nvSpPr>
        <p:spPr>
          <a:xfrm>
            <a:off x="292941" y="1935412"/>
            <a:ext cx="3364200" cy="273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4316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77"/>
              <a:buChar char="●"/>
              <a:defRPr sz="975"/>
            </a:lvl1pPr>
            <a:lvl2pPr marL="914400" lvl="1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/>
            </a:lvl2pPr>
            <a:lvl3pPr marL="1371600" lvl="2" indent="-267173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07"/>
              <a:buChar char="●"/>
              <a:defRPr sz="675"/>
            </a:lvl3pPr>
            <a:lvl4pPr marL="1828800" lvl="3" indent="-25860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472"/>
              <a:buChar char="●"/>
              <a:defRPr sz="525"/>
            </a:lvl4pPr>
            <a:lvl5pPr marL="2286000" lvl="4" indent="-25217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371"/>
              <a:buChar char="●"/>
              <a:defRPr sz="412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1737" name="Google Shape;1737;p123"/>
          <p:cNvSpPr txBox="1">
            <a:spLocks noGrp="1"/>
          </p:cNvSpPr>
          <p:nvPr>
            <p:ph type="subTitle" idx="2"/>
          </p:nvPr>
        </p:nvSpPr>
        <p:spPr>
          <a:xfrm>
            <a:off x="4201717" y="483989"/>
            <a:ext cx="3029400" cy="2055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87"/>
              <a:buFont typeface="Poppins"/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38" name="Google Shape;1738;p123"/>
          <p:cNvSpPr txBox="1">
            <a:spLocks noGrp="1"/>
          </p:cNvSpPr>
          <p:nvPr>
            <p:ph type="subTitle" idx="3"/>
          </p:nvPr>
        </p:nvSpPr>
        <p:spPr>
          <a:xfrm>
            <a:off x="4208019" y="777149"/>
            <a:ext cx="1473000" cy="115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5"/>
              <a:buFont typeface="Poppins Medium"/>
              <a:buNone/>
              <a:defRPr sz="525"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1_Custom Layout">
  <p:cSld name="6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" name="Google Shape;1740;p124"/>
          <p:cNvSpPr/>
          <p:nvPr/>
        </p:nvSpPr>
        <p:spPr>
          <a:xfrm>
            <a:off x="3114269" y="325460"/>
            <a:ext cx="5757000" cy="4231800"/>
          </a:xfrm>
          <a:prstGeom prst="roundRect">
            <a:avLst>
              <a:gd name="adj" fmla="val 1352"/>
            </a:avLst>
          </a:prstGeom>
          <a:gradFill>
            <a:gsLst>
              <a:gs pos="0">
                <a:srgbClr val="FFFFFF"/>
              </a:gs>
              <a:gs pos="56000">
                <a:srgbClr val="F1F1FA"/>
              </a:gs>
              <a:gs pos="78000">
                <a:srgbClr val="E8EAF7"/>
              </a:gs>
              <a:gs pos="100000">
                <a:srgbClr val="E4E7F6"/>
              </a:gs>
            </a:gsLst>
            <a:lin ang="2700006" scaled="0"/>
          </a:gradFill>
          <a:ln w="7150" cap="flat" cmpd="sng">
            <a:solidFill>
              <a:srgbClr val="F2F4F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41" name="Google Shape;1741;p124"/>
          <p:cNvSpPr txBox="1">
            <a:spLocks noGrp="1"/>
          </p:cNvSpPr>
          <p:nvPr>
            <p:ph type="title"/>
          </p:nvPr>
        </p:nvSpPr>
        <p:spPr>
          <a:xfrm>
            <a:off x="309268" y="314399"/>
            <a:ext cx="2676300" cy="13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742" name="Google Shape;1742;p12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43" name="Google Shape;1743;p124"/>
          <p:cNvSpPr txBox="1">
            <a:spLocks noGrp="1"/>
          </p:cNvSpPr>
          <p:nvPr>
            <p:ph type="subTitle" idx="1"/>
          </p:nvPr>
        </p:nvSpPr>
        <p:spPr>
          <a:xfrm>
            <a:off x="3305988" y="3176781"/>
            <a:ext cx="1473000" cy="1158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25"/>
              <a:buFont typeface="Poppins Medium"/>
              <a:buNone/>
              <a:defRPr sz="525"/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44" name="Google Shape;1744;p124"/>
          <p:cNvSpPr txBox="1">
            <a:spLocks noGrp="1"/>
          </p:cNvSpPr>
          <p:nvPr>
            <p:ph type="subTitle" idx="2"/>
          </p:nvPr>
        </p:nvSpPr>
        <p:spPr>
          <a:xfrm>
            <a:off x="3314747" y="521991"/>
            <a:ext cx="2781600" cy="194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87"/>
              <a:buFont typeface="Poppins"/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87"/>
              <a:buFont typeface="Poppins"/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87"/>
              <a:buFont typeface="Poppins"/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87"/>
              <a:buFont typeface="Poppins"/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87"/>
              <a:buFont typeface="Poppins"/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87"/>
              <a:buFont typeface="Poppins"/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87"/>
              <a:buFont typeface="Poppins"/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87"/>
              <a:buFont typeface="Poppins"/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087"/>
              <a:buFont typeface="Poppins"/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2_Custom Layout">
  <p:cSld name="62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6" name="Google Shape;1746;p125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385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747" name="Google Shape;1747;p12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48" name="Google Shape;1748;p125"/>
          <p:cNvSpPr/>
          <p:nvPr/>
        </p:nvSpPr>
        <p:spPr>
          <a:xfrm>
            <a:off x="378570" y="1745064"/>
            <a:ext cx="8313450" cy="1753794"/>
          </a:xfrm>
          <a:custGeom>
            <a:avLst/>
            <a:gdLst/>
            <a:ahLst/>
            <a:cxnLst/>
            <a:rect l="l" t="t" r="r" b="b"/>
            <a:pathLst>
              <a:path w="22169200" h="4676784" extrusionOk="0">
                <a:moveTo>
                  <a:pt x="12227679" y="2880731"/>
                </a:moveTo>
                <a:lnTo>
                  <a:pt x="12263941" y="2880731"/>
                </a:lnTo>
                <a:lnTo>
                  <a:pt x="12263941" y="2884548"/>
                </a:lnTo>
                <a:lnTo>
                  <a:pt x="12228824" y="2966360"/>
                </a:lnTo>
                <a:lnTo>
                  <a:pt x="12228824" y="2966487"/>
                </a:lnTo>
                <a:lnTo>
                  <a:pt x="12197270" y="2966487"/>
                </a:lnTo>
                <a:close/>
                <a:moveTo>
                  <a:pt x="7854224" y="2880731"/>
                </a:moveTo>
                <a:lnTo>
                  <a:pt x="7890487" y="2880731"/>
                </a:lnTo>
                <a:lnTo>
                  <a:pt x="7890487" y="2884548"/>
                </a:lnTo>
                <a:lnTo>
                  <a:pt x="7855370" y="2966360"/>
                </a:lnTo>
                <a:lnTo>
                  <a:pt x="7855370" y="2966487"/>
                </a:lnTo>
                <a:lnTo>
                  <a:pt x="7823815" y="2966487"/>
                </a:lnTo>
                <a:close/>
                <a:moveTo>
                  <a:pt x="15457671" y="303583"/>
                </a:moveTo>
                <a:cubicBezTo>
                  <a:pt x="14475955" y="303583"/>
                  <a:pt x="13654292" y="1002434"/>
                  <a:pt x="13464216" y="1928858"/>
                </a:cubicBezTo>
                <a:lnTo>
                  <a:pt x="13422811" y="2338328"/>
                </a:lnTo>
                <a:lnTo>
                  <a:pt x="13422926" y="2338328"/>
                </a:lnTo>
                <a:cubicBezTo>
                  <a:pt x="13422926" y="2499503"/>
                  <a:pt x="13406537" y="2656921"/>
                  <a:pt x="13375337" y="2809002"/>
                </a:cubicBezTo>
                <a:lnTo>
                  <a:pt x="13360568" y="2866308"/>
                </a:lnTo>
                <a:lnTo>
                  <a:pt x="13390260" y="2981506"/>
                </a:lnTo>
                <a:cubicBezTo>
                  <a:pt x="13664783" y="3862184"/>
                  <a:pt x="14487773" y="4503235"/>
                  <a:pt x="15457671" y="4503235"/>
                </a:cubicBezTo>
                <a:cubicBezTo>
                  <a:pt x="16427570" y="4503235"/>
                  <a:pt x="17250476" y="3862101"/>
                  <a:pt x="17524970" y="2981459"/>
                </a:cubicBezTo>
                <a:lnTo>
                  <a:pt x="17554710" y="2866061"/>
                </a:lnTo>
                <a:lnTo>
                  <a:pt x="17540006" y="2809002"/>
                </a:lnTo>
                <a:cubicBezTo>
                  <a:pt x="17524406" y="2732962"/>
                  <a:pt x="17512508" y="2655587"/>
                  <a:pt x="17504510" y="2577076"/>
                </a:cubicBezTo>
                <a:lnTo>
                  <a:pt x="17492422" y="2338456"/>
                </a:lnTo>
                <a:lnTo>
                  <a:pt x="17492416" y="2338456"/>
                </a:lnTo>
                <a:cubicBezTo>
                  <a:pt x="17492416" y="1216496"/>
                  <a:pt x="16579630" y="303583"/>
                  <a:pt x="15457671" y="303583"/>
                </a:cubicBezTo>
                <a:close/>
                <a:moveTo>
                  <a:pt x="6711400" y="303583"/>
                </a:moveTo>
                <a:cubicBezTo>
                  <a:pt x="5659563" y="303583"/>
                  <a:pt x="4791570" y="1105836"/>
                  <a:pt x="4687180" y="2130689"/>
                </a:cubicBezTo>
                <a:lnTo>
                  <a:pt x="4676654" y="2338455"/>
                </a:lnTo>
                <a:lnTo>
                  <a:pt x="4676912" y="2338455"/>
                </a:lnTo>
                <a:cubicBezTo>
                  <a:pt x="4676912" y="2499631"/>
                  <a:pt x="4660519" y="2657048"/>
                  <a:pt x="4629314" y="2809130"/>
                </a:cubicBezTo>
                <a:lnTo>
                  <a:pt x="4614564" y="2866361"/>
                </a:lnTo>
                <a:lnTo>
                  <a:pt x="4644242" y="2981506"/>
                </a:lnTo>
                <a:cubicBezTo>
                  <a:pt x="4918763" y="3862184"/>
                  <a:pt x="5741733" y="4503235"/>
                  <a:pt x="6711527" y="4503235"/>
                </a:cubicBezTo>
                <a:cubicBezTo>
                  <a:pt x="7690645" y="4503235"/>
                  <a:pt x="8520104" y="3849712"/>
                  <a:pt x="8786578" y="2955990"/>
                </a:cubicBezTo>
                <a:lnTo>
                  <a:pt x="8806150" y="2857159"/>
                </a:lnTo>
                <a:lnTo>
                  <a:pt x="8793738" y="2809002"/>
                </a:lnTo>
                <a:cubicBezTo>
                  <a:pt x="8778136" y="2732962"/>
                  <a:pt x="8766238" y="2655587"/>
                  <a:pt x="8758239" y="2577076"/>
                </a:cubicBezTo>
                <a:lnTo>
                  <a:pt x="8746150" y="2338456"/>
                </a:lnTo>
                <a:lnTo>
                  <a:pt x="8746143" y="2338456"/>
                </a:lnTo>
                <a:cubicBezTo>
                  <a:pt x="8746143" y="1216496"/>
                  <a:pt x="7833357" y="303583"/>
                  <a:pt x="6711400" y="303583"/>
                </a:cubicBezTo>
                <a:close/>
                <a:moveTo>
                  <a:pt x="19830744" y="173548"/>
                </a:moveTo>
                <a:cubicBezTo>
                  <a:pt x="18916802" y="173548"/>
                  <a:pt x="18133380" y="742840"/>
                  <a:pt x="17816354" y="1545431"/>
                </a:cubicBezTo>
                <a:lnTo>
                  <a:pt x="17735418" y="1817366"/>
                </a:lnTo>
                <a:lnTo>
                  <a:pt x="17748410" y="1867776"/>
                </a:lnTo>
                <a:cubicBezTo>
                  <a:pt x="17764010" y="1943819"/>
                  <a:pt x="17775908" y="2021195"/>
                  <a:pt x="17783906" y="2099707"/>
                </a:cubicBezTo>
                <a:lnTo>
                  <a:pt x="17795994" y="2338328"/>
                </a:lnTo>
                <a:lnTo>
                  <a:pt x="17796000" y="2338328"/>
                </a:lnTo>
                <a:cubicBezTo>
                  <a:pt x="17796000" y="3460161"/>
                  <a:pt x="18708784" y="4373073"/>
                  <a:pt x="19830744" y="4373073"/>
                </a:cubicBezTo>
                <a:cubicBezTo>
                  <a:pt x="20952704" y="4373073"/>
                  <a:pt x="21865616" y="3460288"/>
                  <a:pt x="21865616" y="2338328"/>
                </a:cubicBezTo>
                <a:lnTo>
                  <a:pt x="21995636" y="2338328"/>
                </a:lnTo>
                <a:lnTo>
                  <a:pt x="21951586" y="1902667"/>
                </a:lnTo>
                <a:cubicBezTo>
                  <a:pt x="21749374" y="917015"/>
                  <a:pt x="20875248" y="173548"/>
                  <a:pt x="19830744" y="173548"/>
                </a:cubicBezTo>
                <a:close/>
                <a:moveTo>
                  <a:pt x="11084598" y="173548"/>
                </a:moveTo>
                <a:cubicBezTo>
                  <a:pt x="10114803" y="173548"/>
                  <a:pt x="9291748" y="814683"/>
                  <a:pt x="9017197" y="1695393"/>
                </a:cubicBezTo>
                <a:lnTo>
                  <a:pt x="8987514" y="1810545"/>
                </a:lnTo>
                <a:lnTo>
                  <a:pt x="9002264" y="1867776"/>
                </a:lnTo>
                <a:cubicBezTo>
                  <a:pt x="9033463" y="2019861"/>
                  <a:pt x="9049853" y="2177281"/>
                  <a:pt x="9049853" y="2338456"/>
                </a:cubicBezTo>
                <a:lnTo>
                  <a:pt x="9049739" y="2338456"/>
                </a:lnTo>
                <a:lnTo>
                  <a:pt x="9091139" y="2747848"/>
                </a:lnTo>
                <a:cubicBezTo>
                  <a:pt x="9281192" y="3674125"/>
                  <a:pt x="10102772" y="4373073"/>
                  <a:pt x="11084598" y="4373073"/>
                </a:cubicBezTo>
                <a:cubicBezTo>
                  <a:pt x="12066424" y="4373073"/>
                  <a:pt x="12887906" y="3674222"/>
                  <a:pt x="13077936" y="2747884"/>
                </a:cubicBezTo>
                <a:lnTo>
                  <a:pt x="13119330" y="2338456"/>
                </a:lnTo>
                <a:lnTo>
                  <a:pt x="13119215" y="2338456"/>
                </a:lnTo>
                <a:cubicBezTo>
                  <a:pt x="13119215" y="2177281"/>
                  <a:pt x="13135606" y="2019861"/>
                  <a:pt x="13166810" y="1867776"/>
                </a:cubicBezTo>
                <a:lnTo>
                  <a:pt x="13179860" y="1817147"/>
                </a:lnTo>
                <a:lnTo>
                  <a:pt x="13098970" y="1545379"/>
                </a:lnTo>
                <a:cubicBezTo>
                  <a:pt x="12781916" y="742765"/>
                  <a:pt x="11998443" y="173548"/>
                  <a:pt x="11084598" y="173548"/>
                </a:cubicBezTo>
                <a:close/>
                <a:moveTo>
                  <a:pt x="2338327" y="173548"/>
                </a:moveTo>
                <a:cubicBezTo>
                  <a:pt x="1144607" y="173548"/>
                  <a:pt x="173548" y="1144607"/>
                  <a:pt x="173548" y="2338455"/>
                </a:cubicBezTo>
                <a:lnTo>
                  <a:pt x="303710" y="2338455"/>
                </a:lnTo>
                <a:cubicBezTo>
                  <a:pt x="303710" y="3460288"/>
                  <a:pt x="1216496" y="4373200"/>
                  <a:pt x="2338455" y="4373200"/>
                </a:cubicBezTo>
                <a:cubicBezTo>
                  <a:pt x="3390293" y="4373200"/>
                  <a:pt x="4258397" y="3570948"/>
                  <a:pt x="4362802" y="2546200"/>
                </a:cubicBezTo>
                <a:lnTo>
                  <a:pt x="4373328" y="2338456"/>
                </a:lnTo>
                <a:lnTo>
                  <a:pt x="4373072" y="2338456"/>
                </a:lnTo>
                <a:cubicBezTo>
                  <a:pt x="4373088" y="2177281"/>
                  <a:pt x="4389491" y="2019861"/>
                  <a:pt x="4420703" y="1867776"/>
                </a:cubicBezTo>
                <a:lnTo>
                  <a:pt x="4435444" y="1810599"/>
                </a:lnTo>
                <a:lnTo>
                  <a:pt x="4405739" y="1695346"/>
                </a:lnTo>
                <a:cubicBezTo>
                  <a:pt x="4131216" y="814599"/>
                  <a:pt x="3308225" y="173548"/>
                  <a:pt x="2338327" y="173548"/>
                </a:cubicBezTo>
                <a:close/>
                <a:moveTo>
                  <a:pt x="6711527" y="0"/>
                </a:moveTo>
                <a:cubicBezTo>
                  <a:pt x="7759163" y="0"/>
                  <a:pt x="8648051" y="692540"/>
                  <a:pt x="8944553" y="1643848"/>
                </a:cubicBezTo>
                <a:lnTo>
                  <a:pt x="8965134" y="1723706"/>
                </a:lnTo>
                <a:lnTo>
                  <a:pt x="8975753" y="1682506"/>
                </a:lnTo>
                <a:cubicBezTo>
                  <a:pt x="9255779" y="784147"/>
                  <a:pt x="10095265" y="130161"/>
                  <a:pt x="11084598" y="130161"/>
                </a:cubicBezTo>
                <a:cubicBezTo>
                  <a:pt x="12083443" y="130161"/>
                  <a:pt x="12929461" y="796784"/>
                  <a:pt x="13201248" y="1708488"/>
                </a:cubicBezTo>
                <a:lnTo>
                  <a:pt x="13204492" y="1721579"/>
                </a:lnTo>
                <a:lnTo>
                  <a:pt x="13224527" y="1643848"/>
                </a:lnTo>
                <a:cubicBezTo>
                  <a:pt x="13521060" y="692540"/>
                  <a:pt x="14410033" y="0"/>
                  <a:pt x="15457671" y="0"/>
                </a:cubicBezTo>
                <a:cubicBezTo>
                  <a:pt x="16505310" y="0"/>
                  <a:pt x="17394198" y="692540"/>
                  <a:pt x="17690700" y="1643848"/>
                </a:cubicBezTo>
                <a:lnTo>
                  <a:pt x="17710792" y="1721809"/>
                </a:lnTo>
                <a:lnTo>
                  <a:pt x="17714092" y="1708488"/>
                </a:lnTo>
                <a:cubicBezTo>
                  <a:pt x="17985880" y="796784"/>
                  <a:pt x="18831896" y="130161"/>
                  <a:pt x="19830744" y="130161"/>
                </a:cubicBezTo>
                <a:cubicBezTo>
                  <a:pt x="20972282" y="130161"/>
                  <a:pt x="21914318" y="1000852"/>
                  <a:pt x="22027614" y="2112994"/>
                </a:cubicBezTo>
                <a:lnTo>
                  <a:pt x="22039030" y="2338328"/>
                </a:lnTo>
                <a:lnTo>
                  <a:pt x="22169200" y="2338328"/>
                </a:lnTo>
                <a:cubicBezTo>
                  <a:pt x="22169200" y="3627729"/>
                  <a:pt x="21120144" y="4676656"/>
                  <a:pt x="19830744" y="4676656"/>
                </a:cubicBezTo>
                <a:cubicBezTo>
                  <a:pt x="18783104" y="4676656"/>
                  <a:pt x="17894218" y="3984200"/>
                  <a:pt x="17597716" y="3032925"/>
                </a:cubicBezTo>
                <a:lnTo>
                  <a:pt x="17577092" y="2952902"/>
                </a:lnTo>
                <a:lnTo>
                  <a:pt x="17566398" y="2994393"/>
                </a:lnTo>
                <a:cubicBezTo>
                  <a:pt x="17286404" y="3892720"/>
                  <a:pt x="16447004" y="4546622"/>
                  <a:pt x="15457671" y="4546622"/>
                </a:cubicBezTo>
                <a:cubicBezTo>
                  <a:pt x="14468338" y="4546622"/>
                  <a:pt x="13628852" y="3892720"/>
                  <a:pt x="13348826" y="2994393"/>
                </a:cubicBezTo>
                <a:lnTo>
                  <a:pt x="13338191" y="2953132"/>
                </a:lnTo>
                <a:lnTo>
                  <a:pt x="13317626" y="3032925"/>
                </a:lnTo>
                <a:cubicBezTo>
                  <a:pt x="13021124" y="3984200"/>
                  <a:pt x="12132236" y="4676656"/>
                  <a:pt x="11084598" y="4676656"/>
                </a:cubicBezTo>
                <a:cubicBezTo>
                  <a:pt x="10036959" y="4676656"/>
                  <a:pt x="9147988" y="3984200"/>
                  <a:pt x="8851455" y="3032925"/>
                </a:cubicBezTo>
                <a:lnTo>
                  <a:pt x="8831436" y="2955257"/>
                </a:lnTo>
                <a:lnTo>
                  <a:pt x="8828176" y="2968412"/>
                </a:lnTo>
                <a:cubicBezTo>
                  <a:pt x="8556389" y="3880085"/>
                  <a:pt x="7710372" y="4546622"/>
                  <a:pt x="6711527" y="4546622"/>
                </a:cubicBezTo>
                <a:cubicBezTo>
                  <a:pt x="5722194" y="4546622"/>
                  <a:pt x="4882795" y="3892720"/>
                  <a:pt x="4602799" y="2994393"/>
                </a:cubicBezTo>
                <a:lnTo>
                  <a:pt x="4592183" y="2953197"/>
                </a:lnTo>
                <a:lnTo>
                  <a:pt x="4571598" y="3033052"/>
                </a:lnTo>
                <a:cubicBezTo>
                  <a:pt x="4275064" y="3984328"/>
                  <a:pt x="3386094" y="4676784"/>
                  <a:pt x="2338455" y="4676784"/>
                </a:cubicBezTo>
                <a:lnTo>
                  <a:pt x="2338329" y="4676656"/>
                </a:lnTo>
                <a:cubicBezTo>
                  <a:pt x="1048927" y="4676656"/>
                  <a:pt x="0" y="3627857"/>
                  <a:pt x="0" y="2338455"/>
                </a:cubicBezTo>
                <a:lnTo>
                  <a:pt x="130161" y="2338455"/>
                </a:lnTo>
                <a:cubicBezTo>
                  <a:pt x="130161" y="1120814"/>
                  <a:pt x="1120687" y="130161"/>
                  <a:pt x="2338327" y="130161"/>
                </a:cubicBezTo>
                <a:cubicBezTo>
                  <a:pt x="3327661" y="130161"/>
                  <a:pt x="4167147" y="784147"/>
                  <a:pt x="4447172" y="1682506"/>
                </a:cubicBezTo>
                <a:lnTo>
                  <a:pt x="4457817" y="1723808"/>
                </a:lnTo>
                <a:lnTo>
                  <a:pt x="4478431" y="1643848"/>
                </a:lnTo>
                <a:cubicBezTo>
                  <a:pt x="4775000" y="692540"/>
                  <a:pt x="5663888" y="0"/>
                  <a:pt x="671152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49" name="Google Shape;1749;p125"/>
          <p:cNvSpPr/>
          <p:nvPr/>
        </p:nvSpPr>
        <p:spPr>
          <a:xfrm>
            <a:off x="381949" y="1744533"/>
            <a:ext cx="8313989" cy="1753907"/>
          </a:xfrm>
          <a:custGeom>
            <a:avLst/>
            <a:gdLst/>
            <a:ahLst/>
            <a:cxnLst/>
            <a:rect l="l" t="t" r="r" b="b"/>
            <a:pathLst>
              <a:path w="22170636" h="4677085" extrusionOk="0">
                <a:moveTo>
                  <a:pt x="12228472" y="2880917"/>
                </a:moveTo>
                <a:lnTo>
                  <a:pt x="12264736" y="2880917"/>
                </a:lnTo>
                <a:lnTo>
                  <a:pt x="12264736" y="2884734"/>
                </a:lnTo>
                <a:lnTo>
                  <a:pt x="12229617" y="2966552"/>
                </a:lnTo>
                <a:lnTo>
                  <a:pt x="12229617" y="2966679"/>
                </a:lnTo>
                <a:lnTo>
                  <a:pt x="12198061" y="2966679"/>
                </a:lnTo>
                <a:close/>
                <a:moveTo>
                  <a:pt x="7854734" y="2880917"/>
                </a:moveTo>
                <a:lnTo>
                  <a:pt x="7890999" y="2880917"/>
                </a:lnTo>
                <a:lnTo>
                  <a:pt x="7890999" y="2884734"/>
                </a:lnTo>
                <a:lnTo>
                  <a:pt x="7855880" y="2966552"/>
                </a:lnTo>
                <a:lnTo>
                  <a:pt x="7855880" y="2966679"/>
                </a:lnTo>
                <a:lnTo>
                  <a:pt x="7824323" y="2966679"/>
                </a:lnTo>
                <a:close/>
                <a:moveTo>
                  <a:pt x="6711962" y="0"/>
                </a:moveTo>
                <a:cubicBezTo>
                  <a:pt x="8001447" y="0"/>
                  <a:pt x="9050441" y="1049122"/>
                  <a:pt x="9050441" y="2338606"/>
                </a:cubicBezTo>
                <a:lnTo>
                  <a:pt x="9050327" y="2338606"/>
                </a:lnTo>
                <a:lnTo>
                  <a:pt x="9091730" y="2748025"/>
                </a:lnTo>
                <a:cubicBezTo>
                  <a:pt x="9281796" y="3674362"/>
                  <a:pt x="10103428" y="4373356"/>
                  <a:pt x="11085317" y="4373356"/>
                </a:cubicBezTo>
                <a:cubicBezTo>
                  <a:pt x="12067207" y="4373356"/>
                  <a:pt x="12888742" y="3674459"/>
                  <a:pt x="13078784" y="2748061"/>
                </a:cubicBezTo>
                <a:lnTo>
                  <a:pt x="13120181" y="2338606"/>
                </a:lnTo>
                <a:lnTo>
                  <a:pt x="13120066" y="2338606"/>
                </a:lnTo>
                <a:cubicBezTo>
                  <a:pt x="13120066" y="1049122"/>
                  <a:pt x="14169189" y="0"/>
                  <a:pt x="15458673" y="0"/>
                </a:cubicBezTo>
                <a:cubicBezTo>
                  <a:pt x="16667566" y="0"/>
                  <a:pt x="17665088" y="922080"/>
                  <a:pt x="17785056" y="2099842"/>
                </a:cubicBezTo>
                <a:lnTo>
                  <a:pt x="17797146" y="2338479"/>
                </a:lnTo>
                <a:lnTo>
                  <a:pt x="17797152" y="2338479"/>
                </a:lnTo>
                <a:cubicBezTo>
                  <a:pt x="17797152" y="3460384"/>
                  <a:pt x="18709996" y="4373356"/>
                  <a:pt x="19832028" y="4373356"/>
                </a:cubicBezTo>
                <a:cubicBezTo>
                  <a:pt x="20954060" y="4373356"/>
                  <a:pt x="21867032" y="3460511"/>
                  <a:pt x="21867032" y="2338479"/>
                </a:cubicBezTo>
                <a:lnTo>
                  <a:pt x="22170636" y="2338479"/>
                </a:lnTo>
                <a:cubicBezTo>
                  <a:pt x="22170636" y="3627964"/>
                  <a:pt x="21121514" y="4676958"/>
                  <a:pt x="19832028" y="4676958"/>
                </a:cubicBezTo>
                <a:cubicBezTo>
                  <a:pt x="18623136" y="4676958"/>
                  <a:pt x="17625614" y="3754991"/>
                  <a:pt x="17505646" y="2577242"/>
                </a:cubicBezTo>
                <a:lnTo>
                  <a:pt x="17493556" y="2338606"/>
                </a:lnTo>
                <a:lnTo>
                  <a:pt x="17493552" y="2338606"/>
                </a:lnTo>
                <a:cubicBezTo>
                  <a:pt x="17493552" y="1216574"/>
                  <a:pt x="16580704" y="303603"/>
                  <a:pt x="15458673" y="303603"/>
                </a:cubicBezTo>
                <a:cubicBezTo>
                  <a:pt x="14476894" y="303603"/>
                  <a:pt x="13655178" y="1002499"/>
                  <a:pt x="13465089" y="1928982"/>
                </a:cubicBezTo>
                <a:lnTo>
                  <a:pt x="13423682" y="2338479"/>
                </a:lnTo>
                <a:lnTo>
                  <a:pt x="13423797" y="2338479"/>
                </a:lnTo>
                <a:cubicBezTo>
                  <a:pt x="13423797" y="3627964"/>
                  <a:pt x="12374803" y="4676958"/>
                  <a:pt x="11085317" y="4676958"/>
                </a:cubicBezTo>
                <a:cubicBezTo>
                  <a:pt x="9876425" y="4676958"/>
                  <a:pt x="8878790" y="3754991"/>
                  <a:pt x="8758808" y="2577242"/>
                </a:cubicBezTo>
                <a:lnTo>
                  <a:pt x="8746717" y="2338606"/>
                </a:lnTo>
                <a:lnTo>
                  <a:pt x="8746711" y="2338606"/>
                </a:lnTo>
                <a:cubicBezTo>
                  <a:pt x="8746711" y="1216574"/>
                  <a:pt x="7833866" y="303603"/>
                  <a:pt x="6711835" y="303603"/>
                </a:cubicBezTo>
                <a:cubicBezTo>
                  <a:pt x="5589803" y="303603"/>
                  <a:pt x="4676960" y="1216447"/>
                  <a:pt x="4676960" y="2338606"/>
                </a:cubicBezTo>
                <a:lnTo>
                  <a:pt x="4677213" y="2338606"/>
                </a:lnTo>
                <a:cubicBezTo>
                  <a:pt x="4677213" y="3628091"/>
                  <a:pt x="3628092" y="4677085"/>
                  <a:pt x="2338608" y="4677085"/>
                </a:cubicBezTo>
                <a:lnTo>
                  <a:pt x="2338480" y="4676958"/>
                </a:lnTo>
                <a:cubicBezTo>
                  <a:pt x="1048995" y="4676958"/>
                  <a:pt x="0" y="3628091"/>
                  <a:pt x="0" y="2338606"/>
                </a:cubicBezTo>
                <a:lnTo>
                  <a:pt x="303730" y="2338606"/>
                </a:lnTo>
                <a:cubicBezTo>
                  <a:pt x="303730" y="3460511"/>
                  <a:pt x="1216574" y="4373482"/>
                  <a:pt x="2338608" y="4373482"/>
                </a:cubicBezTo>
                <a:cubicBezTo>
                  <a:pt x="3460639" y="4373482"/>
                  <a:pt x="4373612" y="3460638"/>
                  <a:pt x="4373612" y="2338606"/>
                </a:cubicBezTo>
                <a:lnTo>
                  <a:pt x="4373357" y="2338606"/>
                </a:lnTo>
                <a:cubicBezTo>
                  <a:pt x="4373483" y="1049122"/>
                  <a:pt x="5422478" y="0"/>
                  <a:pt x="6711962" y="0"/>
                </a:cubicBezTo>
                <a:close/>
              </a:path>
            </a:pathLst>
          </a:cu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5000">
                <a:srgbClr val="1C0054"/>
              </a:gs>
              <a:gs pos="78000">
                <a:srgbClr val="1C0358"/>
              </a:gs>
              <a:gs pos="82000">
                <a:srgbClr val="1C0B66"/>
              </a:gs>
              <a:gs pos="86000">
                <a:srgbClr val="1C1A7D"/>
              </a:gs>
              <a:gs pos="91000">
                <a:srgbClr val="1C2F9D"/>
              </a:gs>
              <a:gs pos="95000">
                <a:srgbClr val="1C4AC7"/>
              </a:gs>
              <a:gs pos="100000">
                <a:srgbClr val="1C6AF9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50" name="Google Shape;1750;p125"/>
          <p:cNvSpPr txBox="1">
            <a:spLocks noGrp="1"/>
          </p:cNvSpPr>
          <p:nvPr>
            <p:ph type="title" idx="2" hasCustomPrompt="1"/>
          </p:nvPr>
        </p:nvSpPr>
        <p:spPr>
          <a:xfrm>
            <a:off x="848444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751" name="Google Shape;1751;p125"/>
          <p:cNvSpPr txBox="1">
            <a:spLocks noGrp="1"/>
          </p:cNvSpPr>
          <p:nvPr>
            <p:ph type="title" idx="3" hasCustomPrompt="1"/>
          </p:nvPr>
        </p:nvSpPr>
        <p:spPr>
          <a:xfrm>
            <a:off x="247165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752" name="Google Shape;1752;p125"/>
          <p:cNvSpPr txBox="1">
            <a:spLocks noGrp="1"/>
          </p:cNvSpPr>
          <p:nvPr>
            <p:ph type="title" idx="4" hasCustomPrompt="1"/>
          </p:nvPr>
        </p:nvSpPr>
        <p:spPr>
          <a:xfrm>
            <a:off x="4094851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753" name="Google Shape;1753;p125"/>
          <p:cNvSpPr txBox="1">
            <a:spLocks noGrp="1"/>
          </p:cNvSpPr>
          <p:nvPr>
            <p:ph type="title" idx="5" hasCustomPrompt="1"/>
          </p:nvPr>
        </p:nvSpPr>
        <p:spPr>
          <a:xfrm>
            <a:off x="578739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754" name="Google Shape;1754;p125"/>
          <p:cNvSpPr txBox="1">
            <a:spLocks noGrp="1"/>
          </p:cNvSpPr>
          <p:nvPr>
            <p:ph type="title" idx="6" hasCustomPrompt="1"/>
          </p:nvPr>
        </p:nvSpPr>
        <p:spPr>
          <a:xfrm>
            <a:off x="743412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755" name="Google Shape;1755;p125"/>
          <p:cNvSpPr txBox="1">
            <a:spLocks noGrp="1"/>
          </p:cNvSpPr>
          <p:nvPr>
            <p:ph type="subTitle" idx="1"/>
          </p:nvPr>
        </p:nvSpPr>
        <p:spPr>
          <a:xfrm>
            <a:off x="602228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56" name="Google Shape;1756;p125"/>
          <p:cNvSpPr txBox="1">
            <a:spLocks noGrp="1"/>
          </p:cNvSpPr>
          <p:nvPr>
            <p:ph type="subTitle" idx="7"/>
          </p:nvPr>
        </p:nvSpPr>
        <p:spPr>
          <a:xfrm>
            <a:off x="2243129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57" name="Google Shape;1757;p125"/>
          <p:cNvSpPr txBox="1">
            <a:spLocks noGrp="1"/>
          </p:cNvSpPr>
          <p:nvPr>
            <p:ph type="subTitle" idx="8"/>
          </p:nvPr>
        </p:nvSpPr>
        <p:spPr>
          <a:xfrm>
            <a:off x="3867872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58" name="Google Shape;1758;p125"/>
          <p:cNvSpPr txBox="1">
            <a:spLocks noGrp="1"/>
          </p:cNvSpPr>
          <p:nvPr>
            <p:ph type="subTitle" idx="9"/>
          </p:nvPr>
        </p:nvSpPr>
        <p:spPr>
          <a:xfrm>
            <a:off x="5530050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59" name="Google Shape;1759;p125"/>
          <p:cNvSpPr txBox="1">
            <a:spLocks noGrp="1"/>
          </p:cNvSpPr>
          <p:nvPr>
            <p:ph type="subTitle" idx="13"/>
          </p:nvPr>
        </p:nvSpPr>
        <p:spPr>
          <a:xfrm>
            <a:off x="7173798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60" name="Google Shape;1760;p125"/>
          <p:cNvSpPr txBox="1">
            <a:spLocks noGrp="1"/>
          </p:cNvSpPr>
          <p:nvPr>
            <p:ph type="subTitle" idx="14"/>
          </p:nvPr>
        </p:nvSpPr>
        <p:spPr>
          <a:xfrm>
            <a:off x="763851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61" name="Google Shape;1761;p125"/>
          <p:cNvSpPr txBox="1">
            <a:spLocks noGrp="1"/>
          </p:cNvSpPr>
          <p:nvPr>
            <p:ph type="subTitle" idx="15"/>
          </p:nvPr>
        </p:nvSpPr>
        <p:spPr>
          <a:xfrm>
            <a:off x="2450943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62" name="Google Shape;1762;p125"/>
          <p:cNvSpPr txBox="1">
            <a:spLocks noGrp="1"/>
          </p:cNvSpPr>
          <p:nvPr>
            <p:ph type="subTitle" idx="16"/>
          </p:nvPr>
        </p:nvSpPr>
        <p:spPr>
          <a:xfrm>
            <a:off x="4079338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63" name="Google Shape;1763;p125"/>
          <p:cNvSpPr txBox="1">
            <a:spLocks noGrp="1"/>
          </p:cNvSpPr>
          <p:nvPr>
            <p:ph type="subTitle" idx="17"/>
          </p:nvPr>
        </p:nvSpPr>
        <p:spPr>
          <a:xfrm>
            <a:off x="5722378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64" name="Google Shape;1764;p125"/>
          <p:cNvSpPr txBox="1">
            <a:spLocks noGrp="1"/>
          </p:cNvSpPr>
          <p:nvPr>
            <p:ph type="subTitle" idx="18"/>
          </p:nvPr>
        </p:nvSpPr>
        <p:spPr>
          <a:xfrm>
            <a:off x="7390011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3_Custom Layout">
  <p:cSld name="63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6" name="Google Shape;1766;p126"/>
          <p:cNvSpPr/>
          <p:nvPr/>
        </p:nvSpPr>
        <p:spPr>
          <a:xfrm>
            <a:off x="5359543" y="1806942"/>
            <a:ext cx="1623000" cy="16230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67" name="Google Shape;1767;p126"/>
          <p:cNvSpPr/>
          <p:nvPr/>
        </p:nvSpPr>
        <p:spPr>
          <a:xfrm>
            <a:off x="6993423" y="1806942"/>
            <a:ext cx="1623000" cy="16230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68" name="Google Shape;1768;p126"/>
          <p:cNvSpPr/>
          <p:nvPr/>
        </p:nvSpPr>
        <p:spPr>
          <a:xfrm>
            <a:off x="3725663" y="1806942"/>
            <a:ext cx="1623000" cy="16230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69" name="Google Shape;1769;p126"/>
          <p:cNvSpPr/>
          <p:nvPr/>
        </p:nvSpPr>
        <p:spPr>
          <a:xfrm>
            <a:off x="2091783" y="1806942"/>
            <a:ext cx="1623000" cy="16230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70" name="Google Shape;1770;p126"/>
          <p:cNvSpPr/>
          <p:nvPr/>
        </p:nvSpPr>
        <p:spPr>
          <a:xfrm>
            <a:off x="457903" y="1806942"/>
            <a:ext cx="1623000" cy="16230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71" name="Google Shape;1771;p126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385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772" name="Google Shape;1772;p12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773" name="Google Shape;1773;p126"/>
          <p:cNvSpPr/>
          <p:nvPr/>
        </p:nvSpPr>
        <p:spPr>
          <a:xfrm>
            <a:off x="381949" y="1744533"/>
            <a:ext cx="8313989" cy="1753907"/>
          </a:xfrm>
          <a:custGeom>
            <a:avLst/>
            <a:gdLst/>
            <a:ahLst/>
            <a:cxnLst/>
            <a:rect l="l" t="t" r="r" b="b"/>
            <a:pathLst>
              <a:path w="22170636" h="4677085" extrusionOk="0">
                <a:moveTo>
                  <a:pt x="12228472" y="2880917"/>
                </a:moveTo>
                <a:lnTo>
                  <a:pt x="12264736" y="2880917"/>
                </a:lnTo>
                <a:lnTo>
                  <a:pt x="12264736" y="2884734"/>
                </a:lnTo>
                <a:lnTo>
                  <a:pt x="12229617" y="2966552"/>
                </a:lnTo>
                <a:lnTo>
                  <a:pt x="12229617" y="2966679"/>
                </a:lnTo>
                <a:lnTo>
                  <a:pt x="12198061" y="2966679"/>
                </a:lnTo>
                <a:close/>
                <a:moveTo>
                  <a:pt x="7854734" y="2880917"/>
                </a:moveTo>
                <a:lnTo>
                  <a:pt x="7890999" y="2880917"/>
                </a:lnTo>
                <a:lnTo>
                  <a:pt x="7890999" y="2884734"/>
                </a:lnTo>
                <a:lnTo>
                  <a:pt x="7855880" y="2966552"/>
                </a:lnTo>
                <a:lnTo>
                  <a:pt x="7855880" y="2966679"/>
                </a:lnTo>
                <a:lnTo>
                  <a:pt x="7824323" y="2966679"/>
                </a:lnTo>
                <a:close/>
                <a:moveTo>
                  <a:pt x="6711962" y="0"/>
                </a:moveTo>
                <a:cubicBezTo>
                  <a:pt x="8001447" y="0"/>
                  <a:pt x="9050441" y="1049122"/>
                  <a:pt x="9050441" y="2338606"/>
                </a:cubicBezTo>
                <a:lnTo>
                  <a:pt x="9050327" y="2338606"/>
                </a:lnTo>
                <a:lnTo>
                  <a:pt x="9091730" y="2748025"/>
                </a:lnTo>
                <a:cubicBezTo>
                  <a:pt x="9281796" y="3674362"/>
                  <a:pt x="10103428" y="4373356"/>
                  <a:pt x="11085317" y="4373356"/>
                </a:cubicBezTo>
                <a:cubicBezTo>
                  <a:pt x="12067207" y="4373356"/>
                  <a:pt x="12888742" y="3674459"/>
                  <a:pt x="13078784" y="2748061"/>
                </a:cubicBezTo>
                <a:lnTo>
                  <a:pt x="13120181" y="2338606"/>
                </a:lnTo>
                <a:lnTo>
                  <a:pt x="13120066" y="2338606"/>
                </a:lnTo>
                <a:cubicBezTo>
                  <a:pt x="13120066" y="1049122"/>
                  <a:pt x="14169189" y="0"/>
                  <a:pt x="15458673" y="0"/>
                </a:cubicBezTo>
                <a:cubicBezTo>
                  <a:pt x="16667566" y="0"/>
                  <a:pt x="17665088" y="922080"/>
                  <a:pt x="17785056" y="2099842"/>
                </a:cubicBezTo>
                <a:lnTo>
                  <a:pt x="17797146" y="2338479"/>
                </a:lnTo>
                <a:lnTo>
                  <a:pt x="17797152" y="2338479"/>
                </a:lnTo>
                <a:cubicBezTo>
                  <a:pt x="17797152" y="3460384"/>
                  <a:pt x="18709996" y="4373356"/>
                  <a:pt x="19832028" y="4373356"/>
                </a:cubicBezTo>
                <a:cubicBezTo>
                  <a:pt x="20954060" y="4373356"/>
                  <a:pt x="21867032" y="3460511"/>
                  <a:pt x="21867032" y="2338479"/>
                </a:cubicBezTo>
                <a:lnTo>
                  <a:pt x="22170636" y="2338479"/>
                </a:lnTo>
                <a:cubicBezTo>
                  <a:pt x="22170636" y="3627964"/>
                  <a:pt x="21121514" y="4676958"/>
                  <a:pt x="19832028" y="4676958"/>
                </a:cubicBezTo>
                <a:cubicBezTo>
                  <a:pt x="18623136" y="4676958"/>
                  <a:pt x="17625614" y="3754991"/>
                  <a:pt x="17505646" y="2577242"/>
                </a:cubicBezTo>
                <a:lnTo>
                  <a:pt x="17493556" y="2338606"/>
                </a:lnTo>
                <a:lnTo>
                  <a:pt x="17493552" y="2338606"/>
                </a:lnTo>
                <a:cubicBezTo>
                  <a:pt x="17493552" y="1216574"/>
                  <a:pt x="16580704" y="303603"/>
                  <a:pt x="15458673" y="303603"/>
                </a:cubicBezTo>
                <a:cubicBezTo>
                  <a:pt x="14476894" y="303603"/>
                  <a:pt x="13655178" y="1002499"/>
                  <a:pt x="13465089" y="1928982"/>
                </a:cubicBezTo>
                <a:lnTo>
                  <a:pt x="13423682" y="2338479"/>
                </a:lnTo>
                <a:lnTo>
                  <a:pt x="13423797" y="2338479"/>
                </a:lnTo>
                <a:cubicBezTo>
                  <a:pt x="13423797" y="3627964"/>
                  <a:pt x="12374803" y="4676958"/>
                  <a:pt x="11085317" y="4676958"/>
                </a:cubicBezTo>
                <a:cubicBezTo>
                  <a:pt x="9876425" y="4676958"/>
                  <a:pt x="8878790" y="3754991"/>
                  <a:pt x="8758808" y="2577242"/>
                </a:cubicBezTo>
                <a:lnTo>
                  <a:pt x="8746717" y="2338606"/>
                </a:lnTo>
                <a:lnTo>
                  <a:pt x="8746711" y="2338606"/>
                </a:lnTo>
                <a:cubicBezTo>
                  <a:pt x="8746711" y="1216574"/>
                  <a:pt x="7833866" y="303603"/>
                  <a:pt x="6711835" y="303603"/>
                </a:cubicBezTo>
                <a:cubicBezTo>
                  <a:pt x="5589803" y="303603"/>
                  <a:pt x="4676960" y="1216447"/>
                  <a:pt x="4676960" y="2338606"/>
                </a:cubicBezTo>
                <a:lnTo>
                  <a:pt x="4677213" y="2338606"/>
                </a:lnTo>
                <a:cubicBezTo>
                  <a:pt x="4677213" y="3628091"/>
                  <a:pt x="3628092" y="4677085"/>
                  <a:pt x="2338608" y="4677085"/>
                </a:cubicBezTo>
                <a:lnTo>
                  <a:pt x="2338480" y="4676958"/>
                </a:lnTo>
                <a:cubicBezTo>
                  <a:pt x="1048995" y="4676958"/>
                  <a:pt x="0" y="3628091"/>
                  <a:pt x="0" y="2338606"/>
                </a:cubicBezTo>
                <a:lnTo>
                  <a:pt x="303730" y="2338606"/>
                </a:lnTo>
                <a:cubicBezTo>
                  <a:pt x="303730" y="3460511"/>
                  <a:pt x="1216574" y="4373482"/>
                  <a:pt x="2338608" y="4373482"/>
                </a:cubicBezTo>
                <a:cubicBezTo>
                  <a:pt x="3460639" y="4373482"/>
                  <a:pt x="4373612" y="3460638"/>
                  <a:pt x="4373612" y="2338606"/>
                </a:cubicBezTo>
                <a:lnTo>
                  <a:pt x="4373357" y="2338606"/>
                </a:lnTo>
                <a:cubicBezTo>
                  <a:pt x="4373483" y="1049122"/>
                  <a:pt x="5422478" y="0"/>
                  <a:pt x="6711962" y="0"/>
                </a:cubicBezTo>
                <a:close/>
              </a:path>
            </a:pathLst>
          </a:cu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5000">
                <a:srgbClr val="1C0054"/>
              </a:gs>
              <a:gs pos="78000">
                <a:srgbClr val="1C0358"/>
              </a:gs>
              <a:gs pos="82000">
                <a:srgbClr val="1C0B66"/>
              </a:gs>
              <a:gs pos="86000">
                <a:srgbClr val="1C1A7D"/>
              </a:gs>
              <a:gs pos="91000">
                <a:srgbClr val="1C2F9D"/>
              </a:gs>
              <a:gs pos="95000">
                <a:srgbClr val="1C4AC7"/>
              </a:gs>
              <a:gs pos="100000">
                <a:srgbClr val="1C6AF9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74" name="Google Shape;1774;p126"/>
          <p:cNvSpPr txBox="1">
            <a:spLocks noGrp="1"/>
          </p:cNvSpPr>
          <p:nvPr>
            <p:ph type="title" idx="2" hasCustomPrompt="1"/>
          </p:nvPr>
        </p:nvSpPr>
        <p:spPr>
          <a:xfrm>
            <a:off x="848444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775" name="Google Shape;1775;p126"/>
          <p:cNvSpPr txBox="1">
            <a:spLocks noGrp="1"/>
          </p:cNvSpPr>
          <p:nvPr>
            <p:ph type="title" idx="3" hasCustomPrompt="1"/>
          </p:nvPr>
        </p:nvSpPr>
        <p:spPr>
          <a:xfrm>
            <a:off x="247165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776" name="Google Shape;1776;p126"/>
          <p:cNvSpPr txBox="1">
            <a:spLocks noGrp="1"/>
          </p:cNvSpPr>
          <p:nvPr>
            <p:ph type="title" idx="4" hasCustomPrompt="1"/>
          </p:nvPr>
        </p:nvSpPr>
        <p:spPr>
          <a:xfrm>
            <a:off x="4094851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777" name="Google Shape;1777;p126"/>
          <p:cNvSpPr txBox="1">
            <a:spLocks noGrp="1"/>
          </p:cNvSpPr>
          <p:nvPr>
            <p:ph type="title" idx="5" hasCustomPrompt="1"/>
          </p:nvPr>
        </p:nvSpPr>
        <p:spPr>
          <a:xfrm>
            <a:off x="578739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778" name="Google Shape;1778;p126"/>
          <p:cNvSpPr txBox="1">
            <a:spLocks noGrp="1"/>
          </p:cNvSpPr>
          <p:nvPr>
            <p:ph type="title" idx="6" hasCustomPrompt="1"/>
          </p:nvPr>
        </p:nvSpPr>
        <p:spPr>
          <a:xfrm>
            <a:off x="743412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779" name="Google Shape;1779;p126"/>
          <p:cNvSpPr txBox="1">
            <a:spLocks noGrp="1"/>
          </p:cNvSpPr>
          <p:nvPr>
            <p:ph type="subTitle" idx="1"/>
          </p:nvPr>
        </p:nvSpPr>
        <p:spPr>
          <a:xfrm>
            <a:off x="602228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80" name="Google Shape;1780;p126"/>
          <p:cNvSpPr txBox="1">
            <a:spLocks noGrp="1"/>
          </p:cNvSpPr>
          <p:nvPr>
            <p:ph type="subTitle" idx="7"/>
          </p:nvPr>
        </p:nvSpPr>
        <p:spPr>
          <a:xfrm>
            <a:off x="2243129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81" name="Google Shape;1781;p126"/>
          <p:cNvSpPr txBox="1">
            <a:spLocks noGrp="1"/>
          </p:cNvSpPr>
          <p:nvPr>
            <p:ph type="subTitle" idx="8"/>
          </p:nvPr>
        </p:nvSpPr>
        <p:spPr>
          <a:xfrm>
            <a:off x="3867872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82" name="Google Shape;1782;p126"/>
          <p:cNvSpPr txBox="1">
            <a:spLocks noGrp="1"/>
          </p:cNvSpPr>
          <p:nvPr>
            <p:ph type="subTitle" idx="9"/>
          </p:nvPr>
        </p:nvSpPr>
        <p:spPr>
          <a:xfrm>
            <a:off x="5530050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83" name="Google Shape;1783;p126"/>
          <p:cNvSpPr txBox="1">
            <a:spLocks noGrp="1"/>
          </p:cNvSpPr>
          <p:nvPr>
            <p:ph type="subTitle" idx="13"/>
          </p:nvPr>
        </p:nvSpPr>
        <p:spPr>
          <a:xfrm>
            <a:off x="7173798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84" name="Google Shape;1784;p126"/>
          <p:cNvSpPr txBox="1">
            <a:spLocks noGrp="1"/>
          </p:cNvSpPr>
          <p:nvPr>
            <p:ph type="subTitle" idx="14"/>
          </p:nvPr>
        </p:nvSpPr>
        <p:spPr>
          <a:xfrm>
            <a:off x="763851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85" name="Google Shape;1785;p126"/>
          <p:cNvSpPr txBox="1">
            <a:spLocks noGrp="1"/>
          </p:cNvSpPr>
          <p:nvPr>
            <p:ph type="subTitle" idx="15"/>
          </p:nvPr>
        </p:nvSpPr>
        <p:spPr>
          <a:xfrm>
            <a:off x="2450943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86" name="Google Shape;1786;p126"/>
          <p:cNvSpPr txBox="1">
            <a:spLocks noGrp="1"/>
          </p:cNvSpPr>
          <p:nvPr>
            <p:ph type="subTitle" idx="16"/>
          </p:nvPr>
        </p:nvSpPr>
        <p:spPr>
          <a:xfrm>
            <a:off x="4079338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87" name="Google Shape;1787;p126"/>
          <p:cNvSpPr txBox="1">
            <a:spLocks noGrp="1"/>
          </p:cNvSpPr>
          <p:nvPr>
            <p:ph type="subTitle" idx="17"/>
          </p:nvPr>
        </p:nvSpPr>
        <p:spPr>
          <a:xfrm>
            <a:off x="5722378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788" name="Google Shape;1788;p126"/>
          <p:cNvSpPr txBox="1">
            <a:spLocks noGrp="1"/>
          </p:cNvSpPr>
          <p:nvPr>
            <p:ph type="subTitle" idx="18"/>
          </p:nvPr>
        </p:nvSpPr>
        <p:spPr>
          <a:xfrm>
            <a:off x="7390011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4_Custom Layout">
  <p:cSld name="6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0" name="Google Shape;1790;p127"/>
          <p:cNvSpPr/>
          <p:nvPr/>
        </p:nvSpPr>
        <p:spPr>
          <a:xfrm>
            <a:off x="342855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91" name="Google Shape;1791;p127"/>
          <p:cNvSpPr/>
          <p:nvPr/>
        </p:nvSpPr>
        <p:spPr>
          <a:xfrm>
            <a:off x="2053978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92" name="Google Shape;1792;p127"/>
          <p:cNvSpPr/>
          <p:nvPr/>
        </p:nvSpPr>
        <p:spPr>
          <a:xfrm>
            <a:off x="3765101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93" name="Google Shape;1793;p127"/>
          <p:cNvSpPr/>
          <p:nvPr/>
        </p:nvSpPr>
        <p:spPr>
          <a:xfrm>
            <a:off x="5476224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94" name="Google Shape;1794;p127"/>
          <p:cNvSpPr/>
          <p:nvPr/>
        </p:nvSpPr>
        <p:spPr>
          <a:xfrm>
            <a:off x="7187347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95" name="Google Shape;1795;p127"/>
          <p:cNvSpPr/>
          <p:nvPr/>
        </p:nvSpPr>
        <p:spPr>
          <a:xfrm>
            <a:off x="227754" y="2374978"/>
            <a:ext cx="8829300" cy="197700"/>
          </a:xfrm>
          <a:prstGeom prst="homePlate">
            <a:avLst>
              <a:gd name="adj" fmla="val 33471"/>
            </a:avLst>
          </a:pr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5000">
                <a:srgbClr val="1C0054"/>
              </a:gs>
              <a:gs pos="78000">
                <a:srgbClr val="1C0358"/>
              </a:gs>
              <a:gs pos="85000">
                <a:srgbClr val="1C0B66"/>
              </a:gs>
              <a:gs pos="86000">
                <a:srgbClr val="1C1A7D"/>
              </a:gs>
              <a:gs pos="91000">
                <a:srgbClr val="1C2F9D"/>
              </a:gs>
              <a:gs pos="95000">
                <a:srgbClr val="1C4AC7"/>
              </a:gs>
              <a:gs pos="100000">
                <a:srgbClr val="1C6AF9"/>
              </a:gs>
            </a:gsLst>
            <a:lin ang="10800025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accen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796" name="Google Shape;1796;p127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46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797" name="Google Shape;1797;p12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798" name="Google Shape;1798;p127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2470" y="2408575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9" name="Google Shape;1799;p127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05722" y="2408575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0" name="Google Shape;1800;p127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2979" y="2408575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1" name="Google Shape;1801;p127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30730" y="2408575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2" name="Google Shape;1802;p127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0871" y="2408575"/>
            <a:ext cx="82147" cy="132149"/>
          </a:xfrm>
          <a:prstGeom prst="rect">
            <a:avLst/>
          </a:prstGeom>
          <a:noFill/>
          <a:ln>
            <a:noFill/>
          </a:ln>
        </p:spPr>
      </p:pic>
      <p:sp>
        <p:nvSpPr>
          <p:cNvPr id="1803" name="Google Shape;1803;p127"/>
          <p:cNvSpPr txBox="1">
            <a:spLocks noGrp="1"/>
          </p:cNvSpPr>
          <p:nvPr>
            <p:ph type="title" idx="2" hasCustomPrompt="1"/>
          </p:nvPr>
        </p:nvSpPr>
        <p:spPr>
          <a:xfrm>
            <a:off x="419964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04" name="Google Shape;1804;p127"/>
          <p:cNvSpPr txBox="1">
            <a:spLocks noGrp="1"/>
          </p:cNvSpPr>
          <p:nvPr>
            <p:ph type="title" idx="3" hasCustomPrompt="1"/>
          </p:nvPr>
        </p:nvSpPr>
        <p:spPr>
          <a:xfrm>
            <a:off x="2190868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05" name="Google Shape;1805;p127"/>
          <p:cNvSpPr txBox="1">
            <a:spLocks noGrp="1"/>
          </p:cNvSpPr>
          <p:nvPr>
            <p:ph type="title" idx="4" hasCustomPrompt="1"/>
          </p:nvPr>
        </p:nvSpPr>
        <p:spPr>
          <a:xfrm>
            <a:off x="3916056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06" name="Google Shape;1806;p127"/>
          <p:cNvSpPr txBox="1">
            <a:spLocks noGrp="1"/>
          </p:cNvSpPr>
          <p:nvPr>
            <p:ph type="title" idx="5" hasCustomPrompt="1"/>
          </p:nvPr>
        </p:nvSpPr>
        <p:spPr>
          <a:xfrm>
            <a:off x="5641244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07" name="Google Shape;1807;p127"/>
          <p:cNvSpPr txBox="1">
            <a:spLocks noGrp="1"/>
          </p:cNvSpPr>
          <p:nvPr>
            <p:ph type="title" idx="6" hasCustomPrompt="1"/>
          </p:nvPr>
        </p:nvSpPr>
        <p:spPr>
          <a:xfrm>
            <a:off x="7366431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08" name="Google Shape;1808;p127"/>
          <p:cNvSpPr txBox="1">
            <a:spLocks noGrp="1"/>
          </p:cNvSpPr>
          <p:nvPr>
            <p:ph type="subTitle" idx="1"/>
          </p:nvPr>
        </p:nvSpPr>
        <p:spPr>
          <a:xfrm>
            <a:off x="473376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1809" name="Google Shape;1809;p127"/>
          <p:cNvSpPr txBox="1">
            <a:spLocks noGrp="1"/>
          </p:cNvSpPr>
          <p:nvPr>
            <p:ph type="subTitle" idx="7"/>
          </p:nvPr>
        </p:nvSpPr>
        <p:spPr>
          <a:xfrm>
            <a:off x="2175767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1810" name="Google Shape;1810;p127"/>
          <p:cNvSpPr txBox="1">
            <a:spLocks noGrp="1"/>
          </p:cNvSpPr>
          <p:nvPr>
            <p:ph type="subTitle" idx="8"/>
          </p:nvPr>
        </p:nvSpPr>
        <p:spPr>
          <a:xfrm>
            <a:off x="3886889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1811" name="Google Shape;1811;p127"/>
          <p:cNvSpPr txBox="1">
            <a:spLocks noGrp="1"/>
          </p:cNvSpPr>
          <p:nvPr>
            <p:ph type="subTitle" idx="9"/>
          </p:nvPr>
        </p:nvSpPr>
        <p:spPr>
          <a:xfrm>
            <a:off x="5598007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1812" name="Google Shape;1812;p127"/>
          <p:cNvSpPr txBox="1">
            <a:spLocks noGrp="1"/>
          </p:cNvSpPr>
          <p:nvPr>
            <p:ph type="subTitle" idx="13"/>
          </p:nvPr>
        </p:nvSpPr>
        <p:spPr>
          <a:xfrm>
            <a:off x="7309125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4_Custom Layout  77">
  <p:cSld name="64_Custom Layout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4" name="Google Shape;1814;p128"/>
          <p:cNvSpPr/>
          <p:nvPr/>
        </p:nvSpPr>
        <p:spPr>
          <a:xfrm>
            <a:off x="342855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15" name="Google Shape;1815;p128"/>
          <p:cNvSpPr/>
          <p:nvPr/>
        </p:nvSpPr>
        <p:spPr>
          <a:xfrm>
            <a:off x="2053978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16" name="Google Shape;1816;p128"/>
          <p:cNvSpPr/>
          <p:nvPr/>
        </p:nvSpPr>
        <p:spPr>
          <a:xfrm>
            <a:off x="3765101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17" name="Google Shape;1817;p128"/>
          <p:cNvSpPr/>
          <p:nvPr/>
        </p:nvSpPr>
        <p:spPr>
          <a:xfrm>
            <a:off x="5476224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18" name="Google Shape;1818;p128"/>
          <p:cNvSpPr/>
          <p:nvPr/>
        </p:nvSpPr>
        <p:spPr>
          <a:xfrm>
            <a:off x="7187347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19" name="Google Shape;1819;p128"/>
          <p:cNvSpPr/>
          <p:nvPr/>
        </p:nvSpPr>
        <p:spPr>
          <a:xfrm>
            <a:off x="227754" y="2374978"/>
            <a:ext cx="8829300" cy="197700"/>
          </a:xfrm>
          <a:prstGeom prst="homePlate">
            <a:avLst>
              <a:gd name="adj" fmla="val 33471"/>
            </a:avLst>
          </a:pr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5000">
                <a:srgbClr val="1C0054"/>
              </a:gs>
              <a:gs pos="78000">
                <a:srgbClr val="1C0358"/>
              </a:gs>
              <a:gs pos="85000">
                <a:srgbClr val="1C0B66"/>
              </a:gs>
              <a:gs pos="86000">
                <a:srgbClr val="1C1A7D"/>
              </a:gs>
              <a:gs pos="91000">
                <a:srgbClr val="1C2F9D"/>
              </a:gs>
              <a:gs pos="95000">
                <a:srgbClr val="1C4AC7"/>
              </a:gs>
              <a:gs pos="100000">
                <a:srgbClr val="1C6AF9"/>
              </a:gs>
            </a:gsLst>
            <a:lin ang="10800025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accen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20" name="Google Shape;1820;p128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46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821" name="Google Shape;1821;p12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1822" name="Google Shape;1822;p128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2470" y="2408575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3" name="Google Shape;1823;p128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05722" y="2408575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4" name="Google Shape;1824;p128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622979" y="2408575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5" name="Google Shape;1825;p128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30730" y="2408575"/>
            <a:ext cx="82147" cy="1321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6" name="Google Shape;1826;p128" descr="A white arrow on a black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0871" y="2408575"/>
            <a:ext cx="82147" cy="132149"/>
          </a:xfrm>
          <a:prstGeom prst="rect">
            <a:avLst/>
          </a:prstGeom>
          <a:noFill/>
          <a:ln>
            <a:noFill/>
          </a:ln>
        </p:spPr>
      </p:pic>
      <p:sp>
        <p:nvSpPr>
          <p:cNvPr id="1827" name="Google Shape;1827;p128"/>
          <p:cNvSpPr txBox="1">
            <a:spLocks noGrp="1"/>
          </p:cNvSpPr>
          <p:nvPr>
            <p:ph type="title" idx="2" hasCustomPrompt="1"/>
          </p:nvPr>
        </p:nvSpPr>
        <p:spPr>
          <a:xfrm>
            <a:off x="419964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28" name="Google Shape;1828;p128"/>
          <p:cNvSpPr txBox="1">
            <a:spLocks noGrp="1"/>
          </p:cNvSpPr>
          <p:nvPr>
            <p:ph type="title" idx="3" hasCustomPrompt="1"/>
          </p:nvPr>
        </p:nvSpPr>
        <p:spPr>
          <a:xfrm>
            <a:off x="2190868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29" name="Google Shape;1829;p128"/>
          <p:cNvSpPr txBox="1">
            <a:spLocks noGrp="1"/>
          </p:cNvSpPr>
          <p:nvPr>
            <p:ph type="title" idx="4" hasCustomPrompt="1"/>
          </p:nvPr>
        </p:nvSpPr>
        <p:spPr>
          <a:xfrm>
            <a:off x="3916056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30" name="Google Shape;1830;p128"/>
          <p:cNvSpPr txBox="1">
            <a:spLocks noGrp="1"/>
          </p:cNvSpPr>
          <p:nvPr>
            <p:ph type="title" idx="5" hasCustomPrompt="1"/>
          </p:nvPr>
        </p:nvSpPr>
        <p:spPr>
          <a:xfrm>
            <a:off x="5641244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31" name="Google Shape;1831;p128"/>
          <p:cNvSpPr txBox="1">
            <a:spLocks noGrp="1"/>
          </p:cNvSpPr>
          <p:nvPr>
            <p:ph type="title" idx="6" hasCustomPrompt="1"/>
          </p:nvPr>
        </p:nvSpPr>
        <p:spPr>
          <a:xfrm>
            <a:off x="7366431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32" name="Google Shape;1832;p128"/>
          <p:cNvSpPr txBox="1">
            <a:spLocks noGrp="1"/>
          </p:cNvSpPr>
          <p:nvPr>
            <p:ph type="subTitle" idx="1"/>
          </p:nvPr>
        </p:nvSpPr>
        <p:spPr>
          <a:xfrm>
            <a:off x="2175767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1833" name="Google Shape;1833;p128"/>
          <p:cNvSpPr txBox="1">
            <a:spLocks noGrp="1"/>
          </p:cNvSpPr>
          <p:nvPr>
            <p:ph type="subTitle" idx="7"/>
          </p:nvPr>
        </p:nvSpPr>
        <p:spPr>
          <a:xfrm>
            <a:off x="3886889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1834" name="Google Shape;1834;p128"/>
          <p:cNvSpPr txBox="1">
            <a:spLocks noGrp="1"/>
          </p:cNvSpPr>
          <p:nvPr>
            <p:ph type="subTitle" idx="8"/>
          </p:nvPr>
        </p:nvSpPr>
        <p:spPr>
          <a:xfrm>
            <a:off x="5598007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1835" name="Google Shape;1835;p128"/>
          <p:cNvSpPr txBox="1">
            <a:spLocks noGrp="1"/>
          </p:cNvSpPr>
          <p:nvPr>
            <p:ph type="subTitle" idx="9"/>
          </p:nvPr>
        </p:nvSpPr>
        <p:spPr>
          <a:xfrm>
            <a:off x="7309125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1836" name="Google Shape;1836;p128"/>
          <p:cNvSpPr txBox="1">
            <a:spLocks noGrp="1"/>
          </p:cNvSpPr>
          <p:nvPr>
            <p:ph type="subTitle" idx="13"/>
          </p:nvPr>
        </p:nvSpPr>
        <p:spPr>
          <a:xfrm>
            <a:off x="473376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5_Custom Layout">
  <p:cSld name="6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8" name="Google Shape;1838;p129"/>
          <p:cNvSpPr/>
          <p:nvPr/>
        </p:nvSpPr>
        <p:spPr>
          <a:xfrm>
            <a:off x="309268" y="894886"/>
            <a:ext cx="85215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39" name="Google Shape;1839;p129"/>
          <p:cNvSpPr/>
          <p:nvPr/>
        </p:nvSpPr>
        <p:spPr>
          <a:xfrm>
            <a:off x="313224" y="1821774"/>
            <a:ext cx="85176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40" name="Google Shape;1840;p129"/>
          <p:cNvSpPr/>
          <p:nvPr/>
        </p:nvSpPr>
        <p:spPr>
          <a:xfrm>
            <a:off x="313224" y="2748615"/>
            <a:ext cx="85176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41" name="Google Shape;1841;p129"/>
          <p:cNvSpPr/>
          <p:nvPr/>
        </p:nvSpPr>
        <p:spPr>
          <a:xfrm>
            <a:off x="313224" y="3675456"/>
            <a:ext cx="85176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42" name="Google Shape;1842;p129"/>
          <p:cNvSpPr/>
          <p:nvPr/>
        </p:nvSpPr>
        <p:spPr>
          <a:xfrm>
            <a:off x="313224" y="887742"/>
            <a:ext cx="3420999" cy="83858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103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589"/>
                </a:lnTo>
                <a:close/>
              </a:path>
            </a:pathLst>
          </a:custGeom>
          <a:gradFill>
            <a:gsLst>
              <a:gs pos="0">
                <a:srgbClr val="FD0015"/>
              </a:gs>
              <a:gs pos="100000">
                <a:srgbClr val="A10033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43" name="Google Shape;1843;p129"/>
          <p:cNvSpPr/>
          <p:nvPr/>
        </p:nvSpPr>
        <p:spPr>
          <a:xfrm>
            <a:off x="313224" y="1814630"/>
            <a:ext cx="3420999" cy="83858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8D0032"/>
              </a:gs>
              <a:gs pos="100000">
                <a:srgbClr val="4A004D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44" name="Google Shape;1844;p129"/>
          <p:cNvSpPr/>
          <p:nvPr/>
        </p:nvSpPr>
        <p:spPr>
          <a:xfrm>
            <a:off x="313224" y="2741471"/>
            <a:ext cx="3420999" cy="838580"/>
          </a:xfrm>
          <a:custGeom>
            <a:avLst/>
            <a:gdLst/>
            <a:ahLst/>
            <a:cxnLst/>
            <a:rect l="l" t="t" r="r" b="b"/>
            <a:pathLst>
              <a:path w="6841998" h="1677161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40004F"/>
              </a:gs>
              <a:gs pos="100000">
                <a:srgbClr val="210057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45" name="Google Shape;1845;p129"/>
          <p:cNvSpPr/>
          <p:nvPr/>
        </p:nvSpPr>
        <p:spPr>
          <a:xfrm>
            <a:off x="313224" y="3668312"/>
            <a:ext cx="3420999" cy="83858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4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1E0056"/>
              </a:gs>
              <a:gs pos="10000">
                <a:srgbClr val="1E0056"/>
              </a:gs>
              <a:gs pos="100000">
                <a:srgbClr val="1543C2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46" name="Google Shape;1846;p129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17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847" name="Google Shape;1847;p12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48" name="Google Shape;1848;p129"/>
          <p:cNvSpPr txBox="1">
            <a:spLocks noGrp="1"/>
          </p:cNvSpPr>
          <p:nvPr>
            <p:ph type="title" idx="2" hasCustomPrompt="1"/>
          </p:nvPr>
        </p:nvSpPr>
        <p:spPr>
          <a:xfrm>
            <a:off x="506184" y="1156444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49" name="Google Shape;1849;p129"/>
          <p:cNvSpPr txBox="1">
            <a:spLocks noGrp="1"/>
          </p:cNvSpPr>
          <p:nvPr>
            <p:ph type="title" idx="3" hasCustomPrompt="1"/>
          </p:nvPr>
        </p:nvSpPr>
        <p:spPr>
          <a:xfrm>
            <a:off x="506184" y="2100759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50" name="Google Shape;1850;p129"/>
          <p:cNvSpPr txBox="1">
            <a:spLocks noGrp="1"/>
          </p:cNvSpPr>
          <p:nvPr>
            <p:ph type="title" idx="4" hasCustomPrompt="1"/>
          </p:nvPr>
        </p:nvSpPr>
        <p:spPr>
          <a:xfrm>
            <a:off x="506184" y="3017639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51" name="Google Shape;1851;p129"/>
          <p:cNvSpPr txBox="1">
            <a:spLocks noGrp="1"/>
          </p:cNvSpPr>
          <p:nvPr>
            <p:ph type="title" idx="5" hasCustomPrompt="1"/>
          </p:nvPr>
        </p:nvSpPr>
        <p:spPr>
          <a:xfrm>
            <a:off x="506184" y="3961636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52" name="Google Shape;1852;p129"/>
          <p:cNvSpPr txBox="1">
            <a:spLocks noGrp="1"/>
          </p:cNvSpPr>
          <p:nvPr>
            <p:ph type="subTitle" idx="1"/>
          </p:nvPr>
        </p:nvSpPr>
        <p:spPr>
          <a:xfrm>
            <a:off x="4049022" y="1910324"/>
            <a:ext cx="4558200" cy="68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53" name="Google Shape;1853;p129"/>
          <p:cNvSpPr txBox="1">
            <a:spLocks noGrp="1"/>
          </p:cNvSpPr>
          <p:nvPr>
            <p:ph type="subTitle" idx="6"/>
          </p:nvPr>
        </p:nvSpPr>
        <p:spPr>
          <a:xfrm>
            <a:off x="4049022" y="2826131"/>
            <a:ext cx="4558200" cy="573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54" name="Google Shape;1854;p129"/>
          <p:cNvSpPr txBox="1">
            <a:spLocks noGrp="1"/>
          </p:cNvSpPr>
          <p:nvPr>
            <p:ph type="subTitle" idx="7"/>
          </p:nvPr>
        </p:nvSpPr>
        <p:spPr>
          <a:xfrm>
            <a:off x="4049022" y="3748565"/>
            <a:ext cx="4558200" cy="573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55" name="Google Shape;1855;p129"/>
          <p:cNvSpPr txBox="1">
            <a:spLocks noGrp="1"/>
          </p:cNvSpPr>
          <p:nvPr>
            <p:ph type="subTitle" idx="8"/>
          </p:nvPr>
        </p:nvSpPr>
        <p:spPr>
          <a:xfrm>
            <a:off x="4049022" y="976144"/>
            <a:ext cx="4558200" cy="68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56" name="Google Shape;1856;p129"/>
          <p:cNvSpPr txBox="1">
            <a:spLocks noGrp="1"/>
          </p:cNvSpPr>
          <p:nvPr>
            <p:ph type="subTitle" idx="9"/>
          </p:nvPr>
        </p:nvSpPr>
        <p:spPr>
          <a:xfrm>
            <a:off x="1044792" y="1165444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57" name="Google Shape;1857;p129"/>
          <p:cNvSpPr txBox="1">
            <a:spLocks noGrp="1"/>
          </p:cNvSpPr>
          <p:nvPr>
            <p:ph type="subTitle" idx="13"/>
          </p:nvPr>
        </p:nvSpPr>
        <p:spPr>
          <a:xfrm>
            <a:off x="1044792" y="2087623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58" name="Google Shape;1858;p129"/>
          <p:cNvSpPr txBox="1">
            <a:spLocks noGrp="1"/>
          </p:cNvSpPr>
          <p:nvPr>
            <p:ph type="subTitle" idx="14"/>
          </p:nvPr>
        </p:nvSpPr>
        <p:spPr>
          <a:xfrm>
            <a:off x="1044792" y="3010918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59" name="Google Shape;1859;p129"/>
          <p:cNvSpPr txBox="1">
            <a:spLocks noGrp="1"/>
          </p:cNvSpPr>
          <p:nvPr>
            <p:ph type="subTitle" idx="15"/>
          </p:nvPr>
        </p:nvSpPr>
        <p:spPr>
          <a:xfrm>
            <a:off x="1044792" y="3928719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6_Custom Layout">
  <p:cSld name="6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1" name="Google Shape;1861;p130"/>
          <p:cNvSpPr/>
          <p:nvPr/>
        </p:nvSpPr>
        <p:spPr>
          <a:xfrm>
            <a:off x="309268" y="884849"/>
            <a:ext cx="8517600" cy="6810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62" name="Google Shape;1862;p130"/>
          <p:cNvSpPr/>
          <p:nvPr/>
        </p:nvSpPr>
        <p:spPr>
          <a:xfrm>
            <a:off x="309268" y="1617422"/>
            <a:ext cx="8517600" cy="6810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63" name="Google Shape;1863;p130"/>
          <p:cNvSpPr/>
          <p:nvPr/>
        </p:nvSpPr>
        <p:spPr>
          <a:xfrm>
            <a:off x="309268" y="2349996"/>
            <a:ext cx="8517600" cy="6810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64" name="Google Shape;1864;p130"/>
          <p:cNvSpPr/>
          <p:nvPr/>
        </p:nvSpPr>
        <p:spPr>
          <a:xfrm>
            <a:off x="309268" y="3082570"/>
            <a:ext cx="8517600" cy="7038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65" name="Google Shape;1865;p130"/>
          <p:cNvSpPr/>
          <p:nvPr/>
        </p:nvSpPr>
        <p:spPr>
          <a:xfrm>
            <a:off x="309268" y="3838040"/>
            <a:ext cx="8517600" cy="6951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66" name="Google Shape;1866;p130"/>
          <p:cNvSpPr/>
          <p:nvPr/>
        </p:nvSpPr>
        <p:spPr>
          <a:xfrm>
            <a:off x="313301" y="889135"/>
            <a:ext cx="3010479" cy="675058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103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589"/>
                </a:lnTo>
                <a:close/>
              </a:path>
            </a:pathLst>
          </a:custGeom>
          <a:gradFill>
            <a:gsLst>
              <a:gs pos="0">
                <a:srgbClr val="FD0015"/>
              </a:gs>
              <a:gs pos="100000">
                <a:srgbClr val="A10033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67" name="Google Shape;1867;p130"/>
          <p:cNvSpPr/>
          <p:nvPr/>
        </p:nvSpPr>
        <p:spPr>
          <a:xfrm>
            <a:off x="313301" y="1625989"/>
            <a:ext cx="3010479" cy="67925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8D0032"/>
              </a:gs>
              <a:gs pos="100000">
                <a:srgbClr val="4A004D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68" name="Google Shape;1868;p130"/>
          <p:cNvSpPr/>
          <p:nvPr/>
        </p:nvSpPr>
        <p:spPr>
          <a:xfrm>
            <a:off x="313301" y="2377089"/>
            <a:ext cx="3010479" cy="666671"/>
          </a:xfrm>
          <a:custGeom>
            <a:avLst/>
            <a:gdLst/>
            <a:ahLst/>
            <a:cxnLst/>
            <a:rect l="l" t="t" r="r" b="b"/>
            <a:pathLst>
              <a:path w="6841998" h="1677161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40004F"/>
              </a:gs>
              <a:gs pos="100000">
                <a:srgbClr val="210057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69" name="Google Shape;1869;p130"/>
          <p:cNvSpPr/>
          <p:nvPr/>
        </p:nvSpPr>
        <p:spPr>
          <a:xfrm>
            <a:off x="313301" y="3113901"/>
            <a:ext cx="3010479" cy="67925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4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1E0056"/>
              </a:gs>
              <a:gs pos="10000">
                <a:srgbClr val="1E0056"/>
              </a:gs>
              <a:gs pos="100000">
                <a:srgbClr val="1543C2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70" name="Google Shape;1870;p130"/>
          <p:cNvSpPr/>
          <p:nvPr/>
        </p:nvSpPr>
        <p:spPr>
          <a:xfrm>
            <a:off x="313301" y="3852199"/>
            <a:ext cx="3010479" cy="67925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4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1E0056"/>
              </a:gs>
              <a:gs pos="26000">
                <a:srgbClr val="1E0056"/>
              </a:gs>
              <a:gs pos="100000">
                <a:srgbClr val="1543C2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871" name="Google Shape;1871;p130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17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872" name="Google Shape;1872;p13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873" name="Google Shape;1873;p130"/>
          <p:cNvSpPr txBox="1">
            <a:spLocks noGrp="1"/>
          </p:cNvSpPr>
          <p:nvPr>
            <p:ph type="title" idx="2" hasCustomPrompt="1"/>
          </p:nvPr>
        </p:nvSpPr>
        <p:spPr>
          <a:xfrm>
            <a:off x="456816" y="1091428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74" name="Google Shape;1874;p130"/>
          <p:cNvSpPr txBox="1">
            <a:spLocks noGrp="1"/>
          </p:cNvSpPr>
          <p:nvPr>
            <p:ph type="title" idx="3" hasCustomPrompt="1"/>
          </p:nvPr>
        </p:nvSpPr>
        <p:spPr>
          <a:xfrm>
            <a:off x="456816" y="1821858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75" name="Google Shape;1875;p130"/>
          <p:cNvSpPr txBox="1">
            <a:spLocks noGrp="1"/>
          </p:cNvSpPr>
          <p:nvPr>
            <p:ph type="title" idx="4" hasCustomPrompt="1"/>
          </p:nvPr>
        </p:nvSpPr>
        <p:spPr>
          <a:xfrm>
            <a:off x="456816" y="2565513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76" name="Google Shape;1876;p130"/>
          <p:cNvSpPr txBox="1">
            <a:spLocks noGrp="1"/>
          </p:cNvSpPr>
          <p:nvPr>
            <p:ph type="title" idx="5" hasCustomPrompt="1"/>
          </p:nvPr>
        </p:nvSpPr>
        <p:spPr>
          <a:xfrm>
            <a:off x="456816" y="3337704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77" name="Google Shape;1877;p130"/>
          <p:cNvSpPr txBox="1">
            <a:spLocks noGrp="1"/>
          </p:cNvSpPr>
          <p:nvPr>
            <p:ph type="title" idx="6" hasCustomPrompt="1"/>
          </p:nvPr>
        </p:nvSpPr>
        <p:spPr>
          <a:xfrm>
            <a:off x="456816" y="4065522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878" name="Google Shape;1878;p130"/>
          <p:cNvSpPr txBox="1">
            <a:spLocks noGrp="1"/>
          </p:cNvSpPr>
          <p:nvPr>
            <p:ph type="subTitle" idx="1"/>
          </p:nvPr>
        </p:nvSpPr>
        <p:spPr>
          <a:xfrm>
            <a:off x="3555034" y="1694240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79" name="Google Shape;1879;p130"/>
          <p:cNvSpPr txBox="1">
            <a:spLocks noGrp="1"/>
          </p:cNvSpPr>
          <p:nvPr>
            <p:ph type="subTitle" idx="7"/>
          </p:nvPr>
        </p:nvSpPr>
        <p:spPr>
          <a:xfrm>
            <a:off x="3555034" y="958908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80" name="Google Shape;1880;p130"/>
          <p:cNvSpPr txBox="1">
            <a:spLocks noGrp="1"/>
          </p:cNvSpPr>
          <p:nvPr>
            <p:ph type="subTitle" idx="8"/>
          </p:nvPr>
        </p:nvSpPr>
        <p:spPr>
          <a:xfrm>
            <a:off x="3555034" y="3166371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81" name="Google Shape;1881;p130"/>
          <p:cNvSpPr txBox="1">
            <a:spLocks noGrp="1"/>
          </p:cNvSpPr>
          <p:nvPr>
            <p:ph type="subTitle" idx="9"/>
          </p:nvPr>
        </p:nvSpPr>
        <p:spPr>
          <a:xfrm>
            <a:off x="3555034" y="2431039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82" name="Google Shape;1882;p130"/>
          <p:cNvSpPr txBox="1">
            <a:spLocks noGrp="1"/>
          </p:cNvSpPr>
          <p:nvPr>
            <p:ph type="subTitle" idx="13"/>
          </p:nvPr>
        </p:nvSpPr>
        <p:spPr>
          <a:xfrm>
            <a:off x="3555034" y="3924784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83" name="Google Shape;1883;p130"/>
          <p:cNvSpPr txBox="1">
            <a:spLocks noGrp="1"/>
          </p:cNvSpPr>
          <p:nvPr>
            <p:ph type="subTitle" idx="14"/>
          </p:nvPr>
        </p:nvSpPr>
        <p:spPr>
          <a:xfrm>
            <a:off x="1003627" y="1091841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84" name="Google Shape;1884;p130"/>
          <p:cNvSpPr txBox="1">
            <a:spLocks noGrp="1"/>
          </p:cNvSpPr>
          <p:nvPr>
            <p:ph type="subTitle" idx="15"/>
          </p:nvPr>
        </p:nvSpPr>
        <p:spPr>
          <a:xfrm>
            <a:off x="1003627" y="1818525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85" name="Google Shape;1885;p130"/>
          <p:cNvSpPr txBox="1">
            <a:spLocks noGrp="1"/>
          </p:cNvSpPr>
          <p:nvPr>
            <p:ph type="subTitle" idx="16"/>
          </p:nvPr>
        </p:nvSpPr>
        <p:spPr>
          <a:xfrm>
            <a:off x="1003627" y="2570081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86" name="Google Shape;1886;p130"/>
          <p:cNvSpPr txBox="1">
            <a:spLocks noGrp="1"/>
          </p:cNvSpPr>
          <p:nvPr>
            <p:ph type="subTitle" idx="17"/>
          </p:nvPr>
        </p:nvSpPr>
        <p:spPr>
          <a:xfrm>
            <a:off x="1003627" y="3302261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1887" name="Google Shape;1887;p130"/>
          <p:cNvSpPr txBox="1">
            <a:spLocks noGrp="1"/>
          </p:cNvSpPr>
          <p:nvPr>
            <p:ph type="subTitle" idx="18"/>
          </p:nvPr>
        </p:nvSpPr>
        <p:spPr>
          <a:xfrm>
            <a:off x="1003627" y="4039934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7_Custom Layout">
  <p:cSld name="67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9" name="Google Shape;1889;p131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890" name="Google Shape;1890;p13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8_Custom Layout">
  <p:cSld name="68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2" name="Google Shape;1892;p132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893" name="Google Shape;1893;p13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69_Custom Layout">
  <p:cSld name="69_Custom Layout">
    <p:bg>
      <p:bgPr>
        <a:solidFill>
          <a:schemeClr val="lt1"/>
        </a:solidFill>
        <a:effectLst/>
      </p:bgPr>
    </p:bg>
    <p:spTree>
      <p:nvGrpSpPr>
        <p:cNvPr id="1" name="Shape 18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5" name="Google Shape;1895;p133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896" name="Google Shape;1896;p13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1_Custom Layout">
  <p:cSld name="71_Custom Layout">
    <p:bg>
      <p:bgPr>
        <a:solidFill>
          <a:schemeClr val="lt1"/>
        </a:solidFill>
        <a:effectLst/>
      </p:bgPr>
    </p:bg>
    <p:spTree>
      <p:nvGrpSpPr>
        <p:cNvPr id="1" name="Shape 1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8" name="Google Shape;1898;p134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899" name="Google Shape;1899;p13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3_Custom Layout">
  <p:cSld name="73_Custom Layout">
    <p:bg>
      <p:bgPr>
        <a:solidFill>
          <a:schemeClr val="lt1"/>
        </a:solidFill>
        <a:effectLst/>
      </p:bgPr>
    </p:bg>
    <p:spTree>
      <p:nvGrpSpPr>
        <p:cNvPr id="1" name="Shape 19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1" name="Google Shape;1901;p135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902" name="Google Shape;1902;p13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2_Custom Layout">
  <p:cSld name="72_Custom Layout">
    <p:bg>
      <p:bgPr>
        <a:solidFill>
          <a:schemeClr val="lt1"/>
        </a:solidFill>
        <a:effectLst/>
      </p:bgPr>
    </p:bg>
    <p:spTree>
      <p:nvGrpSpPr>
        <p:cNvPr id="1" name="Shape 19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" name="Google Shape;1904;p136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905" name="Google Shape;1905;p13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0_Custom Layout">
  <p:cSld name="7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7" name="Google Shape;1907;p137"/>
          <p:cNvSpPr/>
          <p:nvPr/>
        </p:nvSpPr>
        <p:spPr>
          <a:xfrm rot="5400000">
            <a:off x="5664849" y="1490119"/>
            <a:ext cx="3921900" cy="2499000"/>
          </a:xfrm>
          <a:prstGeom prst="round2SameRect">
            <a:avLst>
              <a:gd name="adj1" fmla="val 5928"/>
              <a:gd name="adj2" fmla="val 0"/>
            </a:avLst>
          </a:prstGeom>
          <a:solidFill>
            <a:srgbClr val="EDF0FF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908" name="Google Shape;1908;p137"/>
          <p:cNvSpPr/>
          <p:nvPr/>
        </p:nvSpPr>
        <p:spPr>
          <a:xfrm>
            <a:off x="322164" y="778669"/>
            <a:ext cx="8542200" cy="3921900"/>
          </a:xfrm>
          <a:prstGeom prst="roundRect">
            <a:avLst>
              <a:gd name="adj" fmla="val 3553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909" name="Google Shape;1909;p137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3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910" name="Google Shape;1910;p13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1911" name="Google Shape;1911;p137"/>
          <p:cNvCxnSpPr/>
          <p:nvPr/>
        </p:nvCxnSpPr>
        <p:spPr>
          <a:xfrm>
            <a:off x="6605918" y="1291590"/>
            <a:ext cx="2054100" cy="0"/>
          </a:xfrm>
          <a:prstGeom prst="straightConnector1">
            <a:avLst/>
          </a:prstGeom>
          <a:noFill/>
          <a:ln w="4750" cap="flat" cmpd="sng">
            <a:solidFill>
              <a:srgbClr val="D1DCFF">
                <a:alpha val="89800"/>
              </a:srgbClr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12" name="Google Shape;1912;p137"/>
          <p:cNvCxnSpPr/>
          <p:nvPr/>
        </p:nvCxnSpPr>
        <p:spPr>
          <a:xfrm>
            <a:off x="6605918" y="1705928"/>
            <a:ext cx="2054100" cy="0"/>
          </a:xfrm>
          <a:prstGeom prst="straightConnector1">
            <a:avLst/>
          </a:prstGeom>
          <a:noFill/>
          <a:ln w="4750" cap="flat" cmpd="sng">
            <a:solidFill>
              <a:srgbClr val="D1DCFF">
                <a:alpha val="89800"/>
              </a:srgbClr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13" name="Google Shape;1913;p137"/>
          <p:cNvCxnSpPr/>
          <p:nvPr/>
        </p:nvCxnSpPr>
        <p:spPr>
          <a:xfrm>
            <a:off x="6605918" y="2117408"/>
            <a:ext cx="2054100" cy="0"/>
          </a:xfrm>
          <a:prstGeom prst="straightConnector1">
            <a:avLst/>
          </a:prstGeom>
          <a:noFill/>
          <a:ln w="4750" cap="flat" cmpd="sng">
            <a:solidFill>
              <a:srgbClr val="D1DCFF">
                <a:alpha val="89800"/>
              </a:srgbClr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14" name="Google Shape;1914;p137"/>
          <p:cNvCxnSpPr/>
          <p:nvPr/>
        </p:nvCxnSpPr>
        <p:spPr>
          <a:xfrm>
            <a:off x="6605918" y="2528888"/>
            <a:ext cx="2054100" cy="0"/>
          </a:xfrm>
          <a:prstGeom prst="straightConnector1">
            <a:avLst/>
          </a:prstGeom>
          <a:noFill/>
          <a:ln w="4750" cap="flat" cmpd="sng">
            <a:solidFill>
              <a:srgbClr val="D1DCFF">
                <a:alpha val="89800"/>
              </a:srgbClr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15" name="Google Shape;1915;p137"/>
          <p:cNvCxnSpPr/>
          <p:nvPr/>
        </p:nvCxnSpPr>
        <p:spPr>
          <a:xfrm>
            <a:off x="6605918" y="2940368"/>
            <a:ext cx="2054100" cy="0"/>
          </a:xfrm>
          <a:prstGeom prst="straightConnector1">
            <a:avLst/>
          </a:prstGeom>
          <a:noFill/>
          <a:ln w="4750" cap="flat" cmpd="sng">
            <a:solidFill>
              <a:srgbClr val="D1DCFF">
                <a:alpha val="89800"/>
              </a:srgbClr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16" name="Google Shape;1916;p137"/>
          <p:cNvCxnSpPr/>
          <p:nvPr/>
        </p:nvCxnSpPr>
        <p:spPr>
          <a:xfrm>
            <a:off x="6605918" y="3354705"/>
            <a:ext cx="2054100" cy="0"/>
          </a:xfrm>
          <a:prstGeom prst="straightConnector1">
            <a:avLst/>
          </a:prstGeom>
          <a:noFill/>
          <a:ln w="4750" cap="flat" cmpd="sng">
            <a:solidFill>
              <a:srgbClr val="D1DCFF">
                <a:alpha val="89800"/>
              </a:srgbClr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17" name="Google Shape;1917;p137"/>
          <p:cNvCxnSpPr/>
          <p:nvPr/>
        </p:nvCxnSpPr>
        <p:spPr>
          <a:xfrm>
            <a:off x="6605918" y="3763328"/>
            <a:ext cx="2054100" cy="0"/>
          </a:xfrm>
          <a:prstGeom prst="straightConnector1">
            <a:avLst/>
          </a:prstGeom>
          <a:noFill/>
          <a:ln w="4750" cap="flat" cmpd="sng">
            <a:solidFill>
              <a:srgbClr val="D1DCFF">
                <a:alpha val="89800"/>
              </a:srgbClr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918" name="Google Shape;1918;p137"/>
          <p:cNvCxnSpPr/>
          <p:nvPr/>
        </p:nvCxnSpPr>
        <p:spPr>
          <a:xfrm>
            <a:off x="6605918" y="4174808"/>
            <a:ext cx="2054100" cy="0"/>
          </a:xfrm>
          <a:prstGeom prst="straightConnector1">
            <a:avLst/>
          </a:prstGeom>
          <a:noFill/>
          <a:ln w="4750" cap="flat" cmpd="sng">
            <a:solidFill>
              <a:srgbClr val="D1DCFF">
                <a:alpha val="89800"/>
              </a:srgbClr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4_Custom Layout">
  <p:cSld name="7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9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0" name="Google Shape;1920;p138"/>
          <p:cNvSpPr/>
          <p:nvPr/>
        </p:nvSpPr>
        <p:spPr>
          <a:xfrm>
            <a:off x="3447800" y="676125"/>
            <a:ext cx="5401200" cy="3595800"/>
          </a:xfrm>
          <a:prstGeom prst="roundRect">
            <a:avLst>
              <a:gd name="adj" fmla="val 3042"/>
            </a:avLst>
          </a:prstGeom>
          <a:solidFill>
            <a:srgbClr val="EDF1FF"/>
          </a:solidFill>
          <a:ln>
            <a:noFill/>
          </a:ln>
        </p:spPr>
        <p:txBody>
          <a:bodyPr spcFirstLastPara="1" wrap="square" lIns="274300" tIns="274300" rIns="274300" bIns="274300" anchor="t" anchorCtr="0">
            <a:noAutofit/>
          </a:bodyPr>
          <a:lstStyle/>
          <a:p>
            <a:pPr marL="0" lvl="0" indent="0" algn="l" rtl="0">
              <a:lnSpc>
                <a:spcPct val="12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1000">
              <a:solidFill>
                <a:srgbClr val="25146F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1921" name="Google Shape;1921;p138"/>
          <p:cNvSpPr/>
          <p:nvPr/>
        </p:nvSpPr>
        <p:spPr>
          <a:xfrm>
            <a:off x="260713" y="676128"/>
            <a:ext cx="3046500" cy="3595800"/>
          </a:xfrm>
          <a:prstGeom prst="roundRect">
            <a:avLst>
              <a:gd name="adj" fmla="val 2130"/>
            </a:avLst>
          </a:prstGeom>
          <a:gradFill>
            <a:gsLst>
              <a:gs pos="0">
                <a:srgbClr val="9AC2FC">
                  <a:alpha val="49804"/>
                </a:srgbClr>
              </a:gs>
              <a:gs pos="2730">
                <a:srgbClr val="9AC2FC">
                  <a:alpha val="49804"/>
                </a:srgbClr>
              </a:gs>
              <a:gs pos="100000">
                <a:srgbClr val="96C4FF"/>
              </a:gs>
            </a:gsLst>
            <a:lin ang="16200038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922" name="Google Shape;1922;p138"/>
          <p:cNvSpPr txBox="1">
            <a:spLocks noGrp="1"/>
          </p:cNvSpPr>
          <p:nvPr>
            <p:ph type="title"/>
          </p:nvPr>
        </p:nvSpPr>
        <p:spPr>
          <a:xfrm>
            <a:off x="3743075" y="1518090"/>
            <a:ext cx="4767000" cy="49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923" name="Google Shape;1923;p13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924" name="Google Shape;1924;p138"/>
          <p:cNvSpPr/>
          <p:nvPr/>
        </p:nvSpPr>
        <p:spPr>
          <a:xfrm>
            <a:off x="1545825" y="4035623"/>
            <a:ext cx="473400" cy="4737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925" name="Google Shape;1925;p138"/>
          <p:cNvSpPr/>
          <p:nvPr/>
        </p:nvSpPr>
        <p:spPr>
          <a:xfrm>
            <a:off x="1692623" y="4196981"/>
            <a:ext cx="178023" cy="144410"/>
          </a:xfrm>
          <a:custGeom>
            <a:avLst/>
            <a:gdLst/>
            <a:ahLst/>
            <a:cxnLst/>
            <a:rect l="l" t="t" r="r" b="b"/>
            <a:pathLst>
              <a:path w="474727" h="385094" extrusionOk="0">
                <a:moveTo>
                  <a:pt x="209101" y="385094"/>
                </a:moveTo>
                <a:lnTo>
                  <a:pt x="26688" y="385094"/>
                </a:lnTo>
                <a:cubicBezTo>
                  <a:pt x="8812" y="327437"/>
                  <a:pt x="0" y="267514"/>
                  <a:pt x="0" y="205073"/>
                </a:cubicBezTo>
                <a:cubicBezTo>
                  <a:pt x="0" y="142632"/>
                  <a:pt x="16491" y="92906"/>
                  <a:pt x="49474" y="55769"/>
                </a:cubicBezTo>
                <a:cubicBezTo>
                  <a:pt x="82457" y="18632"/>
                  <a:pt x="131428" y="0"/>
                  <a:pt x="196513" y="0"/>
                </a:cubicBezTo>
                <a:lnTo>
                  <a:pt x="196513" y="87996"/>
                </a:lnTo>
                <a:cubicBezTo>
                  <a:pt x="144143" y="87996"/>
                  <a:pt x="117958" y="119972"/>
                  <a:pt x="117958" y="183924"/>
                </a:cubicBezTo>
                <a:lnTo>
                  <a:pt x="117958" y="213759"/>
                </a:lnTo>
                <a:lnTo>
                  <a:pt x="209101" y="213759"/>
                </a:lnTo>
                <a:lnTo>
                  <a:pt x="209101" y="385094"/>
                </a:lnTo>
                <a:close/>
                <a:moveTo>
                  <a:pt x="474727" y="385094"/>
                </a:moveTo>
                <a:lnTo>
                  <a:pt x="292314" y="385094"/>
                </a:lnTo>
                <a:cubicBezTo>
                  <a:pt x="274438" y="327437"/>
                  <a:pt x="265626" y="267514"/>
                  <a:pt x="265626" y="205073"/>
                </a:cubicBezTo>
                <a:cubicBezTo>
                  <a:pt x="265626" y="142632"/>
                  <a:pt x="282117" y="92906"/>
                  <a:pt x="315100" y="55769"/>
                </a:cubicBezTo>
                <a:cubicBezTo>
                  <a:pt x="348083" y="18632"/>
                  <a:pt x="397054" y="0"/>
                  <a:pt x="462138" y="0"/>
                </a:cubicBezTo>
                <a:lnTo>
                  <a:pt x="462138" y="87996"/>
                </a:lnTo>
                <a:cubicBezTo>
                  <a:pt x="409768" y="87996"/>
                  <a:pt x="383583" y="119972"/>
                  <a:pt x="383583" y="183924"/>
                </a:cubicBezTo>
                <a:lnTo>
                  <a:pt x="383583" y="213759"/>
                </a:lnTo>
                <a:lnTo>
                  <a:pt x="474727" y="213759"/>
                </a:lnTo>
                <a:lnTo>
                  <a:pt x="474727" y="38509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926" name="Google Shape;1926;p138"/>
          <p:cNvSpPr>
            <a:spLocks noGrp="1"/>
          </p:cNvSpPr>
          <p:nvPr>
            <p:ph type="pic" idx="2"/>
          </p:nvPr>
        </p:nvSpPr>
        <p:spPr>
          <a:xfrm>
            <a:off x="1396124" y="302419"/>
            <a:ext cx="765900" cy="765600"/>
          </a:xfrm>
          <a:prstGeom prst="ellipse">
            <a:avLst/>
          </a:prstGeom>
          <a:noFill/>
          <a:ln>
            <a:noFill/>
          </a:ln>
        </p:spPr>
      </p:sp>
      <p:sp>
        <p:nvSpPr>
          <p:cNvPr id="1927" name="Google Shape;1927;p138"/>
          <p:cNvSpPr txBox="1"/>
          <p:nvPr/>
        </p:nvSpPr>
        <p:spPr>
          <a:xfrm>
            <a:off x="514962" y="3202911"/>
            <a:ext cx="2547900" cy="3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1E50D5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NICOLE SNOW</a:t>
            </a:r>
            <a:endParaRPr sz="525"/>
          </a:p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1E50D5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SMALL BUSINESS OWNER</a:t>
            </a:r>
            <a:endParaRPr sz="525"/>
          </a:p>
        </p:txBody>
      </p:sp>
      <p:sp>
        <p:nvSpPr>
          <p:cNvPr id="1928" name="Google Shape;1928;p138"/>
          <p:cNvSpPr>
            <a:spLocks noGrp="1"/>
          </p:cNvSpPr>
          <p:nvPr>
            <p:ph type="pic" idx="3"/>
          </p:nvPr>
        </p:nvSpPr>
        <p:spPr>
          <a:xfrm>
            <a:off x="3743076" y="940554"/>
            <a:ext cx="1566000" cy="429900"/>
          </a:xfrm>
          <a:prstGeom prst="rect">
            <a:avLst/>
          </a:prstGeom>
          <a:solidFill>
            <a:schemeClr val="lt2"/>
          </a:solidFill>
          <a:ln>
            <a:noFill/>
          </a:ln>
        </p:spPr>
      </p:sp>
      <p:sp>
        <p:nvSpPr>
          <p:cNvPr id="1929" name="Google Shape;1929;p138"/>
          <p:cNvSpPr txBox="1">
            <a:spLocks noGrp="1"/>
          </p:cNvSpPr>
          <p:nvPr>
            <p:ph type="subTitle" idx="1"/>
          </p:nvPr>
        </p:nvSpPr>
        <p:spPr>
          <a:xfrm>
            <a:off x="527313" y="1638225"/>
            <a:ext cx="2535600" cy="14337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 algn="ctr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1930" name="Google Shape;1930;p138"/>
          <p:cNvSpPr txBox="1">
            <a:spLocks noGrp="1"/>
          </p:cNvSpPr>
          <p:nvPr>
            <p:ph type="body" idx="4"/>
          </p:nvPr>
        </p:nvSpPr>
        <p:spPr>
          <a:xfrm>
            <a:off x="3789500" y="2027375"/>
            <a:ext cx="4717800" cy="1174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>
              <a:spcBef>
                <a:spcPts val="1350"/>
              </a:spcBef>
              <a:spcAft>
                <a:spcPts val="0"/>
              </a:spcAft>
              <a:buSzPts val="945"/>
              <a:buChar char="●"/>
              <a:defRPr/>
            </a:lvl1pPr>
            <a:lvl2pPr marL="914400" lvl="1" indent="-280031">
              <a:spcBef>
                <a:spcPts val="1350"/>
              </a:spcBef>
              <a:spcAft>
                <a:spcPts val="0"/>
              </a:spcAft>
              <a:buSzPts val="810"/>
              <a:buChar char="●"/>
              <a:defRPr/>
            </a:lvl2pPr>
            <a:lvl3pPr marL="1371600" lvl="2" indent="-271459">
              <a:spcBef>
                <a:spcPts val="1350"/>
              </a:spcBef>
              <a:spcAft>
                <a:spcPts val="0"/>
              </a:spcAft>
              <a:buSzPts val="675"/>
              <a:buChar char="●"/>
              <a:defRPr/>
            </a:lvl3pPr>
            <a:lvl4pPr marL="1828800" lvl="3" indent="-262887">
              <a:spcBef>
                <a:spcPts val="1350"/>
              </a:spcBef>
              <a:spcAft>
                <a:spcPts val="0"/>
              </a:spcAft>
              <a:buSzPts val="540"/>
              <a:buChar char="●"/>
              <a:defRPr/>
            </a:lvl4pPr>
            <a:lvl5pPr marL="2286000" lvl="4" indent="-254315">
              <a:spcBef>
                <a:spcPts val="1350"/>
              </a:spcBef>
              <a:spcAft>
                <a:spcPts val="0"/>
              </a:spcAft>
              <a:buSzPts val="405"/>
              <a:buChar char="●"/>
              <a:defRPr/>
            </a:lvl5pPr>
            <a:lvl6pPr marL="2743200" lvl="5" indent="-240505">
              <a:spcBef>
                <a:spcPts val="375"/>
              </a:spcBef>
              <a:spcAft>
                <a:spcPts val="0"/>
              </a:spcAft>
              <a:buSzPts val="187"/>
              <a:buChar char="•"/>
              <a:defRPr/>
            </a:lvl6pPr>
            <a:lvl7pPr marL="3200400" lvl="6" indent="-240505">
              <a:spcBef>
                <a:spcPts val="375"/>
              </a:spcBef>
              <a:spcAft>
                <a:spcPts val="0"/>
              </a:spcAft>
              <a:buSzPts val="187"/>
              <a:buChar char="•"/>
              <a:defRPr/>
            </a:lvl7pPr>
            <a:lvl8pPr marL="3657600" lvl="7" indent="-240505">
              <a:spcBef>
                <a:spcPts val="375"/>
              </a:spcBef>
              <a:spcAft>
                <a:spcPts val="0"/>
              </a:spcAft>
              <a:buSzPts val="187"/>
              <a:buChar char="•"/>
              <a:defRPr/>
            </a:lvl8pPr>
            <a:lvl9pPr marL="4114800" lvl="8" indent="-240505">
              <a:spcBef>
                <a:spcPts val="375"/>
              </a:spcBef>
              <a:spcAft>
                <a:spcPts val="0"/>
              </a:spcAft>
              <a:buSzPts val="187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5_Custom Layout">
  <p:cSld name="7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9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2" name="Google Shape;1932;p13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76_Custom Layout">
  <p:cSld name="7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9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4" name="Google Shape;1934;p140"/>
          <p:cNvSpPr/>
          <p:nvPr/>
        </p:nvSpPr>
        <p:spPr>
          <a:xfrm>
            <a:off x="1090672" y="1476228"/>
            <a:ext cx="6952200" cy="2638500"/>
          </a:xfrm>
          <a:prstGeom prst="roundRect">
            <a:avLst>
              <a:gd name="adj" fmla="val 1667"/>
            </a:avLst>
          </a:prstGeom>
          <a:gradFill>
            <a:gsLst>
              <a:gs pos="0">
                <a:srgbClr val="FFFFFF"/>
              </a:gs>
              <a:gs pos="23000">
                <a:srgbClr val="FFFFFF"/>
              </a:gs>
              <a:gs pos="29000">
                <a:srgbClr val="FBFCFE">
                  <a:alpha val="96863"/>
                </a:srgbClr>
              </a:gs>
              <a:gs pos="61000">
                <a:srgbClr val="ECEEF9">
                  <a:alpha val="81961"/>
                </a:srgbClr>
              </a:gs>
              <a:gs pos="86000">
                <a:srgbClr val="E2E5F6">
                  <a:alpha val="72549"/>
                </a:srgbClr>
              </a:gs>
              <a:gs pos="100000">
                <a:srgbClr val="DFE2F5">
                  <a:alpha val="69804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935" name="Google Shape;1935;p140"/>
          <p:cNvSpPr txBox="1">
            <a:spLocks noGrp="1"/>
          </p:cNvSpPr>
          <p:nvPr>
            <p:ph type="title"/>
          </p:nvPr>
        </p:nvSpPr>
        <p:spPr>
          <a:xfrm>
            <a:off x="1512237" y="2053191"/>
            <a:ext cx="6144900" cy="11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34275" rIns="0" bIns="0" anchor="t" anchorCtr="0">
            <a:noAutofit/>
          </a:bodyPr>
          <a:lstStyle>
            <a:lvl1pPr lvl="0" algn="ctr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2"/>
              <a:buFont typeface="Poppins SemiBold"/>
              <a:buNone/>
              <a:defRPr sz="2662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936" name="Google Shape;1936;p14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937" name="Google Shape;1937;p140"/>
          <p:cNvGrpSpPr/>
          <p:nvPr/>
        </p:nvGrpSpPr>
        <p:grpSpPr>
          <a:xfrm>
            <a:off x="4363971" y="1237055"/>
            <a:ext cx="473625" cy="473625"/>
            <a:chOff x="-5326064" y="9047077"/>
            <a:chExt cx="1263000" cy="1263000"/>
          </a:xfrm>
        </p:grpSpPr>
        <p:sp>
          <p:nvSpPr>
            <p:cNvPr id="1938" name="Google Shape;1938;p140"/>
            <p:cNvSpPr/>
            <p:nvPr/>
          </p:nvSpPr>
          <p:spPr>
            <a:xfrm>
              <a:off x="-5326064" y="9047077"/>
              <a:ext cx="1263000" cy="1263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sp>
          <p:nvSpPr>
            <p:cNvPr id="1939" name="Google Shape;1939;p140"/>
            <p:cNvSpPr/>
            <p:nvPr/>
          </p:nvSpPr>
          <p:spPr>
            <a:xfrm>
              <a:off x="-4934550" y="9477365"/>
              <a:ext cx="474727" cy="385094"/>
            </a:xfrm>
            <a:custGeom>
              <a:avLst/>
              <a:gdLst/>
              <a:ahLst/>
              <a:cxnLst/>
              <a:rect l="l" t="t" r="r" b="b"/>
              <a:pathLst>
                <a:path w="474727" h="385094" extrusionOk="0">
                  <a:moveTo>
                    <a:pt x="209101" y="385094"/>
                  </a:moveTo>
                  <a:lnTo>
                    <a:pt x="26688" y="385094"/>
                  </a:lnTo>
                  <a:cubicBezTo>
                    <a:pt x="8812" y="327437"/>
                    <a:pt x="0" y="267514"/>
                    <a:pt x="0" y="205073"/>
                  </a:cubicBezTo>
                  <a:cubicBezTo>
                    <a:pt x="0" y="142632"/>
                    <a:pt x="16491" y="92906"/>
                    <a:pt x="49474" y="55769"/>
                  </a:cubicBezTo>
                  <a:cubicBezTo>
                    <a:pt x="82457" y="18632"/>
                    <a:pt x="131428" y="0"/>
                    <a:pt x="196513" y="0"/>
                  </a:cubicBezTo>
                  <a:lnTo>
                    <a:pt x="196513" y="87996"/>
                  </a:lnTo>
                  <a:cubicBezTo>
                    <a:pt x="144143" y="87996"/>
                    <a:pt x="117958" y="119972"/>
                    <a:pt x="117958" y="183924"/>
                  </a:cubicBezTo>
                  <a:lnTo>
                    <a:pt x="117958" y="213759"/>
                  </a:lnTo>
                  <a:lnTo>
                    <a:pt x="209101" y="213759"/>
                  </a:lnTo>
                  <a:lnTo>
                    <a:pt x="209101" y="385094"/>
                  </a:lnTo>
                  <a:close/>
                  <a:moveTo>
                    <a:pt x="474727" y="385094"/>
                  </a:moveTo>
                  <a:lnTo>
                    <a:pt x="292314" y="385094"/>
                  </a:lnTo>
                  <a:cubicBezTo>
                    <a:pt x="274438" y="327437"/>
                    <a:pt x="265626" y="267514"/>
                    <a:pt x="265626" y="205073"/>
                  </a:cubicBezTo>
                  <a:cubicBezTo>
                    <a:pt x="265626" y="142632"/>
                    <a:pt x="282117" y="92906"/>
                    <a:pt x="315100" y="55769"/>
                  </a:cubicBezTo>
                  <a:cubicBezTo>
                    <a:pt x="348083" y="18632"/>
                    <a:pt x="397054" y="0"/>
                    <a:pt x="462138" y="0"/>
                  </a:cubicBezTo>
                  <a:lnTo>
                    <a:pt x="462138" y="87996"/>
                  </a:lnTo>
                  <a:cubicBezTo>
                    <a:pt x="409768" y="87996"/>
                    <a:pt x="383583" y="119972"/>
                    <a:pt x="383583" y="183924"/>
                  </a:cubicBezTo>
                  <a:lnTo>
                    <a:pt x="383583" y="213759"/>
                  </a:lnTo>
                  <a:lnTo>
                    <a:pt x="474727" y="213759"/>
                  </a:lnTo>
                  <a:lnTo>
                    <a:pt x="474727" y="3850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1940" name="Google Shape;1940;p140"/>
          <p:cNvSpPr txBox="1">
            <a:spLocks noGrp="1"/>
          </p:cNvSpPr>
          <p:nvPr>
            <p:ph type="subTitle" idx="1"/>
          </p:nvPr>
        </p:nvSpPr>
        <p:spPr>
          <a:xfrm>
            <a:off x="1512245" y="3433659"/>
            <a:ext cx="61449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3"/>
              </a:buClr>
              <a:buSzPts val="945"/>
              <a:buNone/>
              <a:defRPr sz="1050">
                <a:solidFill>
                  <a:schemeClr val="accent3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1941" name="Google Shape;1941;p140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1942" name="Google Shape;1942;p140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1943" name="Google Shape;1943;p140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944" name="Google Shape;1944;p140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945" name="Google Shape;1945;p140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1946" name="Google Shape;1946;p140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1947" name="Google Shape;1947;p140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948" name="Google Shape;1948;p140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949" name="Google Shape;1949;p140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950" name="Google Shape;1950;p140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1951" name="Google Shape;1951;p140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cxnSp>
        <p:nvCxnSpPr>
          <p:cNvPr id="1952" name="Google Shape;1952;p140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77_Custom Layout">
  <p:cSld name="77_Custom Layout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1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4" name="Google Shape;1954;p141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28"/>
          </a:xfrm>
          <a:prstGeom prst="rect">
            <a:avLst/>
          </a:prstGeom>
          <a:noFill/>
          <a:ln>
            <a:noFill/>
          </a:ln>
        </p:spPr>
      </p:pic>
      <p:sp>
        <p:nvSpPr>
          <p:cNvPr id="1955" name="Google Shape;1955;p141"/>
          <p:cNvSpPr/>
          <p:nvPr/>
        </p:nvSpPr>
        <p:spPr>
          <a:xfrm>
            <a:off x="1090672" y="1476228"/>
            <a:ext cx="6952200" cy="2638500"/>
          </a:xfrm>
          <a:prstGeom prst="roundRect">
            <a:avLst>
              <a:gd name="adj" fmla="val 1667"/>
            </a:avLst>
          </a:prstGeom>
          <a:gradFill>
            <a:gsLst>
              <a:gs pos="0">
                <a:srgbClr val="FFFFFF"/>
              </a:gs>
              <a:gs pos="23000">
                <a:srgbClr val="FFFFFF"/>
              </a:gs>
              <a:gs pos="29000">
                <a:srgbClr val="FBFCFE">
                  <a:alpha val="96863"/>
                </a:srgbClr>
              </a:gs>
              <a:gs pos="61000">
                <a:srgbClr val="ECEEF9">
                  <a:alpha val="81961"/>
                </a:srgbClr>
              </a:gs>
              <a:gs pos="86000">
                <a:srgbClr val="E2E5F6">
                  <a:alpha val="72549"/>
                </a:srgbClr>
              </a:gs>
              <a:gs pos="100000">
                <a:srgbClr val="DFE2F5">
                  <a:alpha val="69804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grpSp>
        <p:nvGrpSpPr>
          <p:cNvPr id="1956" name="Google Shape;1956;p141"/>
          <p:cNvGrpSpPr/>
          <p:nvPr/>
        </p:nvGrpSpPr>
        <p:grpSpPr>
          <a:xfrm>
            <a:off x="4363971" y="1237055"/>
            <a:ext cx="473625" cy="473625"/>
            <a:chOff x="-5326064" y="9047077"/>
            <a:chExt cx="1263000" cy="1263000"/>
          </a:xfrm>
        </p:grpSpPr>
        <p:sp>
          <p:nvSpPr>
            <p:cNvPr id="1957" name="Google Shape;1957;p141"/>
            <p:cNvSpPr/>
            <p:nvPr/>
          </p:nvSpPr>
          <p:spPr>
            <a:xfrm>
              <a:off x="-5326064" y="9047077"/>
              <a:ext cx="1263000" cy="1263000"/>
            </a:xfrm>
            <a:prstGeom prst="ellipse">
              <a:avLst/>
            </a:prstGeom>
            <a:solidFill>
              <a:srgbClr val="0370FF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sp>
          <p:nvSpPr>
            <p:cNvPr id="1958" name="Google Shape;1958;p141"/>
            <p:cNvSpPr/>
            <p:nvPr/>
          </p:nvSpPr>
          <p:spPr>
            <a:xfrm>
              <a:off x="-4934550" y="9477365"/>
              <a:ext cx="474727" cy="385094"/>
            </a:xfrm>
            <a:custGeom>
              <a:avLst/>
              <a:gdLst/>
              <a:ahLst/>
              <a:cxnLst/>
              <a:rect l="l" t="t" r="r" b="b"/>
              <a:pathLst>
                <a:path w="474727" h="385094" extrusionOk="0">
                  <a:moveTo>
                    <a:pt x="209101" y="385094"/>
                  </a:moveTo>
                  <a:lnTo>
                    <a:pt x="26688" y="385094"/>
                  </a:lnTo>
                  <a:cubicBezTo>
                    <a:pt x="8812" y="327437"/>
                    <a:pt x="0" y="267514"/>
                    <a:pt x="0" y="205073"/>
                  </a:cubicBezTo>
                  <a:cubicBezTo>
                    <a:pt x="0" y="142632"/>
                    <a:pt x="16491" y="92906"/>
                    <a:pt x="49474" y="55769"/>
                  </a:cubicBezTo>
                  <a:cubicBezTo>
                    <a:pt x="82457" y="18632"/>
                    <a:pt x="131428" y="0"/>
                    <a:pt x="196513" y="0"/>
                  </a:cubicBezTo>
                  <a:lnTo>
                    <a:pt x="196513" y="87996"/>
                  </a:lnTo>
                  <a:cubicBezTo>
                    <a:pt x="144143" y="87996"/>
                    <a:pt x="117958" y="119972"/>
                    <a:pt x="117958" y="183924"/>
                  </a:cubicBezTo>
                  <a:lnTo>
                    <a:pt x="117958" y="213759"/>
                  </a:lnTo>
                  <a:lnTo>
                    <a:pt x="209101" y="213759"/>
                  </a:lnTo>
                  <a:lnTo>
                    <a:pt x="209101" y="385094"/>
                  </a:lnTo>
                  <a:close/>
                  <a:moveTo>
                    <a:pt x="474727" y="385094"/>
                  </a:moveTo>
                  <a:lnTo>
                    <a:pt x="292314" y="385094"/>
                  </a:lnTo>
                  <a:cubicBezTo>
                    <a:pt x="274438" y="327437"/>
                    <a:pt x="265626" y="267514"/>
                    <a:pt x="265626" y="205073"/>
                  </a:cubicBezTo>
                  <a:cubicBezTo>
                    <a:pt x="265626" y="142632"/>
                    <a:pt x="282117" y="92906"/>
                    <a:pt x="315100" y="55769"/>
                  </a:cubicBezTo>
                  <a:cubicBezTo>
                    <a:pt x="348083" y="18632"/>
                    <a:pt x="397054" y="0"/>
                    <a:pt x="462138" y="0"/>
                  </a:cubicBezTo>
                  <a:lnTo>
                    <a:pt x="462138" y="87996"/>
                  </a:lnTo>
                  <a:cubicBezTo>
                    <a:pt x="409768" y="87996"/>
                    <a:pt x="383583" y="119972"/>
                    <a:pt x="383583" y="183924"/>
                  </a:cubicBezTo>
                  <a:lnTo>
                    <a:pt x="383583" y="213759"/>
                  </a:lnTo>
                  <a:lnTo>
                    <a:pt x="474727" y="213759"/>
                  </a:lnTo>
                  <a:lnTo>
                    <a:pt x="474727" y="3850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1959" name="Google Shape;1959;p14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1960" name="Google Shape;1960;p141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1961" name="Google Shape;1961;p141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1962" name="Google Shape;1962;p141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963" name="Google Shape;1963;p141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964" name="Google Shape;1964;p141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1965" name="Google Shape;1965;p141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1966" name="Google Shape;1966;p141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967" name="Google Shape;1967;p141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968" name="Google Shape;1968;p141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969" name="Google Shape;1969;p141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1970" name="Google Shape;1970;p141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cxnSp>
        <p:nvCxnSpPr>
          <p:cNvPr id="1971" name="Google Shape;1971;p141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972" name="Google Shape;1972;p141"/>
          <p:cNvSpPr txBox="1">
            <a:spLocks noGrp="1"/>
          </p:cNvSpPr>
          <p:nvPr>
            <p:ph type="title"/>
          </p:nvPr>
        </p:nvSpPr>
        <p:spPr>
          <a:xfrm>
            <a:off x="1512237" y="2053191"/>
            <a:ext cx="6144900" cy="11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34275" rIns="0" bIns="0" anchor="t" anchorCtr="0">
            <a:noAutofit/>
          </a:bodyPr>
          <a:lstStyle>
            <a:lvl1pPr lvl="0" algn="ctr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2"/>
              <a:buFont typeface="Poppins SemiBold"/>
              <a:buNone/>
              <a:defRPr sz="2662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973" name="Google Shape;1973;p141"/>
          <p:cNvSpPr txBox="1">
            <a:spLocks noGrp="1"/>
          </p:cNvSpPr>
          <p:nvPr>
            <p:ph type="subTitle" idx="1"/>
          </p:nvPr>
        </p:nvSpPr>
        <p:spPr>
          <a:xfrm>
            <a:off x="1512245" y="3433659"/>
            <a:ext cx="61449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3"/>
              </a:buClr>
              <a:buSzPts val="945"/>
              <a:buNone/>
              <a:defRPr sz="1050">
                <a:solidFill>
                  <a:schemeClr val="accent3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78_Custom Layout">
  <p:cSld name="78_Custom Layout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19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5" name="Google Shape;1975;p142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33"/>
          </a:xfrm>
          <a:prstGeom prst="rect">
            <a:avLst/>
          </a:prstGeom>
          <a:noFill/>
          <a:ln>
            <a:noFill/>
          </a:ln>
        </p:spPr>
      </p:pic>
      <p:sp>
        <p:nvSpPr>
          <p:cNvPr id="1976" name="Google Shape;1976;p142"/>
          <p:cNvSpPr>
            <a:spLocks noGrp="1"/>
          </p:cNvSpPr>
          <p:nvPr>
            <p:ph type="pic" idx="2"/>
          </p:nvPr>
        </p:nvSpPr>
        <p:spPr>
          <a:xfrm>
            <a:off x="809642" y="727999"/>
            <a:ext cx="3804900" cy="3702600"/>
          </a:xfrm>
          <a:prstGeom prst="roundRect">
            <a:avLst>
              <a:gd name="adj" fmla="val 3253"/>
            </a:avLst>
          </a:prstGeom>
          <a:noFill/>
          <a:ln>
            <a:noFill/>
          </a:ln>
        </p:spPr>
      </p:sp>
      <p:sp>
        <p:nvSpPr>
          <p:cNvPr id="1977" name="Google Shape;1977;p14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978" name="Google Shape;1978;p142"/>
          <p:cNvSpPr txBox="1">
            <a:spLocks noGrp="1"/>
          </p:cNvSpPr>
          <p:nvPr>
            <p:ph type="title"/>
          </p:nvPr>
        </p:nvSpPr>
        <p:spPr>
          <a:xfrm>
            <a:off x="4544195" y="1830366"/>
            <a:ext cx="3383400" cy="11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Poppins SemiBold"/>
              <a:buNone/>
              <a:defRPr sz="21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1979" name="Google Shape;1979;p142"/>
          <p:cNvSpPr txBox="1">
            <a:spLocks noGrp="1"/>
          </p:cNvSpPr>
          <p:nvPr>
            <p:ph type="subTitle" idx="1"/>
          </p:nvPr>
        </p:nvSpPr>
        <p:spPr>
          <a:xfrm>
            <a:off x="4761880" y="3186236"/>
            <a:ext cx="2908200" cy="2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2"/>
              </a:buClr>
              <a:buSzPts val="810"/>
              <a:buNone/>
              <a:defRPr sz="900">
                <a:solidFill>
                  <a:schemeClr val="lt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2"/>
              </a:buClr>
              <a:buSzPts val="675"/>
              <a:buNone/>
              <a:defRPr sz="750">
                <a:solidFill>
                  <a:schemeClr val="lt2"/>
                </a:solidFill>
              </a:defRPr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2"/>
              </a:buClr>
              <a:buSzPts val="607"/>
              <a:buNone/>
              <a:defRPr sz="675">
                <a:solidFill>
                  <a:schemeClr val="lt2"/>
                </a:solidFill>
              </a:defRPr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2"/>
              </a:buClr>
              <a:buSzPts val="540"/>
              <a:buNone/>
              <a:defRPr sz="600">
                <a:solidFill>
                  <a:schemeClr val="lt2"/>
                </a:solidFill>
              </a:defRPr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2"/>
              </a:buClr>
              <a:buSzPts val="540"/>
              <a:buNone/>
              <a:defRPr sz="600">
                <a:solidFill>
                  <a:schemeClr val="lt2"/>
                </a:solidFill>
              </a:defRPr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2"/>
              </a:buClr>
              <a:buSzPts val="600"/>
              <a:buNone/>
              <a:defRPr sz="600">
                <a:solidFill>
                  <a:schemeClr val="lt2"/>
                </a:solidFill>
              </a:defRPr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2"/>
              </a:buClr>
              <a:buSzPts val="600"/>
              <a:buNone/>
              <a:defRPr sz="600">
                <a:solidFill>
                  <a:schemeClr val="lt2"/>
                </a:solidFill>
              </a:defRPr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2"/>
              </a:buClr>
              <a:buSzPts val="600"/>
              <a:buNone/>
              <a:defRPr sz="600">
                <a:solidFill>
                  <a:schemeClr val="lt2"/>
                </a:solidFill>
              </a:defRPr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2"/>
              </a:buClr>
              <a:buSzPts val="600"/>
              <a:buNone/>
              <a:defRPr sz="600">
                <a:solidFill>
                  <a:schemeClr val="lt2"/>
                </a:solidFill>
              </a:defRPr>
            </a:lvl9pPr>
          </a:lstStyle>
          <a:p>
            <a:endParaRPr/>
          </a:p>
        </p:txBody>
      </p:sp>
      <p:grpSp>
        <p:nvGrpSpPr>
          <p:cNvPr id="1980" name="Google Shape;1980;p142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1981" name="Google Shape;1981;p142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1982" name="Google Shape;1982;p142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1983" name="Google Shape;1983;p142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1984" name="Google Shape;1984;p142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1985" name="Google Shape;1985;p142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1986" name="Google Shape;1986;p142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1987" name="Google Shape;1987;p142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1988" name="Google Shape;1988;p142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1989" name="Google Shape;1989;p142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1990" name="Google Shape;1990;p142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cxnSp>
        <p:nvCxnSpPr>
          <p:cNvPr id="1991" name="Google Shape;1991;p142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79_Custom Layout">
  <p:cSld name="79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9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3" name="Google Shape;1993;p14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994" name="Google Shape;1994;p143"/>
          <p:cNvSpPr/>
          <p:nvPr/>
        </p:nvSpPr>
        <p:spPr>
          <a:xfrm>
            <a:off x="1090672" y="1469084"/>
            <a:ext cx="6952200" cy="2638500"/>
          </a:xfrm>
          <a:prstGeom prst="roundRect">
            <a:avLst>
              <a:gd name="adj" fmla="val 1667"/>
            </a:avLst>
          </a:prstGeom>
          <a:gradFill>
            <a:gsLst>
              <a:gs pos="0">
                <a:srgbClr val="FFFFFF"/>
              </a:gs>
              <a:gs pos="23000">
                <a:srgbClr val="FFFFFF"/>
              </a:gs>
              <a:gs pos="29000">
                <a:srgbClr val="FBFCFE">
                  <a:alpha val="96863"/>
                </a:srgbClr>
              </a:gs>
              <a:gs pos="61000">
                <a:srgbClr val="ECEEF9">
                  <a:alpha val="81961"/>
                </a:srgbClr>
              </a:gs>
              <a:gs pos="86000">
                <a:srgbClr val="E2E5F6">
                  <a:alpha val="72549"/>
                </a:srgbClr>
              </a:gs>
              <a:gs pos="100000">
                <a:srgbClr val="DFE2F5">
                  <a:alpha val="69804"/>
                </a:srgbClr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1995" name="Google Shape;1995;p143"/>
          <p:cNvSpPr txBox="1">
            <a:spLocks noGrp="1"/>
          </p:cNvSpPr>
          <p:nvPr>
            <p:ph type="title"/>
          </p:nvPr>
        </p:nvSpPr>
        <p:spPr>
          <a:xfrm>
            <a:off x="1512234" y="2053191"/>
            <a:ext cx="6144900" cy="11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62"/>
              <a:buFont typeface="Poppins SemiBold"/>
              <a:buNone/>
              <a:defRPr sz="2662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grpSp>
        <p:nvGrpSpPr>
          <p:cNvPr id="1996" name="Google Shape;1996;p143"/>
          <p:cNvGrpSpPr/>
          <p:nvPr/>
        </p:nvGrpSpPr>
        <p:grpSpPr>
          <a:xfrm>
            <a:off x="4356948" y="1194032"/>
            <a:ext cx="428662" cy="428662"/>
            <a:chOff x="-5326064" y="9047077"/>
            <a:chExt cx="1263000" cy="1263000"/>
          </a:xfrm>
        </p:grpSpPr>
        <p:sp>
          <p:nvSpPr>
            <p:cNvPr id="1997" name="Google Shape;1997;p143"/>
            <p:cNvSpPr/>
            <p:nvPr/>
          </p:nvSpPr>
          <p:spPr>
            <a:xfrm>
              <a:off x="-5326064" y="9047077"/>
              <a:ext cx="1263000" cy="1263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sp>
          <p:nvSpPr>
            <p:cNvPr id="1998" name="Google Shape;1998;p143"/>
            <p:cNvSpPr/>
            <p:nvPr/>
          </p:nvSpPr>
          <p:spPr>
            <a:xfrm>
              <a:off x="-4934550" y="9477365"/>
              <a:ext cx="474727" cy="385094"/>
            </a:xfrm>
            <a:custGeom>
              <a:avLst/>
              <a:gdLst/>
              <a:ahLst/>
              <a:cxnLst/>
              <a:rect l="l" t="t" r="r" b="b"/>
              <a:pathLst>
                <a:path w="474727" h="385094" extrusionOk="0">
                  <a:moveTo>
                    <a:pt x="209101" y="385094"/>
                  </a:moveTo>
                  <a:lnTo>
                    <a:pt x="26688" y="385094"/>
                  </a:lnTo>
                  <a:cubicBezTo>
                    <a:pt x="8812" y="327437"/>
                    <a:pt x="0" y="267514"/>
                    <a:pt x="0" y="205073"/>
                  </a:cubicBezTo>
                  <a:cubicBezTo>
                    <a:pt x="0" y="142632"/>
                    <a:pt x="16491" y="92906"/>
                    <a:pt x="49474" y="55769"/>
                  </a:cubicBezTo>
                  <a:cubicBezTo>
                    <a:pt x="82457" y="18632"/>
                    <a:pt x="131428" y="0"/>
                    <a:pt x="196513" y="0"/>
                  </a:cubicBezTo>
                  <a:lnTo>
                    <a:pt x="196513" y="87996"/>
                  </a:lnTo>
                  <a:cubicBezTo>
                    <a:pt x="144143" y="87996"/>
                    <a:pt x="117958" y="119972"/>
                    <a:pt x="117958" y="183924"/>
                  </a:cubicBezTo>
                  <a:lnTo>
                    <a:pt x="117958" y="213759"/>
                  </a:lnTo>
                  <a:lnTo>
                    <a:pt x="209101" y="213759"/>
                  </a:lnTo>
                  <a:lnTo>
                    <a:pt x="209101" y="385094"/>
                  </a:lnTo>
                  <a:close/>
                  <a:moveTo>
                    <a:pt x="474727" y="385094"/>
                  </a:moveTo>
                  <a:lnTo>
                    <a:pt x="292314" y="385094"/>
                  </a:lnTo>
                  <a:cubicBezTo>
                    <a:pt x="274438" y="327437"/>
                    <a:pt x="265626" y="267514"/>
                    <a:pt x="265626" y="205073"/>
                  </a:cubicBezTo>
                  <a:cubicBezTo>
                    <a:pt x="265626" y="142632"/>
                    <a:pt x="282117" y="92906"/>
                    <a:pt x="315100" y="55769"/>
                  </a:cubicBezTo>
                  <a:cubicBezTo>
                    <a:pt x="348083" y="18632"/>
                    <a:pt x="397054" y="0"/>
                    <a:pt x="462138" y="0"/>
                  </a:cubicBezTo>
                  <a:lnTo>
                    <a:pt x="462138" y="87996"/>
                  </a:lnTo>
                  <a:cubicBezTo>
                    <a:pt x="409768" y="87996"/>
                    <a:pt x="383583" y="119972"/>
                    <a:pt x="383583" y="183924"/>
                  </a:cubicBezTo>
                  <a:lnTo>
                    <a:pt x="383583" y="213759"/>
                  </a:lnTo>
                  <a:lnTo>
                    <a:pt x="474727" y="213759"/>
                  </a:lnTo>
                  <a:lnTo>
                    <a:pt x="474727" y="3850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1999" name="Google Shape;1999;p143"/>
          <p:cNvSpPr txBox="1">
            <a:spLocks noGrp="1"/>
          </p:cNvSpPr>
          <p:nvPr>
            <p:ph type="subTitle" idx="1"/>
          </p:nvPr>
        </p:nvSpPr>
        <p:spPr>
          <a:xfrm>
            <a:off x="1512243" y="3477909"/>
            <a:ext cx="61449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3"/>
              </a:buClr>
              <a:buSzPts val="945"/>
              <a:buNone/>
              <a:defRPr sz="1050">
                <a:solidFill>
                  <a:schemeClr val="accent3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000" name="Google Shape;2000;p143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2001" name="Google Shape;2001;p143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2002" name="Google Shape;2002;p143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003" name="Google Shape;2003;p143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004" name="Google Shape;2004;p143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2005" name="Google Shape;2005;p143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2006" name="Google Shape;2006;p143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007" name="Google Shape;2007;p143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008" name="Google Shape;2008;p143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009" name="Google Shape;2009;p143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2010" name="Google Shape;2010;p143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cxnSp>
        <p:nvCxnSpPr>
          <p:cNvPr id="2011" name="Google Shape;2011;p143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80_Custom Layout">
  <p:cSld name="8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3" name="Google Shape;2013;p14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014" name="Google Shape;2014;p144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sp>
        <p:nvSpPr>
          <p:cNvPr id="2015" name="Google Shape;2015;p144"/>
          <p:cNvSpPr txBox="1">
            <a:spLocks noGrp="1"/>
          </p:cNvSpPr>
          <p:nvPr>
            <p:ph type="body" idx="1"/>
          </p:nvPr>
        </p:nvSpPr>
        <p:spPr>
          <a:xfrm>
            <a:off x="301713" y="1980348"/>
            <a:ext cx="5270400" cy="20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2717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52"/>
              <a:buChar char="●"/>
              <a:defRPr sz="1725">
                <a:solidFill>
                  <a:schemeClr val="lt1"/>
                </a:solidFill>
              </a:defRPr>
            </a:lvl1pPr>
            <a:lvl2pPr marL="914400" lvl="1" indent="-32717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52"/>
              <a:buChar char="●"/>
              <a:defRPr sz="1725">
                <a:solidFill>
                  <a:schemeClr val="lt1"/>
                </a:solidFill>
              </a:defRPr>
            </a:lvl2pPr>
            <a:lvl3pPr marL="1371600" lvl="2" indent="-31431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50"/>
              <a:buChar char="●"/>
              <a:defRPr sz="1500">
                <a:solidFill>
                  <a:schemeClr val="lt1"/>
                </a:solidFill>
              </a:defRPr>
            </a:lvl3pPr>
            <a:lvl4pPr marL="1828800" lvl="3" indent="-29717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80"/>
              <a:buChar char="●"/>
              <a:defRPr sz="1200">
                <a:solidFill>
                  <a:schemeClr val="lt1"/>
                </a:solidFill>
              </a:defRPr>
            </a:lvl4pPr>
            <a:lvl5pPr marL="2286000" lvl="4" indent="-28003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10"/>
              <a:buChar char="●"/>
              <a:defRPr sz="900">
                <a:solidFill>
                  <a:schemeClr val="lt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grpSp>
        <p:nvGrpSpPr>
          <p:cNvPr id="2016" name="Google Shape;2016;p144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2017" name="Google Shape;2017;p144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018" name="Google Shape;2018;p144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019" name="Google Shape;2019;p144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020" name="Google Shape;2020;p144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021" name="Google Shape;2021;p144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022" name="Google Shape;2022;p144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023" name="Google Shape;2023;p144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024" name="Google Shape;2024;p144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025" name="Google Shape;2025;p144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2_Custom Layout">
  <p:cSld name="32_Custom Layout">
    <p:spTree>
      <p:nvGrpSpPr>
        <p:cNvPr id="1" name="Shape 20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" name="Google Shape;2027;p145"/>
          <p:cNvSpPr txBox="1">
            <a:spLocks noGrp="1"/>
          </p:cNvSpPr>
          <p:nvPr>
            <p:ph type="title"/>
          </p:nvPr>
        </p:nvSpPr>
        <p:spPr>
          <a:xfrm>
            <a:off x="325593" y="325636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2550"/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028" name="Google Shape;2028;p14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marR="0" lvl="1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marR="0" lvl="2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marR="0" lvl="3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marR="0" lvl="4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marR="0" lvl="5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marR="0" lvl="6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marR="0" lvl="7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marR="0" lvl="8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+ Body">
  <p:cSld name="TITLE_AND_BODY_3_1">
    <p:spTree>
      <p:nvGrpSpPr>
        <p:cNvPr id="1" name="Shape 20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0" name="Google Shape;2030;p146"/>
          <p:cNvSpPr txBox="1">
            <a:spLocks noGrp="1"/>
          </p:cNvSpPr>
          <p:nvPr>
            <p:ph type="title"/>
          </p:nvPr>
        </p:nvSpPr>
        <p:spPr>
          <a:xfrm>
            <a:off x="365800" y="507175"/>
            <a:ext cx="8407500" cy="63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2812"/>
            </a:lvl1pPr>
            <a:lvl2pPr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2pPr>
            <a:lvl3pPr lvl="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3pPr>
            <a:lvl4pPr lvl="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4pPr>
            <a:lvl5pPr lvl="4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5pPr>
            <a:lvl6pPr lvl="5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6pPr>
            <a:lvl7pPr lvl="6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7pPr>
            <a:lvl8pPr lvl="7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8pPr>
            <a:lvl9pPr lvl="8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9pPr>
          </a:lstStyle>
          <a:p>
            <a:endParaRPr/>
          </a:p>
        </p:txBody>
      </p:sp>
      <p:sp>
        <p:nvSpPr>
          <p:cNvPr id="2031" name="Google Shape;2031;p146"/>
          <p:cNvSpPr txBox="1">
            <a:spLocks noGrp="1"/>
          </p:cNvSpPr>
          <p:nvPr>
            <p:ph type="body" idx="1"/>
          </p:nvPr>
        </p:nvSpPr>
        <p:spPr>
          <a:xfrm>
            <a:off x="375500" y="1256775"/>
            <a:ext cx="8530500" cy="330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30985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12"/>
              <a:buFont typeface="Inter"/>
              <a:buChar char="●"/>
              <a:defRPr sz="105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914400" lvl="1" indent="-316699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7"/>
              <a:buFont typeface="Inter"/>
              <a:buChar char="○"/>
              <a:defRPr sz="9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1371600" lvl="2" indent="-304794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Inter"/>
              <a:buChar char="■"/>
              <a:defRPr sz="12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1828800" lvl="3" indent="-304794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Inter"/>
              <a:buChar char="●"/>
              <a:defRPr sz="12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2286000" lvl="4" indent="-292888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12"/>
              <a:buFont typeface="Inter"/>
              <a:buChar char="○"/>
              <a:defRPr sz="1012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2743200" lvl="5" indent="-292888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12"/>
              <a:buFont typeface="Inter"/>
              <a:buChar char="■"/>
              <a:defRPr sz="1012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3200400" lvl="6" indent="-292888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012"/>
              <a:buFont typeface="Inter"/>
              <a:buChar char="●"/>
              <a:defRPr sz="1012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3657600" lvl="7" indent="-285745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00"/>
              <a:buFont typeface="Inter"/>
              <a:buChar char="○"/>
              <a:defRPr sz="9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4114800" lvl="8" indent="-285745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900"/>
              <a:buFont typeface="Inter"/>
              <a:buChar char="■"/>
              <a:defRPr sz="900">
                <a:solidFill>
                  <a:schemeClr val="dk1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endParaRPr/>
          </a:p>
        </p:txBody>
      </p:sp>
      <p:sp>
        <p:nvSpPr>
          <p:cNvPr id="2032" name="Google Shape;2032;p14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marR="0" lvl="1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marR="0" lvl="2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marR="0" lvl="3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marR="0" lvl="4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marR="0" lvl="5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marR="0" lvl="6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marR="0" lvl="7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marR="0" lvl="8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Blank">
  <p:cSld name="TITLE_ONLY_1">
    <p:spTree>
      <p:nvGrpSpPr>
        <p:cNvPr id="1" name="Shape 20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4" name="Google Shape;2034;p147"/>
          <p:cNvSpPr txBox="1">
            <a:spLocks noGrp="1"/>
          </p:cNvSpPr>
          <p:nvPr>
            <p:ph type="title"/>
          </p:nvPr>
        </p:nvSpPr>
        <p:spPr>
          <a:xfrm>
            <a:off x="244353" y="200600"/>
            <a:ext cx="8661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55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12"/>
              <a:buNone/>
              <a:defRPr sz="675"/>
            </a:lvl9pPr>
          </a:lstStyle>
          <a:p>
            <a:endParaRPr/>
          </a:p>
        </p:txBody>
      </p:sp>
      <p:sp>
        <p:nvSpPr>
          <p:cNvPr id="2035" name="Google Shape;2035;p14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marR="0" lvl="1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marR="0" lvl="2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marR="0" lvl="3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marR="0" lvl="4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marR="0" lvl="5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marR="0" lvl="6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marR="0" lvl="7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marR="0" lvl="8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0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" name="Google Shape;2037;p148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34275" tIns="34275" rIns="34275" bIns="3427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12"/>
              <a:buNone/>
              <a:defRPr sz="5212"/>
            </a:lvl1pPr>
            <a:lvl2pPr lvl="1" algn="ctr">
              <a:spcBef>
                <a:spcPts val="0"/>
              </a:spcBef>
              <a:spcAft>
                <a:spcPts val="0"/>
              </a:spcAft>
              <a:buSzPts val="5212"/>
              <a:buNone/>
              <a:defRPr sz="5212"/>
            </a:lvl2pPr>
            <a:lvl3pPr lvl="2" algn="ctr">
              <a:spcBef>
                <a:spcPts val="0"/>
              </a:spcBef>
              <a:spcAft>
                <a:spcPts val="0"/>
              </a:spcAft>
              <a:buSzPts val="5212"/>
              <a:buNone/>
              <a:defRPr sz="5212"/>
            </a:lvl3pPr>
            <a:lvl4pPr lvl="3" algn="ctr">
              <a:spcBef>
                <a:spcPts val="0"/>
              </a:spcBef>
              <a:spcAft>
                <a:spcPts val="0"/>
              </a:spcAft>
              <a:buSzPts val="5212"/>
              <a:buNone/>
              <a:defRPr sz="5212"/>
            </a:lvl4pPr>
            <a:lvl5pPr lvl="4" algn="ctr">
              <a:spcBef>
                <a:spcPts val="0"/>
              </a:spcBef>
              <a:spcAft>
                <a:spcPts val="0"/>
              </a:spcAft>
              <a:buSzPts val="5212"/>
              <a:buNone/>
              <a:defRPr sz="5212"/>
            </a:lvl5pPr>
            <a:lvl6pPr lvl="5" algn="ctr">
              <a:spcBef>
                <a:spcPts val="0"/>
              </a:spcBef>
              <a:spcAft>
                <a:spcPts val="0"/>
              </a:spcAft>
              <a:buSzPts val="5212"/>
              <a:buNone/>
              <a:defRPr sz="5212"/>
            </a:lvl6pPr>
            <a:lvl7pPr lvl="6" algn="ctr">
              <a:spcBef>
                <a:spcPts val="0"/>
              </a:spcBef>
              <a:spcAft>
                <a:spcPts val="0"/>
              </a:spcAft>
              <a:buSzPts val="5212"/>
              <a:buNone/>
              <a:defRPr sz="5212"/>
            </a:lvl7pPr>
            <a:lvl8pPr lvl="7" algn="ctr">
              <a:spcBef>
                <a:spcPts val="0"/>
              </a:spcBef>
              <a:spcAft>
                <a:spcPts val="0"/>
              </a:spcAft>
              <a:buSzPts val="5212"/>
              <a:buNone/>
              <a:defRPr sz="5212"/>
            </a:lvl8pPr>
            <a:lvl9pPr lvl="8" algn="ctr">
              <a:spcBef>
                <a:spcPts val="0"/>
              </a:spcBef>
              <a:spcAft>
                <a:spcPts val="0"/>
              </a:spcAft>
              <a:buSzPts val="5212"/>
              <a:buNone/>
              <a:defRPr sz="5212"/>
            </a:lvl9pPr>
          </a:lstStyle>
          <a:p>
            <a:endParaRPr/>
          </a:p>
        </p:txBody>
      </p:sp>
      <p:sp>
        <p:nvSpPr>
          <p:cNvPr id="2038" name="Google Shape;2038;p148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2812"/>
              <a:buNone/>
              <a:defRPr sz="2812"/>
            </a:lvl1pPr>
            <a:lvl2pPr lvl="1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2812"/>
              <a:buNone/>
              <a:defRPr sz="2812"/>
            </a:lvl2pPr>
            <a:lvl3pPr lvl="2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2812"/>
              <a:buNone/>
              <a:defRPr sz="2812"/>
            </a:lvl3pPr>
            <a:lvl4pPr lvl="3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2812"/>
              <a:buNone/>
              <a:defRPr sz="2812"/>
            </a:lvl4pPr>
            <a:lvl5pPr lvl="4" algn="ctr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2812"/>
              <a:buNone/>
              <a:defRPr sz="2812"/>
            </a:lvl5pPr>
            <a:lvl6pPr lvl="5" algn="ctr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2812"/>
              <a:buNone/>
              <a:defRPr sz="2812"/>
            </a:lvl6pPr>
            <a:lvl7pPr lvl="6" algn="ctr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2812"/>
              <a:buNone/>
              <a:defRPr sz="2812"/>
            </a:lvl7pPr>
            <a:lvl8pPr lvl="7" algn="ctr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2812"/>
              <a:buNone/>
              <a:defRPr sz="2812"/>
            </a:lvl8pPr>
            <a:lvl9pPr lvl="8" algn="ctr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2812"/>
              <a:buNone/>
              <a:defRPr sz="2812"/>
            </a:lvl9pPr>
          </a:lstStyle>
          <a:p>
            <a:endParaRPr/>
          </a:p>
        </p:txBody>
      </p:sp>
      <p:sp>
        <p:nvSpPr>
          <p:cNvPr id="2039" name="Google Shape;2039;p148"/>
          <p:cNvSpPr txBox="1"/>
          <p:nvPr/>
        </p:nvSpPr>
        <p:spPr>
          <a:xfrm>
            <a:off x="263395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EFAULT">
  <p:cSld name="DEFAULT">
    <p:bg>
      <p:bgPr>
        <a:solidFill>
          <a:schemeClr val="lt1"/>
        </a:solidFill>
        <a:effectLst/>
      </p:bgPr>
    </p:bg>
    <p:spTree>
      <p:nvGrpSpPr>
        <p:cNvPr id="1" name="Shape 20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1" name="Google Shape;2041;p149"/>
          <p:cNvSpPr txBox="1"/>
          <p:nvPr/>
        </p:nvSpPr>
        <p:spPr>
          <a:xfrm>
            <a:off x="242692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0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3" name="Google Shape;2043;p150"/>
          <p:cNvSpPr txBox="1">
            <a:spLocks noGrp="1"/>
          </p:cNvSpPr>
          <p:nvPr>
            <p:ph type="dt" idx="10"/>
          </p:nvPr>
        </p:nvSpPr>
        <p:spPr>
          <a:xfrm>
            <a:off x="342900" y="4767263"/>
            <a:ext cx="16002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2044" name="Google Shape;2044;p150"/>
          <p:cNvSpPr txBox="1">
            <a:spLocks noGrp="1"/>
          </p:cNvSpPr>
          <p:nvPr>
            <p:ph type="ftr" idx="11"/>
          </p:nvPr>
        </p:nvSpPr>
        <p:spPr>
          <a:xfrm>
            <a:off x="2343150" y="4767263"/>
            <a:ext cx="21717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2045" name="Google Shape;2045;p150"/>
          <p:cNvSpPr txBox="1">
            <a:spLocks noGrp="1"/>
          </p:cNvSpPr>
          <p:nvPr>
            <p:ph type="sldNum" idx="12"/>
          </p:nvPr>
        </p:nvSpPr>
        <p:spPr>
          <a:xfrm>
            <a:off x="4914900" y="4767263"/>
            <a:ext cx="16002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5">
  <p:cSld name="TITLE_ONLY_2_5">
    <p:spTree>
      <p:nvGrpSpPr>
        <p:cNvPr id="1" name="Shape 20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7" name="Google Shape;2047;p151"/>
          <p:cNvSpPr txBox="1">
            <a:spLocks noGrp="1"/>
          </p:cNvSpPr>
          <p:nvPr>
            <p:ph type="title"/>
          </p:nvPr>
        </p:nvSpPr>
        <p:spPr>
          <a:xfrm>
            <a:off x="244353" y="200600"/>
            <a:ext cx="8661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48" name="Google Shape;2048;p151"/>
          <p:cNvSpPr txBox="1">
            <a:spLocks noGrp="1"/>
          </p:cNvSpPr>
          <p:nvPr>
            <p:ph type="sldNum" idx="12"/>
          </p:nvPr>
        </p:nvSpPr>
        <p:spPr>
          <a:xfrm>
            <a:off x="8702350" y="4780525"/>
            <a:ext cx="318900" cy="2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 lnSpcReduction="20000"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  <a:defRPr sz="700" b="0" i="0" u="none" strike="noStrike" cap="none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049" name="Google Shape;2049;p151"/>
          <p:cNvGrpSpPr/>
          <p:nvPr/>
        </p:nvGrpSpPr>
        <p:grpSpPr>
          <a:xfrm>
            <a:off x="8041173" y="4778596"/>
            <a:ext cx="598277" cy="170409"/>
            <a:chOff x="238125" y="1822850"/>
            <a:chExt cx="7080200" cy="2016675"/>
          </a:xfrm>
        </p:grpSpPr>
        <p:sp>
          <p:nvSpPr>
            <p:cNvPr id="2050" name="Google Shape;2050;p151"/>
            <p:cNvSpPr/>
            <p:nvPr/>
          </p:nvSpPr>
          <p:spPr>
            <a:xfrm>
              <a:off x="238125" y="1822875"/>
              <a:ext cx="2435325" cy="2016650"/>
            </a:xfrm>
            <a:custGeom>
              <a:avLst/>
              <a:gdLst/>
              <a:ahLst/>
              <a:cxnLst/>
              <a:rect l="l" t="t" r="r" b="b"/>
              <a:pathLst>
                <a:path w="97413" h="80666" extrusionOk="0">
                  <a:moveTo>
                    <a:pt x="0" y="0"/>
                  </a:moveTo>
                  <a:lnTo>
                    <a:pt x="0" y="51030"/>
                  </a:lnTo>
                  <a:cubicBezTo>
                    <a:pt x="0" y="71547"/>
                    <a:pt x="12012" y="80666"/>
                    <a:pt x="27444" y="80666"/>
                  </a:cubicBezTo>
                  <a:cubicBezTo>
                    <a:pt x="36738" y="80666"/>
                    <a:pt x="44103" y="77071"/>
                    <a:pt x="48750" y="70144"/>
                  </a:cubicBezTo>
                  <a:cubicBezTo>
                    <a:pt x="53310" y="77071"/>
                    <a:pt x="60675" y="80666"/>
                    <a:pt x="69969" y="80666"/>
                  </a:cubicBezTo>
                  <a:cubicBezTo>
                    <a:pt x="85488" y="80666"/>
                    <a:pt x="97413" y="71547"/>
                    <a:pt x="97413" y="51030"/>
                  </a:cubicBezTo>
                  <a:lnTo>
                    <a:pt x="97413" y="0"/>
                  </a:lnTo>
                  <a:lnTo>
                    <a:pt x="78386" y="0"/>
                  </a:lnTo>
                  <a:lnTo>
                    <a:pt x="78386" y="51030"/>
                  </a:lnTo>
                  <a:cubicBezTo>
                    <a:pt x="78386" y="59886"/>
                    <a:pt x="73914" y="63130"/>
                    <a:pt x="68303" y="63130"/>
                  </a:cubicBezTo>
                  <a:cubicBezTo>
                    <a:pt x="62691" y="63130"/>
                    <a:pt x="58220" y="59886"/>
                    <a:pt x="58220" y="51030"/>
                  </a:cubicBezTo>
                  <a:lnTo>
                    <a:pt x="58220" y="0"/>
                  </a:lnTo>
                  <a:lnTo>
                    <a:pt x="39193" y="0"/>
                  </a:lnTo>
                  <a:lnTo>
                    <a:pt x="39193" y="51030"/>
                  </a:lnTo>
                  <a:cubicBezTo>
                    <a:pt x="39193" y="59886"/>
                    <a:pt x="34897" y="63130"/>
                    <a:pt x="29110" y="63130"/>
                  </a:cubicBezTo>
                  <a:cubicBezTo>
                    <a:pt x="23323" y="63130"/>
                    <a:pt x="19027" y="59886"/>
                    <a:pt x="19027" y="51030"/>
                  </a:cubicBezTo>
                  <a:lnTo>
                    <a:pt x="19027" y="0"/>
                  </a:lnTo>
                  <a:close/>
                </a:path>
              </a:pathLst>
            </a:custGeom>
            <a:solidFill>
              <a:srgbClr val="CE1F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1" name="Google Shape;2051;p151"/>
            <p:cNvSpPr/>
            <p:nvPr/>
          </p:nvSpPr>
          <p:spPr>
            <a:xfrm>
              <a:off x="2870725" y="1822850"/>
              <a:ext cx="2018850" cy="2016675"/>
            </a:xfrm>
            <a:custGeom>
              <a:avLst/>
              <a:gdLst/>
              <a:ahLst/>
              <a:cxnLst/>
              <a:rect l="l" t="t" r="r" b="b"/>
              <a:pathLst>
                <a:path w="80754" h="80667" extrusionOk="0">
                  <a:moveTo>
                    <a:pt x="40333" y="18151"/>
                  </a:moveTo>
                  <a:cubicBezTo>
                    <a:pt x="49276" y="18151"/>
                    <a:pt x="57080" y="23499"/>
                    <a:pt x="60587" y="31215"/>
                  </a:cubicBezTo>
                  <a:lnTo>
                    <a:pt x="20166" y="31390"/>
                  </a:lnTo>
                  <a:cubicBezTo>
                    <a:pt x="23586" y="23587"/>
                    <a:pt x="31302" y="18238"/>
                    <a:pt x="40333" y="18151"/>
                  </a:cubicBezTo>
                  <a:close/>
                  <a:moveTo>
                    <a:pt x="40407" y="1"/>
                  </a:moveTo>
                  <a:cubicBezTo>
                    <a:pt x="40353" y="1"/>
                    <a:pt x="40299" y="1"/>
                    <a:pt x="40245" y="1"/>
                  </a:cubicBezTo>
                  <a:cubicBezTo>
                    <a:pt x="17974" y="89"/>
                    <a:pt x="0" y="18238"/>
                    <a:pt x="88" y="40509"/>
                  </a:cubicBezTo>
                  <a:cubicBezTo>
                    <a:pt x="88" y="62726"/>
                    <a:pt x="18237" y="80667"/>
                    <a:pt x="40347" y="80667"/>
                  </a:cubicBezTo>
                  <a:cubicBezTo>
                    <a:pt x="40401" y="80667"/>
                    <a:pt x="40454" y="80667"/>
                    <a:pt x="40508" y="80667"/>
                  </a:cubicBezTo>
                  <a:cubicBezTo>
                    <a:pt x="56992" y="80667"/>
                    <a:pt x="71021" y="70759"/>
                    <a:pt x="77334" y="56642"/>
                  </a:cubicBezTo>
                  <a:lnTo>
                    <a:pt x="77334" y="56642"/>
                  </a:lnTo>
                  <a:lnTo>
                    <a:pt x="55326" y="56730"/>
                  </a:lnTo>
                  <a:cubicBezTo>
                    <a:pt x="51381" y="60237"/>
                    <a:pt x="46208" y="62517"/>
                    <a:pt x="40508" y="62517"/>
                  </a:cubicBezTo>
                  <a:cubicBezTo>
                    <a:pt x="30513" y="62517"/>
                    <a:pt x="22008" y="55941"/>
                    <a:pt x="19202" y="46910"/>
                  </a:cubicBezTo>
                  <a:lnTo>
                    <a:pt x="80227" y="46647"/>
                  </a:lnTo>
                  <a:cubicBezTo>
                    <a:pt x="80578" y="44542"/>
                    <a:pt x="80754" y="42438"/>
                    <a:pt x="80754" y="40246"/>
                  </a:cubicBezTo>
                  <a:cubicBezTo>
                    <a:pt x="80666" y="18029"/>
                    <a:pt x="62604" y="1"/>
                    <a:pt x="40407" y="1"/>
                  </a:cubicBezTo>
                  <a:close/>
                </a:path>
              </a:pathLst>
            </a:custGeom>
            <a:solidFill>
              <a:srgbClr val="CE1F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2" name="Google Shape;2052;p151"/>
            <p:cNvSpPr/>
            <p:nvPr/>
          </p:nvSpPr>
          <p:spPr>
            <a:xfrm>
              <a:off x="4707625" y="1822875"/>
              <a:ext cx="2113100" cy="2016650"/>
            </a:xfrm>
            <a:custGeom>
              <a:avLst/>
              <a:gdLst/>
              <a:ahLst/>
              <a:cxnLst/>
              <a:rect l="l" t="t" r="r" b="b"/>
              <a:pathLst>
                <a:path w="84524" h="80666" extrusionOk="0">
                  <a:moveTo>
                    <a:pt x="22446" y="4209"/>
                  </a:moveTo>
                  <a:lnTo>
                    <a:pt x="47084" y="40333"/>
                  </a:lnTo>
                  <a:lnTo>
                    <a:pt x="22446" y="76457"/>
                  </a:lnTo>
                  <a:lnTo>
                    <a:pt x="7979" y="76457"/>
                  </a:lnTo>
                  <a:lnTo>
                    <a:pt x="32617" y="40333"/>
                  </a:lnTo>
                  <a:lnTo>
                    <a:pt x="7979" y="4209"/>
                  </a:lnTo>
                  <a:close/>
                  <a:moveTo>
                    <a:pt x="0" y="0"/>
                  </a:moveTo>
                  <a:lnTo>
                    <a:pt x="27532" y="40333"/>
                  </a:lnTo>
                  <a:lnTo>
                    <a:pt x="0" y="80666"/>
                  </a:lnTo>
                  <a:lnTo>
                    <a:pt x="24638" y="80666"/>
                  </a:lnTo>
                  <a:lnTo>
                    <a:pt x="42262" y="54888"/>
                  </a:lnTo>
                  <a:lnTo>
                    <a:pt x="59886" y="80666"/>
                  </a:lnTo>
                  <a:lnTo>
                    <a:pt x="84524" y="80666"/>
                  </a:lnTo>
                  <a:lnTo>
                    <a:pt x="56992" y="40333"/>
                  </a:lnTo>
                  <a:lnTo>
                    <a:pt x="84524" y="0"/>
                  </a:lnTo>
                  <a:lnTo>
                    <a:pt x="59886" y="0"/>
                  </a:lnTo>
                  <a:lnTo>
                    <a:pt x="42262" y="25866"/>
                  </a:lnTo>
                  <a:lnTo>
                    <a:pt x="24638" y="0"/>
                  </a:lnTo>
                  <a:close/>
                </a:path>
              </a:pathLst>
            </a:custGeom>
            <a:solidFill>
              <a:srgbClr val="CE1F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3" name="Google Shape;2053;p151"/>
            <p:cNvSpPr/>
            <p:nvPr/>
          </p:nvSpPr>
          <p:spPr>
            <a:xfrm>
              <a:off x="5106550" y="2033300"/>
              <a:ext cx="651050" cy="1595800"/>
            </a:xfrm>
            <a:custGeom>
              <a:avLst/>
              <a:gdLst/>
              <a:ahLst/>
              <a:cxnLst/>
              <a:rect l="l" t="t" r="r" b="b"/>
              <a:pathLst>
                <a:path w="26042" h="63832" extrusionOk="0">
                  <a:moveTo>
                    <a:pt x="1" y="0"/>
                  </a:moveTo>
                  <a:lnTo>
                    <a:pt x="21746" y="31916"/>
                  </a:lnTo>
                  <a:lnTo>
                    <a:pt x="1" y="63831"/>
                  </a:lnTo>
                  <a:lnTo>
                    <a:pt x="4297" y="63831"/>
                  </a:lnTo>
                  <a:lnTo>
                    <a:pt x="26042" y="31916"/>
                  </a:lnTo>
                  <a:lnTo>
                    <a:pt x="4297" y="0"/>
                  </a:lnTo>
                  <a:close/>
                </a:path>
              </a:pathLst>
            </a:custGeom>
            <a:solidFill>
              <a:srgbClr val="CE1F3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4" name="Google Shape;2054;p151"/>
            <p:cNvSpPr/>
            <p:nvPr/>
          </p:nvSpPr>
          <p:spPr>
            <a:xfrm>
              <a:off x="5764150" y="2831175"/>
              <a:ext cx="247725" cy="725575"/>
            </a:xfrm>
            <a:custGeom>
              <a:avLst/>
              <a:gdLst/>
              <a:ahLst/>
              <a:cxnLst/>
              <a:rect l="l" t="t" r="r" b="b"/>
              <a:pathLst>
                <a:path w="9909" h="29023" extrusionOk="0">
                  <a:moveTo>
                    <a:pt x="9909" y="1"/>
                  </a:moveTo>
                  <a:lnTo>
                    <a:pt x="1" y="14556"/>
                  </a:lnTo>
                  <a:lnTo>
                    <a:pt x="9909" y="29023"/>
                  </a:lnTo>
                  <a:lnTo>
                    <a:pt x="9909" y="1"/>
                  </a:lnTo>
                  <a:close/>
                </a:path>
              </a:pathLst>
            </a:custGeom>
            <a:solidFill>
              <a:srgbClr val="9C18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5" name="Google Shape;2055;p151"/>
            <p:cNvSpPr/>
            <p:nvPr/>
          </p:nvSpPr>
          <p:spPr>
            <a:xfrm>
              <a:off x="6842625" y="1822875"/>
              <a:ext cx="197300" cy="236750"/>
            </a:xfrm>
            <a:custGeom>
              <a:avLst/>
              <a:gdLst/>
              <a:ahLst/>
              <a:cxnLst/>
              <a:rect l="l" t="t" r="r" b="b"/>
              <a:pathLst>
                <a:path w="7892" h="9470" extrusionOk="0">
                  <a:moveTo>
                    <a:pt x="1" y="0"/>
                  </a:moveTo>
                  <a:lnTo>
                    <a:pt x="1" y="1754"/>
                  </a:lnTo>
                  <a:lnTo>
                    <a:pt x="2719" y="1754"/>
                  </a:lnTo>
                  <a:lnTo>
                    <a:pt x="2719" y="9469"/>
                  </a:lnTo>
                  <a:lnTo>
                    <a:pt x="5086" y="9469"/>
                  </a:lnTo>
                  <a:lnTo>
                    <a:pt x="5086" y="1754"/>
                  </a:lnTo>
                  <a:lnTo>
                    <a:pt x="7892" y="1754"/>
                  </a:lnTo>
                  <a:lnTo>
                    <a:pt x="7892" y="0"/>
                  </a:lnTo>
                  <a:close/>
                </a:path>
              </a:pathLst>
            </a:custGeom>
            <a:solidFill>
              <a:srgbClr val="CE0E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056" name="Google Shape;2056;p151"/>
            <p:cNvSpPr/>
            <p:nvPr/>
          </p:nvSpPr>
          <p:spPr>
            <a:xfrm>
              <a:off x="7064025" y="1822875"/>
              <a:ext cx="254300" cy="236750"/>
            </a:xfrm>
            <a:custGeom>
              <a:avLst/>
              <a:gdLst/>
              <a:ahLst/>
              <a:cxnLst/>
              <a:rect l="l" t="t" r="r" b="b"/>
              <a:pathLst>
                <a:path w="10172" h="9470" extrusionOk="0">
                  <a:moveTo>
                    <a:pt x="0" y="0"/>
                  </a:moveTo>
                  <a:lnTo>
                    <a:pt x="0" y="9469"/>
                  </a:lnTo>
                  <a:lnTo>
                    <a:pt x="2280" y="9469"/>
                  </a:lnTo>
                  <a:lnTo>
                    <a:pt x="2280" y="7277"/>
                  </a:lnTo>
                  <a:lnTo>
                    <a:pt x="2017" y="2718"/>
                  </a:lnTo>
                  <a:lnTo>
                    <a:pt x="4297" y="9469"/>
                  </a:lnTo>
                  <a:lnTo>
                    <a:pt x="5875" y="9469"/>
                  </a:lnTo>
                  <a:lnTo>
                    <a:pt x="8155" y="2718"/>
                  </a:lnTo>
                  <a:lnTo>
                    <a:pt x="7892" y="7277"/>
                  </a:lnTo>
                  <a:lnTo>
                    <a:pt x="7892" y="9469"/>
                  </a:lnTo>
                  <a:lnTo>
                    <a:pt x="10171" y="9469"/>
                  </a:lnTo>
                  <a:lnTo>
                    <a:pt x="10171" y="0"/>
                  </a:lnTo>
                  <a:lnTo>
                    <a:pt x="7190" y="0"/>
                  </a:lnTo>
                  <a:lnTo>
                    <a:pt x="5086" y="6576"/>
                  </a:lnTo>
                  <a:lnTo>
                    <a:pt x="2982" y="0"/>
                  </a:lnTo>
                  <a:close/>
                </a:path>
              </a:pathLst>
            </a:custGeom>
            <a:solidFill>
              <a:srgbClr val="CE0E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57" name="Google Shape;2057;p151"/>
          <p:cNvSpPr txBox="1"/>
          <p:nvPr/>
        </p:nvSpPr>
        <p:spPr>
          <a:xfrm>
            <a:off x="244350" y="4765500"/>
            <a:ext cx="1315500" cy="29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00"/>
              <a:buFont typeface="Arial"/>
              <a:buNone/>
            </a:pPr>
            <a:r>
              <a:rPr lang="en" sz="700" b="0" i="0" u="none" strike="noStrike" cap="none">
                <a:solidFill>
                  <a:schemeClr val="dk2"/>
                </a:solidFill>
                <a:latin typeface="Inter Medium"/>
                <a:ea typeface="Inter Medium"/>
                <a:cs typeface="Inter Medium"/>
                <a:sym typeface="Inter Medium"/>
              </a:rPr>
              <a:t>Proprietary &amp; Confidential</a:t>
            </a:r>
            <a:endParaRPr sz="700" b="0" i="0" u="none" strike="noStrike" cap="none">
              <a:solidFill>
                <a:schemeClr val="dk2"/>
              </a:solidFill>
              <a:latin typeface="Inter Medium"/>
              <a:ea typeface="Inter Medium"/>
              <a:cs typeface="Inter Medium"/>
              <a:sym typeface="Inter Medium"/>
            </a:endParaRPr>
          </a:p>
        </p:txBody>
      </p:sp>
    </p:spTree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_AND_BODY_6">
  <p:cSld name="TITLE_AND_BODY_6">
    <p:spTree>
      <p:nvGrpSpPr>
        <p:cNvPr id="1" name="Shape 20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9" name="Google Shape;2059;p15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5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9pPr>
          </a:lstStyle>
          <a:p>
            <a:endParaRPr/>
          </a:p>
        </p:txBody>
      </p:sp>
      <p:sp>
        <p:nvSpPr>
          <p:cNvPr id="2060" name="Google Shape;2060;p15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>
              <a:spcBef>
                <a:spcPts val="1350"/>
              </a:spcBef>
              <a:spcAft>
                <a:spcPts val="0"/>
              </a:spcAft>
              <a:buSzPts val="945"/>
              <a:buChar char="●"/>
              <a:defRPr/>
            </a:lvl1pPr>
            <a:lvl2pPr marL="914400" lvl="1" indent="-280031">
              <a:spcBef>
                <a:spcPts val="1350"/>
              </a:spcBef>
              <a:spcAft>
                <a:spcPts val="0"/>
              </a:spcAft>
              <a:buSzPts val="810"/>
              <a:buChar char="●"/>
              <a:defRPr/>
            </a:lvl2pPr>
            <a:lvl3pPr marL="1371600" lvl="2" indent="-271459">
              <a:spcBef>
                <a:spcPts val="1350"/>
              </a:spcBef>
              <a:spcAft>
                <a:spcPts val="0"/>
              </a:spcAft>
              <a:buSzPts val="675"/>
              <a:buChar char="●"/>
              <a:defRPr/>
            </a:lvl3pPr>
            <a:lvl4pPr marL="1828800" lvl="3" indent="-262887">
              <a:spcBef>
                <a:spcPts val="1350"/>
              </a:spcBef>
              <a:spcAft>
                <a:spcPts val="0"/>
              </a:spcAft>
              <a:buSzPts val="540"/>
              <a:buChar char="●"/>
              <a:defRPr/>
            </a:lvl4pPr>
            <a:lvl5pPr marL="2286000" lvl="4" indent="-254315">
              <a:spcBef>
                <a:spcPts val="1350"/>
              </a:spcBef>
              <a:spcAft>
                <a:spcPts val="0"/>
              </a:spcAft>
              <a:buSzPts val="405"/>
              <a:buChar char="●"/>
              <a:defRPr/>
            </a:lvl5pPr>
            <a:lvl6pPr marL="2743200" lvl="5" indent="-240505">
              <a:spcBef>
                <a:spcPts val="375"/>
              </a:spcBef>
              <a:spcAft>
                <a:spcPts val="0"/>
              </a:spcAft>
              <a:buSzPts val="187"/>
              <a:buChar char="•"/>
              <a:defRPr/>
            </a:lvl6pPr>
            <a:lvl7pPr marL="3200400" lvl="6" indent="-240505">
              <a:spcBef>
                <a:spcPts val="375"/>
              </a:spcBef>
              <a:spcAft>
                <a:spcPts val="0"/>
              </a:spcAft>
              <a:buSzPts val="187"/>
              <a:buChar char="•"/>
              <a:defRPr/>
            </a:lvl7pPr>
            <a:lvl8pPr marL="3657600" lvl="7" indent="-240505">
              <a:spcBef>
                <a:spcPts val="375"/>
              </a:spcBef>
              <a:spcAft>
                <a:spcPts val="0"/>
              </a:spcAft>
              <a:buSzPts val="187"/>
              <a:buChar char="•"/>
              <a:defRPr/>
            </a:lvl8pPr>
            <a:lvl9pPr marL="4114800" lvl="8" indent="-240505">
              <a:spcBef>
                <a:spcPts val="375"/>
              </a:spcBef>
              <a:spcAft>
                <a:spcPts val="0"/>
              </a:spcAft>
              <a:buSzPts val="187"/>
              <a:buChar char="•"/>
              <a:defRPr/>
            </a:lvl9pPr>
          </a:lstStyle>
          <a:p>
            <a:endParaRPr/>
          </a:p>
        </p:txBody>
      </p:sp>
      <p:sp>
        <p:nvSpPr>
          <p:cNvPr id="2061" name="Google Shape;2061;p15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enerated (h38340c6555dedd17_16_0)">
  <p:cSld name="Generated (h38340c6555dedd17_16_0)">
    <p:spTree>
      <p:nvGrpSpPr>
        <p:cNvPr id="1" name="Shape 20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3" name="Google Shape;2063;p153"/>
          <p:cNvSpPr txBox="1"/>
          <p:nvPr/>
        </p:nvSpPr>
        <p:spPr>
          <a:xfrm>
            <a:off x="256494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1 - Text Right">
  <p:cSld name="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0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2" name="Google Shape;2072;p155"/>
          <p:cNvSpPr txBox="1">
            <a:spLocks noGrp="1"/>
          </p:cNvSpPr>
          <p:nvPr>
            <p:ph type="title"/>
          </p:nvPr>
        </p:nvSpPr>
        <p:spPr>
          <a:xfrm>
            <a:off x="4352819" y="561586"/>
            <a:ext cx="4363800" cy="18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50"/>
              <a:buFont typeface="Poppins SemiBold"/>
              <a:buNone/>
              <a:defRPr sz="465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073" name="Google Shape;2073;p155"/>
          <p:cNvSpPr txBox="1">
            <a:spLocks noGrp="1"/>
          </p:cNvSpPr>
          <p:nvPr>
            <p:ph type="subTitle" idx="1"/>
          </p:nvPr>
        </p:nvSpPr>
        <p:spPr>
          <a:xfrm>
            <a:off x="4352423" y="287614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552"/>
              <a:buNone/>
              <a:defRPr sz="1725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074" name="Google Shape;2074;p155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2075" name="Google Shape;2075;p155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076" name="Google Shape;2076;p155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077" name="Google Shape;2077;p155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078" name="Google Shape;2078;p155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079" name="Google Shape;2079;p155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080" name="Google Shape;2080;p155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081" name="Google Shape;2081;p155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082" name="Google Shape;2082;p155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083" name="Google Shape;2083;p155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2 - Text Right">
  <p:cSld name="1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0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5" name="Google Shape;2085;p156"/>
          <p:cNvSpPr txBox="1">
            <a:spLocks noGrp="1"/>
          </p:cNvSpPr>
          <p:nvPr>
            <p:ph type="title"/>
          </p:nvPr>
        </p:nvSpPr>
        <p:spPr>
          <a:xfrm>
            <a:off x="4352819" y="561586"/>
            <a:ext cx="4363800" cy="18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50"/>
              <a:buFont typeface="Poppins SemiBold"/>
              <a:buNone/>
              <a:defRPr sz="465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086" name="Google Shape;2086;p156"/>
          <p:cNvSpPr txBox="1">
            <a:spLocks noGrp="1"/>
          </p:cNvSpPr>
          <p:nvPr>
            <p:ph type="subTitle" idx="1"/>
          </p:nvPr>
        </p:nvSpPr>
        <p:spPr>
          <a:xfrm>
            <a:off x="4352423" y="287614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552"/>
              <a:buNone/>
              <a:defRPr sz="1725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087" name="Google Shape;2087;p156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2088" name="Google Shape;2088;p156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089" name="Google Shape;2089;p156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090" name="Google Shape;2090;p156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091" name="Google Shape;2091;p156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092" name="Google Shape;2092;p156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093" name="Google Shape;2093;p156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094" name="Google Shape;2094;p156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095" name="Google Shape;2095;p156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096" name="Google Shape;2096;p156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2 - Text Left">
  <p:cSld name="2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0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8" name="Google Shape;2098;p157"/>
          <p:cNvSpPr txBox="1">
            <a:spLocks noGrp="1"/>
          </p:cNvSpPr>
          <p:nvPr>
            <p:ph type="title"/>
          </p:nvPr>
        </p:nvSpPr>
        <p:spPr>
          <a:xfrm>
            <a:off x="645155" y="561586"/>
            <a:ext cx="4363800" cy="18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50"/>
              <a:buFont typeface="Poppins"/>
              <a:buNone/>
              <a:defRPr sz="4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099" name="Google Shape;2099;p157"/>
          <p:cNvSpPr txBox="1">
            <a:spLocks noGrp="1"/>
          </p:cNvSpPr>
          <p:nvPr>
            <p:ph type="subTitle" idx="1"/>
          </p:nvPr>
        </p:nvSpPr>
        <p:spPr>
          <a:xfrm>
            <a:off x="644759" y="287614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552"/>
              <a:buNone/>
              <a:defRPr sz="1725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100" name="Google Shape;2100;p157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2101" name="Google Shape;2101;p157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102" name="Google Shape;2102;p157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103" name="Google Shape;2103;p157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104" name="Google Shape;2104;p157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105" name="Google Shape;2105;p157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106" name="Google Shape;2106;p157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107" name="Google Shape;2107;p157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108" name="Google Shape;2108;p157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109" name="Google Shape;2109;p157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- Image 1">
  <p:cSld name="3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1" name="Google Shape;2111;p158"/>
          <p:cNvSpPr/>
          <p:nvPr/>
        </p:nvSpPr>
        <p:spPr>
          <a:xfrm>
            <a:off x="1573868" y="661956"/>
            <a:ext cx="33229" cy="33229"/>
          </a:xfrm>
          <a:custGeom>
            <a:avLst/>
            <a:gdLst/>
            <a:ahLst/>
            <a:cxnLst/>
            <a:rect l="l" t="t" r="r" b="b"/>
            <a:pathLst>
              <a:path w="88610" h="88610" extrusionOk="0">
                <a:moveTo>
                  <a:pt x="0" y="44305"/>
                </a:moveTo>
                <a:cubicBezTo>
                  <a:pt x="0" y="19790"/>
                  <a:pt x="19918" y="0"/>
                  <a:pt x="44305" y="0"/>
                </a:cubicBezTo>
                <a:cubicBezTo>
                  <a:pt x="68692" y="0"/>
                  <a:pt x="88610" y="19790"/>
                  <a:pt x="88610" y="44305"/>
                </a:cubicBezTo>
                <a:cubicBezTo>
                  <a:pt x="88610" y="68820"/>
                  <a:pt x="68820" y="88610"/>
                  <a:pt x="44305" y="88610"/>
                </a:cubicBezTo>
                <a:cubicBezTo>
                  <a:pt x="19790" y="88610"/>
                  <a:pt x="0" y="68820"/>
                  <a:pt x="0" y="44305"/>
                </a:cubicBezTo>
                <a:close/>
                <a:moveTo>
                  <a:pt x="76991" y="44305"/>
                </a:moveTo>
                <a:cubicBezTo>
                  <a:pt x="76991" y="26302"/>
                  <a:pt x="62436" y="11747"/>
                  <a:pt x="44433" y="11747"/>
                </a:cubicBezTo>
                <a:cubicBezTo>
                  <a:pt x="26430" y="11747"/>
                  <a:pt x="11874" y="26302"/>
                  <a:pt x="11874" y="44305"/>
                </a:cubicBezTo>
                <a:cubicBezTo>
                  <a:pt x="11874" y="62308"/>
                  <a:pt x="26430" y="76864"/>
                  <a:pt x="44433" y="76864"/>
                </a:cubicBezTo>
                <a:cubicBezTo>
                  <a:pt x="62436" y="76864"/>
                  <a:pt x="76991" y="62308"/>
                  <a:pt x="76991" y="44305"/>
                </a:cubicBezTo>
                <a:close/>
                <a:moveTo>
                  <a:pt x="28345" y="23366"/>
                </a:moveTo>
                <a:lnTo>
                  <a:pt x="48391" y="23366"/>
                </a:lnTo>
                <a:cubicBezTo>
                  <a:pt x="56179" y="23366"/>
                  <a:pt x="62563" y="28345"/>
                  <a:pt x="62563" y="36900"/>
                </a:cubicBezTo>
                <a:cubicBezTo>
                  <a:pt x="62563" y="42390"/>
                  <a:pt x="59882" y="46348"/>
                  <a:pt x="56052" y="48519"/>
                </a:cubicBezTo>
                <a:lnTo>
                  <a:pt x="63840" y="64223"/>
                </a:lnTo>
                <a:lnTo>
                  <a:pt x="52221" y="64223"/>
                </a:lnTo>
                <a:lnTo>
                  <a:pt x="45965" y="50434"/>
                </a:lnTo>
                <a:lnTo>
                  <a:pt x="39070" y="50434"/>
                </a:lnTo>
                <a:lnTo>
                  <a:pt x="39070" y="64223"/>
                </a:lnTo>
                <a:lnTo>
                  <a:pt x="28473" y="64223"/>
                </a:lnTo>
                <a:lnTo>
                  <a:pt x="28473" y="23366"/>
                </a:lnTo>
                <a:lnTo>
                  <a:pt x="28473" y="23366"/>
                </a:lnTo>
                <a:close/>
                <a:moveTo>
                  <a:pt x="45582" y="42773"/>
                </a:moveTo>
                <a:cubicBezTo>
                  <a:pt x="48646" y="42773"/>
                  <a:pt x="51200" y="40730"/>
                  <a:pt x="51200" y="36900"/>
                </a:cubicBezTo>
                <a:cubicBezTo>
                  <a:pt x="51200" y="33069"/>
                  <a:pt x="48519" y="31282"/>
                  <a:pt x="45582" y="31282"/>
                </a:cubicBezTo>
                <a:lnTo>
                  <a:pt x="38815" y="31282"/>
                </a:lnTo>
                <a:lnTo>
                  <a:pt x="38815" y="42901"/>
                </a:lnTo>
                <a:lnTo>
                  <a:pt x="45582" y="4290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112" name="Google Shape;2112;p158"/>
          <p:cNvSpPr>
            <a:spLocks noGrp="1"/>
          </p:cNvSpPr>
          <p:nvPr>
            <p:ph type="pic" idx="2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  <p:sp>
        <p:nvSpPr>
          <p:cNvPr id="2113" name="Google Shape;2113;p158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114" name="Google Shape;2114;p158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115" name="Google Shape;2115;p158"/>
          <p:cNvGrpSpPr/>
          <p:nvPr/>
        </p:nvGrpSpPr>
        <p:grpSpPr>
          <a:xfrm>
            <a:off x="645294" y="661955"/>
            <a:ext cx="925714" cy="283739"/>
            <a:chOff x="1720785" y="1765213"/>
            <a:chExt cx="2468571" cy="756636"/>
          </a:xfrm>
        </p:grpSpPr>
        <p:sp>
          <p:nvSpPr>
            <p:cNvPr id="2116" name="Google Shape;2116;p158"/>
            <p:cNvSpPr/>
            <p:nvPr/>
          </p:nvSpPr>
          <p:spPr>
            <a:xfrm>
              <a:off x="1720785" y="1765216"/>
              <a:ext cx="913552" cy="756633"/>
            </a:xfrm>
            <a:custGeom>
              <a:avLst/>
              <a:gdLst/>
              <a:ahLst/>
              <a:cxnLst/>
              <a:rect l="l" t="t" r="r" b="b"/>
              <a:pathLst>
                <a:path w="913552" h="756633" extrusionOk="0">
                  <a:moveTo>
                    <a:pt x="383" y="478163"/>
                  </a:moveTo>
                  <a:lnTo>
                    <a:pt x="383" y="0"/>
                  </a:lnTo>
                  <a:lnTo>
                    <a:pt x="178625" y="0"/>
                  </a:lnTo>
                  <a:lnTo>
                    <a:pt x="178625" y="478163"/>
                  </a:lnTo>
                  <a:cubicBezTo>
                    <a:pt x="178625" y="561794"/>
                    <a:pt x="219355" y="591543"/>
                    <a:pt x="273236" y="591543"/>
                  </a:cubicBezTo>
                  <a:cubicBezTo>
                    <a:pt x="327117" y="591543"/>
                    <a:pt x="367847" y="561921"/>
                    <a:pt x="367847" y="478163"/>
                  </a:cubicBezTo>
                  <a:lnTo>
                    <a:pt x="367847" y="0"/>
                  </a:lnTo>
                  <a:lnTo>
                    <a:pt x="546089" y="0"/>
                  </a:lnTo>
                  <a:lnTo>
                    <a:pt x="546089" y="478163"/>
                  </a:lnTo>
                  <a:cubicBezTo>
                    <a:pt x="546089" y="561794"/>
                    <a:pt x="587968" y="591543"/>
                    <a:pt x="640700" y="591543"/>
                  </a:cubicBezTo>
                  <a:cubicBezTo>
                    <a:pt x="693432" y="591543"/>
                    <a:pt x="735311" y="561921"/>
                    <a:pt x="735311" y="478163"/>
                  </a:cubicBezTo>
                  <a:lnTo>
                    <a:pt x="735311" y="0"/>
                  </a:lnTo>
                  <a:lnTo>
                    <a:pt x="913553" y="0"/>
                  </a:lnTo>
                  <a:lnTo>
                    <a:pt x="913553" y="478163"/>
                  </a:lnTo>
                  <a:cubicBezTo>
                    <a:pt x="913553" y="670705"/>
                    <a:pt x="801322" y="756634"/>
                    <a:pt x="656021" y="756634"/>
                  </a:cubicBezTo>
                  <a:cubicBezTo>
                    <a:pt x="569071" y="756634"/>
                    <a:pt x="499741" y="722543"/>
                    <a:pt x="456840" y="657554"/>
                  </a:cubicBezTo>
                  <a:cubicBezTo>
                    <a:pt x="413940" y="722415"/>
                    <a:pt x="344609" y="756634"/>
                    <a:pt x="257659" y="756634"/>
                  </a:cubicBezTo>
                  <a:cubicBezTo>
                    <a:pt x="112359" y="756634"/>
                    <a:pt x="0" y="670705"/>
                    <a:pt x="0" y="47816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sp>
          <p:nvSpPr>
            <p:cNvPr id="2117" name="Google Shape;2117;p158"/>
            <p:cNvSpPr/>
            <p:nvPr/>
          </p:nvSpPr>
          <p:spPr>
            <a:xfrm>
              <a:off x="2708901" y="1765213"/>
              <a:ext cx="756508" cy="756510"/>
            </a:xfrm>
            <a:custGeom>
              <a:avLst/>
              <a:gdLst/>
              <a:ahLst/>
              <a:cxnLst/>
              <a:rect l="l" t="t" r="r" b="b"/>
              <a:pathLst>
                <a:path w="756508" h="756510" extrusionOk="0">
                  <a:moveTo>
                    <a:pt x="751784" y="437435"/>
                  </a:moveTo>
                  <a:cubicBezTo>
                    <a:pt x="754849" y="417773"/>
                    <a:pt x="756509" y="397471"/>
                    <a:pt x="756509" y="376915"/>
                  </a:cubicBezTo>
                  <a:cubicBezTo>
                    <a:pt x="755742" y="168285"/>
                    <a:pt x="585417" y="-763"/>
                    <a:pt x="376915" y="3"/>
                  </a:cubicBezTo>
                  <a:cubicBezTo>
                    <a:pt x="168413" y="769"/>
                    <a:pt x="-763" y="171094"/>
                    <a:pt x="3" y="379596"/>
                  </a:cubicBezTo>
                  <a:cubicBezTo>
                    <a:pt x="769" y="588098"/>
                    <a:pt x="171094" y="757147"/>
                    <a:pt x="379596" y="756509"/>
                  </a:cubicBezTo>
                  <a:cubicBezTo>
                    <a:pt x="533451" y="755998"/>
                    <a:pt x="665600" y="663174"/>
                    <a:pt x="724205" y="530770"/>
                  </a:cubicBezTo>
                  <a:lnTo>
                    <a:pt x="517874" y="531536"/>
                  </a:lnTo>
                  <a:cubicBezTo>
                    <a:pt x="481102" y="565116"/>
                    <a:pt x="432456" y="585800"/>
                    <a:pt x="378958" y="585928"/>
                  </a:cubicBezTo>
                  <a:cubicBezTo>
                    <a:pt x="285496" y="586311"/>
                    <a:pt x="205951" y="524386"/>
                    <a:pt x="179777" y="439351"/>
                  </a:cubicBezTo>
                  <a:lnTo>
                    <a:pt x="751784" y="437435"/>
                  </a:lnTo>
                  <a:moveTo>
                    <a:pt x="377426" y="170584"/>
                  </a:moveTo>
                  <a:cubicBezTo>
                    <a:pt x="461695" y="170328"/>
                    <a:pt x="534472" y="220507"/>
                    <a:pt x="567286" y="292646"/>
                  </a:cubicBezTo>
                  <a:lnTo>
                    <a:pt x="188331" y="294050"/>
                  </a:lnTo>
                  <a:cubicBezTo>
                    <a:pt x="220634" y="221656"/>
                    <a:pt x="293029" y="170967"/>
                    <a:pt x="377298" y="170584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grpSp>
          <p:nvGrpSpPr>
            <p:cNvPr id="2118" name="Google Shape;2118;p158"/>
            <p:cNvGrpSpPr/>
            <p:nvPr/>
          </p:nvGrpSpPr>
          <p:grpSpPr>
            <a:xfrm>
              <a:off x="3397356" y="1765216"/>
              <a:ext cx="792000" cy="756633"/>
              <a:chOff x="3397356" y="1765216"/>
              <a:chExt cx="792000" cy="756633"/>
            </a:xfrm>
          </p:grpSpPr>
          <p:grpSp>
            <p:nvGrpSpPr>
              <p:cNvPr id="2119" name="Google Shape;2119;p158"/>
              <p:cNvGrpSpPr/>
              <p:nvPr/>
            </p:nvGrpSpPr>
            <p:grpSpPr>
              <a:xfrm>
                <a:off x="3397356" y="1765216"/>
                <a:ext cx="792000" cy="756633"/>
                <a:chOff x="3397356" y="1765216"/>
                <a:chExt cx="792000" cy="756633"/>
              </a:xfrm>
            </p:grpSpPr>
            <p:sp>
              <p:nvSpPr>
                <p:cNvPr id="2120" name="Google Shape;2120;p158"/>
                <p:cNvSpPr/>
                <p:nvPr/>
              </p:nvSpPr>
              <p:spPr>
                <a:xfrm>
                  <a:off x="3397356" y="1765216"/>
                  <a:ext cx="792000" cy="75663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2000" h="756633" extrusionOk="0">
                      <a:moveTo>
                        <a:pt x="792001" y="0"/>
                      </a:moveTo>
                      <a:lnTo>
                        <a:pt x="561027" y="0"/>
                      </a:lnTo>
                      <a:lnTo>
                        <a:pt x="395937" y="242337"/>
                      </a:lnTo>
                      <a:lnTo>
                        <a:pt x="230974" y="0"/>
                      </a:lnTo>
                      <a:lnTo>
                        <a:pt x="0" y="0"/>
                      </a:lnTo>
                      <a:lnTo>
                        <a:pt x="257659" y="378317"/>
                      </a:lnTo>
                      <a:lnTo>
                        <a:pt x="0" y="756634"/>
                      </a:lnTo>
                      <a:lnTo>
                        <a:pt x="230974" y="756634"/>
                      </a:lnTo>
                      <a:lnTo>
                        <a:pt x="395937" y="514296"/>
                      </a:lnTo>
                      <a:lnTo>
                        <a:pt x="561027" y="756634"/>
                      </a:lnTo>
                      <a:lnTo>
                        <a:pt x="792001" y="756634"/>
                      </a:lnTo>
                      <a:lnTo>
                        <a:pt x="534214" y="378317"/>
                      </a:lnTo>
                      <a:lnTo>
                        <a:pt x="792001" y="0"/>
                      </a:lnTo>
                      <a:close/>
                      <a:moveTo>
                        <a:pt x="210162" y="717180"/>
                      </a:moveTo>
                      <a:lnTo>
                        <a:pt x="74565" y="717180"/>
                      </a:lnTo>
                      <a:lnTo>
                        <a:pt x="305411" y="378317"/>
                      </a:lnTo>
                      <a:lnTo>
                        <a:pt x="74565" y="39453"/>
                      </a:lnTo>
                      <a:lnTo>
                        <a:pt x="210162" y="39453"/>
                      </a:lnTo>
                      <a:lnTo>
                        <a:pt x="441008" y="378317"/>
                      </a:lnTo>
                      <a:lnTo>
                        <a:pt x="210162" y="71718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  <p:sp>
              <p:nvSpPr>
                <p:cNvPr id="2121" name="Google Shape;2121;p158"/>
                <p:cNvSpPr/>
                <p:nvPr/>
              </p:nvSpPr>
              <p:spPr>
                <a:xfrm>
                  <a:off x="3546359" y="1843994"/>
                  <a:ext cx="244252" cy="5989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4252" h="598948" extrusionOk="0">
                      <a:moveTo>
                        <a:pt x="40219" y="0"/>
                      </a:moveTo>
                      <a:lnTo>
                        <a:pt x="0" y="0"/>
                      </a:lnTo>
                      <a:lnTo>
                        <a:pt x="204033" y="299538"/>
                      </a:lnTo>
                      <a:lnTo>
                        <a:pt x="0" y="598949"/>
                      </a:lnTo>
                      <a:lnTo>
                        <a:pt x="40219" y="598949"/>
                      </a:lnTo>
                      <a:lnTo>
                        <a:pt x="244253" y="299538"/>
                      </a:lnTo>
                      <a:lnTo>
                        <a:pt x="4021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  <p:sp>
            <p:nvSpPr>
              <p:cNvPr id="2122" name="Google Shape;2122;p158"/>
              <p:cNvSpPr/>
              <p:nvPr/>
            </p:nvSpPr>
            <p:spPr>
              <a:xfrm>
                <a:off x="3793292" y="2143532"/>
                <a:ext cx="92696" cy="271831"/>
              </a:xfrm>
              <a:custGeom>
                <a:avLst/>
                <a:gdLst/>
                <a:ahLst/>
                <a:cxnLst/>
                <a:rect l="l" t="t" r="r" b="b"/>
                <a:pathLst>
                  <a:path w="92696" h="271831" extrusionOk="0">
                    <a:moveTo>
                      <a:pt x="92696" y="0"/>
                    </a:moveTo>
                    <a:lnTo>
                      <a:pt x="92696" y="271831"/>
                    </a:lnTo>
                    <a:lnTo>
                      <a:pt x="0" y="135980"/>
                    </a:lnTo>
                    <a:lnTo>
                      <a:pt x="92696" y="0"/>
                    </a:lnTo>
                    <a:close/>
                  </a:path>
                </a:pathLst>
              </a:custGeom>
              <a:solidFill>
                <a:srgbClr val="A7A4A4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- Image 2">
  <p:cSld name="4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24" name="Google Shape;2124;p159"/>
          <p:cNvGrpSpPr/>
          <p:nvPr/>
        </p:nvGrpSpPr>
        <p:grpSpPr>
          <a:xfrm>
            <a:off x="645294" y="661955"/>
            <a:ext cx="962007" cy="283739"/>
            <a:chOff x="1720785" y="1765213"/>
            <a:chExt cx="2565353" cy="756636"/>
          </a:xfrm>
        </p:grpSpPr>
        <p:grpSp>
          <p:nvGrpSpPr>
            <p:cNvPr id="2125" name="Google Shape;2125;p159"/>
            <p:cNvGrpSpPr/>
            <p:nvPr/>
          </p:nvGrpSpPr>
          <p:grpSpPr>
            <a:xfrm>
              <a:off x="1720785" y="1765213"/>
              <a:ext cx="2468571" cy="756636"/>
              <a:chOff x="1720785" y="1765213"/>
              <a:chExt cx="2468571" cy="756636"/>
            </a:xfrm>
          </p:grpSpPr>
          <p:sp>
            <p:nvSpPr>
              <p:cNvPr id="2126" name="Google Shape;2126;p159"/>
              <p:cNvSpPr/>
              <p:nvPr/>
            </p:nvSpPr>
            <p:spPr>
              <a:xfrm>
                <a:off x="1720785" y="1765216"/>
                <a:ext cx="913552" cy="756633"/>
              </a:xfrm>
              <a:custGeom>
                <a:avLst/>
                <a:gdLst/>
                <a:ahLst/>
                <a:cxnLst/>
                <a:rect l="l" t="t" r="r" b="b"/>
                <a:pathLst>
                  <a:path w="913552" h="756633" extrusionOk="0">
                    <a:moveTo>
                      <a:pt x="383" y="478163"/>
                    </a:moveTo>
                    <a:lnTo>
                      <a:pt x="383" y="0"/>
                    </a:lnTo>
                    <a:lnTo>
                      <a:pt x="178625" y="0"/>
                    </a:lnTo>
                    <a:lnTo>
                      <a:pt x="178625" y="478163"/>
                    </a:lnTo>
                    <a:cubicBezTo>
                      <a:pt x="178625" y="561794"/>
                      <a:pt x="219355" y="591543"/>
                      <a:pt x="273236" y="591543"/>
                    </a:cubicBezTo>
                    <a:cubicBezTo>
                      <a:pt x="327117" y="591543"/>
                      <a:pt x="367847" y="561921"/>
                      <a:pt x="367847" y="478163"/>
                    </a:cubicBezTo>
                    <a:lnTo>
                      <a:pt x="367847" y="0"/>
                    </a:lnTo>
                    <a:lnTo>
                      <a:pt x="546089" y="0"/>
                    </a:lnTo>
                    <a:lnTo>
                      <a:pt x="546089" y="478163"/>
                    </a:lnTo>
                    <a:cubicBezTo>
                      <a:pt x="546089" y="561794"/>
                      <a:pt x="587968" y="591543"/>
                      <a:pt x="640700" y="591543"/>
                    </a:cubicBezTo>
                    <a:cubicBezTo>
                      <a:pt x="693432" y="591543"/>
                      <a:pt x="735311" y="561921"/>
                      <a:pt x="735311" y="478163"/>
                    </a:cubicBezTo>
                    <a:lnTo>
                      <a:pt x="735311" y="0"/>
                    </a:lnTo>
                    <a:lnTo>
                      <a:pt x="913553" y="0"/>
                    </a:lnTo>
                    <a:lnTo>
                      <a:pt x="913553" y="478163"/>
                    </a:lnTo>
                    <a:cubicBezTo>
                      <a:pt x="913553" y="670705"/>
                      <a:pt x="801322" y="756634"/>
                      <a:pt x="656021" y="756634"/>
                    </a:cubicBezTo>
                    <a:cubicBezTo>
                      <a:pt x="569071" y="756634"/>
                      <a:pt x="499741" y="722543"/>
                      <a:pt x="456840" y="657554"/>
                    </a:cubicBezTo>
                    <a:cubicBezTo>
                      <a:pt x="413940" y="722415"/>
                      <a:pt x="344609" y="756634"/>
                      <a:pt x="257659" y="756634"/>
                    </a:cubicBezTo>
                    <a:cubicBezTo>
                      <a:pt x="112359" y="756634"/>
                      <a:pt x="0" y="670705"/>
                      <a:pt x="0" y="478163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127" name="Google Shape;2127;p159"/>
              <p:cNvSpPr/>
              <p:nvPr/>
            </p:nvSpPr>
            <p:spPr>
              <a:xfrm>
                <a:off x="2708901" y="1765213"/>
                <a:ext cx="756508" cy="756510"/>
              </a:xfrm>
              <a:custGeom>
                <a:avLst/>
                <a:gdLst/>
                <a:ahLst/>
                <a:cxnLst/>
                <a:rect l="l" t="t" r="r" b="b"/>
                <a:pathLst>
                  <a:path w="756508" h="756510" extrusionOk="0">
                    <a:moveTo>
                      <a:pt x="751784" y="437435"/>
                    </a:moveTo>
                    <a:cubicBezTo>
                      <a:pt x="754849" y="417773"/>
                      <a:pt x="756509" y="397471"/>
                      <a:pt x="756509" y="376915"/>
                    </a:cubicBezTo>
                    <a:cubicBezTo>
                      <a:pt x="755742" y="168285"/>
                      <a:pt x="585417" y="-763"/>
                      <a:pt x="376915" y="3"/>
                    </a:cubicBezTo>
                    <a:cubicBezTo>
                      <a:pt x="168413" y="769"/>
                      <a:pt x="-763" y="171094"/>
                      <a:pt x="3" y="379596"/>
                    </a:cubicBezTo>
                    <a:cubicBezTo>
                      <a:pt x="769" y="588098"/>
                      <a:pt x="171094" y="757147"/>
                      <a:pt x="379596" y="756509"/>
                    </a:cubicBezTo>
                    <a:cubicBezTo>
                      <a:pt x="533451" y="755998"/>
                      <a:pt x="665600" y="663174"/>
                      <a:pt x="724205" y="530770"/>
                    </a:cubicBezTo>
                    <a:lnTo>
                      <a:pt x="517874" y="531536"/>
                    </a:lnTo>
                    <a:cubicBezTo>
                      <a:pt x="481102" y="565116"/>
                      <a:pt x="432456" y="585800"/>
                      <a:pt x="378958" y="585928"/>
                    </a:cubicBezTo>
                    <a:cubicBezTo>
                      <a:pt x="285496" y="586311"/>
                      <a:pt x="205951" y="524386"/>
                      <a:pt x="179777" y="439351"/>
                    </a:cubicBezTo>
                    <a:lnTo>
                      <a:pt x="751784" y="437435"/>
                    </a:lnTo>
                    <a:moveTo>
                      <a:pt x="377426" y="170584"/>
                    </a:moveTo>
                    <a:cubicBezTo>
                      <a:pt x="461695" y="170328"/>
                      <a:pt x="534472" y="220507"/>
                      <a:pt x="567286" y="292646"/>
                    </a:cubicBezTo>
                    <a:lnTo>
                      <a:pt x="188331" y="294050"/>
                    </a:lnTo>
                    <a:cubicBezTo>
                      <a:pt x="220634" y="221656"/>
                      <a:pt x="293029" y="170967"/>
                      <a:pt x="377298" y="170584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128" name="Google Shape;2128;p159"/>
              <p:cNvGrpSpPr/>
              <p:nvPr/>
            </p:nvGrpSpPr>
            <p:grpSpPr>
              <a:xfrm>
                <a:off x="3397356" y="1765216"/>
                <a:ext cx="792000" cy="756633"/>
                <a:chOff x="3397356" y="1765216"/>
                <a:chExt cx="792000" cy="756633"/>
              </a:xfrm>
            </p:grpSpPr>
            <p:grpSp>
              <p:nvGrpSpPr>
                <p:cNvPr id="2129" name="Google Shape;2129;p159"/>
                <p:cNvGrpSpPr/>
                <p:nvPr/>
              </p:nvGrpSpPr>
              <p:grpSpPr>
                <a:xfrm>
                  <a:off x="3397356" y="1765216"/>
                  <a:ext cx="792000" cy="756633"/>
                  <a:chOff x="3397356" y="1765216"/>
                  <a:chExt cx="792000" cy="756633"/>
                </a:xfrm>
              </p:grpSpPr>
              <p:sp>
                <p:nvSpPr>
                  <p:cNvPr id="2130" name="Google Shape;2130;p159"/>
                  <p:cNvSpPr/>
                  <p:nvPr/>
                </p:nvSpPr>
                <p:spPr>
                  <a:xfrm>
                    <a:off x="3397356" y="1765216"/>
                    <a:ext cx="792000" cy="75663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92000" h="756633" extrusionOk="0">
                        <a:moveTo>
                          <a:pt x="792001" y="0"/>
                        </a:moveTo>
                        <a:lnTo>
                          <a:pt x="561027" y="0"/>
                        </a:lnTo>
                        <a:lnTo>
                          <a:pt x="395937" y="242337"/>
                        </a:lnTo>
                        <a:lnTo>
                          <a:pt x="230974" y="0"/>
                        </a:lnTo>
                        <a:lnTo>
                          <a:pt x="0" y="0"/>
                        </a:lnTo>
                        <a:lnTo>
                          <a:pt x="257659" y="378317"/>
                        </a:lnTo>
                        <a:lnTo>
                          <a:pt x="0" y="756634"/>
                        </a:lnTo>
                        <a:lnTo>
                          <a:pt x="230974" y="756634"/>
                        </a:lnTo>
                        <a:lnTo>
                          <a:pt x="395937" y="514296"/>
                        </a:lnTo>
                        <a:lnTo>
                          <a:pt x="561027" y="756634"/>
                        </a:lnTo>
                        <a:lnTo>
                          <a:pt x="792001" y="756634"/>
                        </a:lnTo>
                        <a:lnTo>
                          <a:pt x="534214" y="378317"/>
                        </a:lnTo>
                        <a:lnTo>
                          <a:pt x="792001" y="0"/>
                        </a:lnTo>
                        <a:close/>
                        <a:moveTo>
                          <a:pt x="210162" y="717180"/>
                        </a:moveTo>
                        <a:lnTo>
                          <a:pt x="74565" y="717180"/>
                        </a:lnTo>
                        <a:lnTo>
                          <a:pt x="305411" y="378317"/>
                        </a:lnTo>
                        <a:lnTo>
                          <a:pt x="74565" y="39453"/>
                        </a:lnTo>
                        <a:lnTo>
                          <a:pt x="210162" y="39453"/>
                        </a:lnTo>
                        <a:lnTo>
                          <a:pt x="441008" y="378317"/>
                        </a:lnTo>
                        <a:lnTo>
                          <a:pt x="210162" y="71718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131" name="Google Shape;2131;p159"/>
                  <p:cNvSpPr/>
                  <p:nvPr/>
                </p:nvSpPr>
                <p:spPr>
                  <a:xfrm>
                    <a:off x="3546359" y="1843994"/>
                    <a:ext cx="244252" cy="59894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4252" h="598948" extrusionOk="0">
                        <a:moveTo>
                          <a:pt x="40219" y="0"/>
                        </a:moveTo>
                        <a:lnTo>
                          <a:pt x="0" y="0"/>
                        </a:lnTo>
                        <a:lnTo>
                          <a:pt x="204033" y="299538"/>
                        </a:lnTo>
                        <a:lnTo>
                          <a:pt x="0" y="598949"/>
                        </a:lnTo>
                        <a:lnTo>
                          <a:pt x="40219" y="598949"/>
                        </a:lnTo>
                        <a:lnTo>
                          <a:pt x="244253" y="299538"/>
                        </a:lnTo>
                        <a:lnTo>
                          <a:pt x="40219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132" name="Google Shape;2132;p159"/>
                <p:cNvSpPr/>
                <p:nvPr/>
              </p:nvSpPr>
              <p:spPr>
                <a:xfrm>
                  <a:off x="3793292" y="2143532"/>
                  <a:ext cx="92696" cy="2718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696" h="271831" extrusionOk="0">
                      <a:moveTo>
                        <a:pt x="92696" y="0"/>
                      </a:moveTo>
                      <a:lnTo>
                        <a:pt x="92696" y="271831"/>
                      </a:lnTo>
                      <a:lnTo>
                        <a:pt x="0" y="135980"/>
                      </a:lnTo>
                      <a:lnTo>
                        <a:pt x="92696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133" name="Google Shape;2133;p159"/>
            <p:cNvSpPr/>
            <p:nvPr/>
          </p:nvSpPr>
          <p:spPr>
            <a:xfrm>
              <a:off x="4197528" y="1765216"/>
              <a:ext cx="88610" cy="88610"/>
            </a:xfrm>
            <a:custGeom>
              <a:avLst/>
              <a:gdLst/>
              <a:ahLst/>
              <a:cxnLst/>
              <a:rect l="l" t="t" r="r" b="b"/>
              <a:pathLst>
                <a:path w="88610" h="88610" extrusionOk="0">
                  <a:moveTo>
                    <a:pt x="0" y="44305"/>
                  </a:moveTo>
                  <a:cubicBezTo>
                    <a:pt x="0" y="19790"/>
                    <a:pt x="19918" y="0"/>
                    <a:pt x="44305" y="0"/>
                  </a:cubicBezTo>
                  <a:cubicBezTo>
                    <a:pt x="68692" y="0"/>
                    <a:pt x="88610" y="19790"/>
                    <a:pt x="88610" y="44305"/>
                  </a:cubicBezTo>
                  <a:cubicBezTo>
                    <a:pt x="88610" y="68820"/>
                    <a:pt x="68820" y="88610"/>
                    <a:pt x="44305" y="88610"/>
                  </a:cubicBezTo>
                  <a:cubicBezTo>
                    <a:pt x="19790" y="88610"/>
                    <a:pt x="0" y="68820"/>
                    <a:pt x="0" y="44305"/>
                  </a:cubicBezTo>
                  <a:close/>
                  <a:moveTo>
                    <a:pt x="76991" y="44305"/>
                  </a:moveTo>
                  <a:cubicBezTo>
                    <a:pt x="76991" y="26302"/>
                    <a:pt x="62436" y="11747"/>
                    <a:pt x="44433" y="11747"/>
                  </a:cubicBezTo>
                  <a:cubicBezTo>
                    <a:pt x="26430" y="11747"/>
                    <a:pt x="11874" y="26302"/>
                    <a:pt x="11874" y="44305"/>
                  </a:cubicBezTo>
                  <a:cubicBezTo>
                    <a:pt x="11874" y="62308"/>
                    <a:pt x="26430" y="76864"/>
                    <a:pt x="44433" y="76864"/>
                  </a:cubicBezTo>
                  <a:cubicBezTo>
                    <a:pt x="62436" y="76864"/>
                    <a:pt x="76991" y="62308"/>
                    <a:pt x="76991" y="44305"/>
                  </a:cubicBezTo>
                  <a:close/>
                  <a:moveTo>
                    <a:pt x="28345" y="23366"/>
                  </a:moveTo>
                  <a:lnTo>
                    <a:pt x="48391" y="23366"/>
                  </a:lnTo>
                  <a:cubicBezTo>
                    <a:pt x="56179" y="23366"/>
                    <a:pt x="62563" y="28345"/>
                    <a:pt x="62563" y="36900"/>
                  </a:cubicBezTo>
                  <a:cubicBezTo>
                    <a:pt x="62563" y="42390"/>
                    <a:pt x="59882" y="46348"/>
                    <a:pt x="56052" y="48519"/>
                  </a:cubicBezTo>
                  <a:lnTo>
                    <a:pt x="63840" y="64223"/>
                  </a:lnTo>
                  <a:lnTo>
                    <a:pt x="52221" y="64223"/>
                  </a:lnTo>
                  <a:lnTo>
                    <a:pt x="45965" y="50434"/>
                  </a:lnTo>
                  <a:lnTo>
                    <a:pt x="39070" y="50434"/>
                  </a:lnTo>
                  <a:lnTo>
                    <a:pt x="39070" y="64223"/>
                  </a:lnTo>
                  <a:lnTo>
                    <a:pt x="28473" y="64223"/>
                  </a:lnTo>
                  <a:lnTo>
                    <a:pt x="28473" y="23366"/>
                  </a:lnTo>
                  <a:lnTo>
                    <a:pt x="28473" y="23366"/>
                  </a:lnTo>
                  <a:close/>
                  <a:moveTo>
                    <a:pt x="45582" y="42773"/>
                  </a:moveTo>
                  <a:cubicBezTo>
                    <a:pt x="48646" y="42773"/>
                    <a:pt x="51200" y="40730"/>
                    <a:pt x="51200" y="36900"/>
                  </a:cubicBezTo>
                  <a:cubicBezTo>
                    <a:pt x="51200" y="33069"/>
                    <a:pt x="48519" y="31282"/>
                    <a:pt x="45582" y="31282"/>
                  </a:cubicBezTo>
                  <a:lnTo>
                    <a:pt x="38815" y="31282"/>
                  </a:lnTo>
                  <a:lnTo>
                    <a:pt x="38815" y="42901"/>
                  </a:lnTo>
                  <a:lnTo>
                    <a:pt x="45582" y="4290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grpSp>
        <p:nvGrpSpPr>
          <p:cNvPr id="2134" name="Google Shape;2134;p159"/>
          <p:cNvGrpSpPr/>
          <p:nvPr/>
        </p:nvGrpSpPr>
        <p:grpSpPr>
          <a:xfrm>
            <a:off x="645294" y="661955"/>
            <a:ext cx="925714" cy="283739"/>
            <a:chOff x="1720785" y="1765213"/>
            <a:chExt cx="2468571" cy="756636"/>
          </a:xfrm>
        </p:grpSpPr>
        <p:sp>
          <p:nvSpPr>
            <p:cNvPr id="2135" name="Google Shape;2135;p159"/>
            <p:cNvSpPr/>
            <p:nvPr/>
          </p:nvSpPr>
          <p:spPr>
            <a:xfrm>
              <a:off x="1720785" y="1765216"/>
              <a:ext cx="913552" cy="756633"/>
            </a:xfrm>
            <a:custGeom>
              <a:avLst/>
              <a:gdLst/>
              <a:ahLst/>
              <a:cxnLst/>
              <a:rect l="l" t="t" r="r" b="b"/>
              <a:pathLst>
                <a:path w="913552" h="756633" extrusionOk="0">
                  <a:moveTo>
                    <a:pt x="383" y="478163"/>
                  </a:moveTo>
                  <a:lnTo>
                    <a:pt x="383" y="0"/>
                  </a:lnTo>
                  <a:lnTo>
                    <a:pt x="178625" y="0"/>
                  </a:lnTo>
                  <a:lnTo>
                    <a:pt x="178625" y="478163"/>
                  </a:lnTo>
                  <a:cubicBezTo>
                    <a:pt x="178625" y="561794"/>
                    <a:pt x="219355" y="591543"/>
                    <a:pt x="273236" y="591543"/>
                  </a:cubicBezTo>
                  <a:cubicBezTo>
                    <a:pt x="327117" y="591543"/>
                    <a:pt x="367847" y="561921"/>
                    <a:pt x="367847" y="478163"/>
                  </a:cubicBezTo>
                  <a:lnTo>
                    <a:pt x="367847" y="0"/>
                  </a:lnTo>
                  <a:lnTo>
                    <a:pt x="546089" y="0"/>
                  </a:lnTo>
                  <a:lnTo>
                    <a:pt x="546089" y="478163"/>
                  </a:lnTo>
                  <a:cubicBezTo>
                    <a:pt x="546089" y="561794"/>
                    <a:pt x="587968" y="591543"/>
                    <a:pt x="640700" y="591543"/>
                  </a:cubicBezTo>
                  <a:cubicBezTo>
                    <a:pt x="693432" y="591543"/>
                    <a:pt x="735311" y="561921"/>
                    <a:pt x="735311" y="478163"/>
                  </a:cubicBezTo>
                  <a:lnTo>
                    <a:pt x="735311" y="0"/>
                  </a:lnTo>
                  <a:lnTo>
                    <a:pt x="913553" y="0"/>
                  </a:lnTo>
                  <a:lnTo>
                    <a:pt x="913553" y="478163"/>
                  </a:lnTo>
                  <a:cubicBezTo>
                    <a:pt x="913553" y="670705"/>
                    <a:pt x="801322" y="756634"/>
                    <a:pt x="656021" y="756634"/>
                  </a:cubicBezTo>
                  <a:cubicBezTo>
                    <a:pt x="569071" y="756634"/>
                    <a:pt x="499741" y="722543"/>
                    <a:pt x="456840" y="657554"/>
                  </a:cubicBezTo>
                  <a:cubicBezTo>
                    <a:pt x="413940" y="722415"/>
                    <a:pt x="344609" y="756634"/>
                    <a:pt x="257659" y="756634"/>
                  </a:cubicBezTo>
                  <a:cubicBezTo>
                    <a:pt x="112359" y="756634"/>
                    <a:pt x="0" y="670705"/>
                    <a:pt x="0" y="47816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sp>
          <p:nvSpPr>
            <p:cNvPr id="2136" name="Google Shape;2136;p159"/>
            <p:cNvSpPr/>
            <p:nvPr/>
          </p:nvSpPr>
          <p:spPr>
            <a:xfrm>
              <a:off x="2708901" y="1765213"/>
              <a:ext cx="756508" cy="756510"/>
            </a:xfrm>
            <a:custGeom>
              <a:avLst/>
              <a:gdLst/>
              <a:ahLst/>
              <a:cxnLst/>
              <a:rect l="l" t="t" r="r" b="b"/>
              <a:pathLst>
                <a:path w="756508" h="756510" extrusionOk="0">
                  <a:moveTo>
                    <a:pt x="751784" y="437435"/>
                  </a:moveTo>
                  <a:cubicBezTo>
                    <a:pt x="754849" y="417773"/>
                    <a:pt x="756509" y="397471"/>
                    <a:pt x="756509" y="376915"/>
                  </a:cubicBezTo>
                  <a:cubicBezTo>
                    <a:pt x="755742" y="168285"/>
                    <a:pt x="585417" y="-763"/>
                    <a:pt x="376915" y="3"/>
                  </a:cubicBezTo>
                  <a:cubicBezTo>
                    <a:pt x="168413" y="769"/>
                    <a:pt x="-763" y="171094"/>
                    <a:pt x="3" y="379596"/>
                  </a:cubicBezTo>
                  <a:cubicBezTo>
                    <a:pt x="769" y="588098"/>
                    <a:pt x="171094" y="757147"/>
                    <a:pt x="379596" y="756509"/>
                  </a:cubicBezTo>
                  <a:cubicBezTo>
                    <a:pt x="533451" y="755998"/>
                    <a:pt x="665600" y="663174"/>
                    <a:pt x="724205" y="530770"/>
                  </a:cubicBezTo>
                  <a:lnTo>
                    <a:pt x="517874" y="531536"/>
                  </a:lnTo>
                  <a:cubicBezTo>
                    <a:pt x="481102" y="565116"/>
                    <a:pt x="432456" y="585800"/>
                    <a:pt x="378958" y="585928"/>
                  </a:cubicBezTo>
                  <a:cubicBezTo>
                    <a:pt x="285496" y="586311"/>
                    <a:pt x="205951" y="524386"/>
                    <a:pt x="179777" y="439351"/>
                  </a:cubicBezTo>
                  <a:lnTo>
                    <a:pt x="751784" y="437435"/>
                  </a:lnTo>
                  <a:moveTo>
                    <a:pt x="377426" y="170584"/>
                  </a:moveTo>
                  <a:cubicBezTo>
                    <a:pt x="461695" y="170328"/>
                    <a:pt x="534472" y="220507"/>
                    <a:pt x="567286" y="292646"/>
                  </a:cubicBezTo>
                  <a:lnTo>
                    <a:pt x="188331" y="294050"/>
                  </a:lnTo>
                  <a:cubicBezTo>
                    <a:pt x="220634" y="221656"/>
                    <a:pt x="293029" y="170967"/>
                    <a:pt x="377298" y="170584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grpSp>
          <p:nvGrpSpPr>
            <p:cNvPr id="2137" name="Google Shape;2137;p159"/>
            <p:cNvGrpSpPr/>
            <p:nvPr/>
          </p:nvGrpSpPr>
          <p:grpSpPr>
            <a:xfrm>
              <a:off x="3397356" y="1765216"/>
              <a:ext cx="792000" cy="756633"/>
              <a:chOff x="3397356" y="1765216"/>
              <a:chExt cx="792000" cy="756633"/>
            </a:xfrm>
          </p:grpSpPr>
          <p:grpSp>
            <p:nvGrpSpPr>
              <p:cNvPr id="2138" name="Google Shape;2138;p159"/>
              <p:cNvGrpSpPr/>
              <p:nvPr/>
            </p:nvGrpSpPr>
            <p:grpSpPr>
              <a:xfrm>
                <a:off x="3397356" y="1765216"/>
                <a:ext cx="792000" cy="756633"/>
                <a:chOff x="3397356" y="1765216"/>
                <a:chExt cx="792000" cy="756633"/>
              </a:xfrm>
            </p:grpSpPr>
            <p:sp>
              <p:nvSpPr>
                <p:cNvPr id="2139" name="Google Shape;2139;p159"/>
                <p:cNvSpPr/>
                <p:nvPr/>
              </p:nvSpPr>
              <p:spPr>
                <a:xfrm>
                  <a:off x="3397356" y="1765216"/>
                  <a:ext cx="792000" cy="75663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2000" h="756633" extrusionOk="0">
                      <a:moveTo>
                        <a:pt x="792001" y="0"/>
                      </a:moveTo>
                      <a:lnTo>
                        <a:pt x="561027" y="0"/>
                      </a:lnTo>
                      <a:lnTo>
                        <a:pt x="395937" y="242337"/>
                      </a:lnTo>
                      <a:lnTo>
                        <a:pt x="230974" y="0"/>
                      </a:lnTo>
                      <a:lnTo>
                        <a:pt x="0" y="0"/>
                      </a:lnTo>
                      <a:lnTo>
                        <a:pt x="257659" y="378317"/>
                      </a:lnTo>
                      <a:lnTo>
                        <a:pt x="0" y="756634"/>
                      </a:lnTo>
                      <a:lnTo>
                        <a:pt x="230974" y="756634"/>
                      </a:lnTo>
                      <a:lnTo>
                        <a:pt x="395937" y="514296"/>
                      </a:lnTo>
                      <a:lnTo>
                        <a:pt x="561027" y="756634"/>
                      </a:lnTo>
                      <a:lnTo>
                        <a:pt x="792001" y="756634"/>
                      </a:lnTo>
                      <a:lnTo>
                        <a:pt x="534214" y="378317"/>
                      </a:lnTo>
                      <a:lnTo>
                        <a:pt x="792001" y="0"/>
                      </a:lnTo>
                      <a:close/>
                      <a:moveTo>
                        <a:pt x="210162" y="717180"/>
                      </a:moveTo>
                      <a:lnTo>
                        <a:pt x="74565" y="717180"/>
                      </a:lnTo>
                      <a:lnTo>
                        <a:pt x="305411" y="378317"/>
                      </a:lnTo>
                      <a:lnTo>
                        <a:pt x="74565" y="39453"/>
                      </a:lnTo>
                      <a:lnTo>
                        <a:pt x="210162" y="39453"/>
                      </a:lnTo>
                      <a:lnTo>
                        <a:pt x="441008" y="378317"/>
                      </a:lnTo>
                      <a:lnTo>
                        <a:pt x="210162" y="71718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  <p:sp>
              <p:nvSpPr>
                <p:cNvPr id="2140" name="Google Shape;2140;p159"/>
                <p:cNvSpPr/>
                <p:nvPr/>
              </p:nvSpPr>
              <p:spPr>
                <a:xfrm>
                  <a:off x="3546359" y="1843994"/>
                  <a:ext cx="244252" cy="5989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4252" h="598948" extrusionOk="0">
                      <a:moveTo>
                        <a:pt x="40219" y="0"/>
                      </a:moveTo>
                      <a:lnTo>
                        <a:pt x="0" y="0"/>
                      </a:lnTo>
                      <a:lnTo>
                        <a:pt x="204033" y="299538"/>
                      </a:lnTo>
                      <a:lnTo>
                        <a:pt x="0" y="598949"/>
                      </a:lnTo>
                      <a:lnTo>
                        <a:pt x="40219" y="598949"/>
                      </a:lnTo>
                      <a:lnTo>
                        <a:pt x="244253" y="299538"/>
                      </a:lnTo>
                      <a:lnTo>
                        <a:pt x="4021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  <p:sp>
            <p:nvSpPr>
              <p:cNvPr id="2141" name="Google Shape;2141;p159"/>
              <p:cNvSpPr/>
              <p:nvPr/>
            </p:nvSpPr>
            <p:spPr>
              <a:xfrm>
                <a:off x="3793292" y="2143532"/>
                <a:ext cx="92696" cy="271831"/>
              </a:xfrm>
              <a:custGeom>
                <a:avLst/>
                <a:gdLst/>
                <a:ahLst/>
                <a:cxnLst/>
                <a:rect l="l" t="t" r="r" b="b"/>
                <a:pathLst>
                  <a:path w="92696" h="271831" extrusionOk="0">
                    <a:moveTo>
                      <a:pt x="92696" y="0"/>
                    </a:moveTo>
                    <a:lnTo>
                      <a:pt x="92696" y="271831"/>
                    </a:lnTo>
                    <a:lnTo>
                      <a:pt x="0" y="135980"/>
                    </a:lnTo>
                    <a:lnTo>
                      <a:pt x="92696" y="0"/>
                    </a:lnTo>
                    <a:close/>
                  </a:path>
                </a:pathLst>
              </a:custGeom>
              <a:solidFill>
                <a:srgbClr val="A7A4A4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</p:grpSp>
      </p:grpSp>
      <p:sp>
        <p:nvSpPr>
          <p:cNvPr id="2142" name="Google Shape;2142;p159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143" name="Google Shape;2143;p159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2144" name="Google Shape;2144;p159"/>
          <p:cNvSpPr>
            <a:spLocks noGrp="1"/>
          </p:cNvSpPr>
          <p:nvPr>
            <p:ph type="pic" idx="2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Light Arrow - Image">
  <p:cSld name="5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6" name="Google Shape;2146;p160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SzPts val="3862"/>
              <a:buFont typeface="Poppins"/>
              <a:buNone/>
              <a:defRPr sz="386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147" name="Google Shape;2147;p160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316"/>
              <a:buNone/>
              <a:defRPr sz="1462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2148" name="Google Shape;2148;p160"/>
          <p:cNvSpPr>
            <a:spLocks noGrp="1"/>
          </p:cNvSpPr>
          <p:nvPr>
            <p:ph type="pic" idx="2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  <p:pic>
        <p:nvPicPr>
          <p:cNvPr id="2149" name="Google Shape;2149;p1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5203" y="661959"/>
            <a:ext cx="951221" cy="283697"/>
          </a:xfrm>
          <a:prstGeom prst="rect">
            <a:avLst/>
          </a:prstGeom>
          <a:noFill/>
          <a:ln>
            <a:noFill/>
          </a:ln>
        </p:spPr>
      </p:pic>
      <p:sp>
        <p:nvSpPr>
          <p:cNvPr id="2150" name="Google Shape;2150;p160"/>
          <p:cNvSpPr/>
          <p:nvPr/>
        </p:nvSpPr>
        <p:spPr>
          <a:xfrm>
            <a:off x="8843675" y="4776125"/>
            <a:ext cx="141600" cy="151200"/>
          </a:xfrm>
          <a:prstGeom prst="rect">
            <a:avLst/>
          </a:prstGeom>
          <a:solidFill>
            <a:srgbClr val="CAE1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</p:spTree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Fleet 1">
  <p:cSld name="7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2" name="Google Shape;2152;p161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153" name="Google Shape;2153;p161"/>
          <p:cNvSpPr txBox="1">
            <a:spLocks noGrp="1"/>
          </p:cNvSpPr>
          <p:nvPr>
            <p:ph type="title"/>
          </p:nvPr>
        </p:nvSpPr>
        <p:spPr>
          <a:xfrm>
            <a:off x="730869" y="80651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154" name="Google Shape;2154;p161"/>
          <p:cNvSpPr txBox="1">
            <a:spLocks noGrp="1"/>
          </p:cNvSpPr>
          <p:nvPr>
            <p:ph type="subTitle" idx="1"/>
          </p:nvPr>
        </p:nvSpPr>
        <p:spPr>
          <a:xfrm>
            <a:off x="739996" y="2649582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155" name="Google Shape;2155;p161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2156" name="Google Shape;2156;p161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157" name="Google Shape;2157;p161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158" name="Google Shape;2158;p161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159" name="Google Shape;2159;p161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160" name="Google Shape;2160;p161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161" name="Google Shape;2161;p161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162" name="Google Shape;2162;p161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163" name="Google Shape;2163;p161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164" name="Google Shape;2164;p161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Fleet 2">
  <p:cSld name="8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6" name="Google Shape;2166;p162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167" name="Google Shape;2167;p162"/>
          <p:cNvSpPr txBox="1">
            <a:spLocks noGrp="1"/>
          </p:cNvSpPr>
          <p:nvPr>
            <p:ph type="title"/>
          </p:nvPr>
        </p:nvSpPr>
        <p:spPr>
          <a:xfrm>
            <a:off x="730869" y="2262633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168" name="Google Shape;2168;p162"/>
          <p:cNvSpPr txBox="1">
            <a:spLocks noGrp="1"/>
          </p:cNvSpPr>
          <p:nvPr>
            <p:ph type="subTitle" idx="1"/>
          </p:nvPr>
        </p:nvSpPr>
        <p:spPr>
          <a:xfrm>
            <a:off x="739996" y="410570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169" name="Google Shape;2169;p162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2170" name="Google Shape;2170;p162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171" name="Google Shape;2171;p162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172" name="Google Shape;2172;p162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173" name="Google Shape;2173;p162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174" name="Google Shape;2174;p162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175" name="Google Shape;2175;p162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176" name="Google Shape;2176;p162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177" name="Google Shape;2177;p162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178" name="Google Shape;2178;p162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Payments">
  <p:cSld name="9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0" name="Google Shape;2180;p163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095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181" name="Google Shape;2181;p163"/>
          <p:cNvSpPr txBox="1">
            <a:spLocks noGrp="1"/>
          </p:cNvSpPr>
          <p:nvPr>
            <p:ph type="title"/>
          </p:nvPr>
        </p:nvSpPr>
        <p:spPr>
          <a:xfrm>
            <a:off x="730869" y="81360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182" name="Google Shape;2182;p163"/>
          <p:cNvSpPr txBox="1">
            <a:spLocks noGrp="1"/>
          </p:cNvSpPr>
          <p:nvPr>
            <p:ph type="subTitle" idx="1"/>
          </p:nvPr>
        </p:nvSpPr>
        <p:spPr>
          <a:xfrm>
            <a:off x="739996" y="2656672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183" name="Google Shape;2183;p163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2184" name="Google Shape;2184;p163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185" name="Google Shape;2185;p163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186" name="Google Shape;2186;p163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187" name="Google Shape;2187;p163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188" name="Google Shape;2188;p163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189" name="Google Shape;2189;p163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190" name="Google Shape;2190;p163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191" name="Google Shape;2191;p163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192" name="Google Shape;2192;p163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Health">
  <p:cSld name="10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4" name="Google Shape;2194;p164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195" name="Google Shape;2195;p164"/>
          <p:cNvSpPr txBox="1">
            <a:spLocks noGrp="1"/>
          </p:cNvSpPr>
          <p:nvPr>
            <p:ph type="title"/>
          </p:nvPr>
        </p:nvSpPr>
        <p:spPr>
          <a:xfrm>
            <a:off x="730869" y="81360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196" name="Google Shape;2196;p164"/>
          <p:cNvSpPr txBox="1">
            <a:spLocks noGrp="1"/>
          </p:cNvSpPr>
          <p:nvPr>
            <p:ph type="subTitle" idx="1"/>
          </p:nvPr>
        </p:nvSpPr>
        <p:spPr>
          <a:xfrm>
            <a:off x="739996" y="2656672"/>
            <a:ext cx="4363800" cy="2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197" name="Google Shape;2197;p164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2198" name="Google Shape;2198;p164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199" name="Google Shape;2199;p164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200" name="Google Shape;2200;p164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201" name="Google Shape;2201;p164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202" name="Google Shape;2202;p164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203" name="Google Shape;2203;p164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204" name="Google Shape;2204;p164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205" name="Google Shape;2205;p164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206" name="Google Shape;2206;p164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Travel">
  <p:cSld name="11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8" name="Google Shape;2208;p165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209" name="Google Shape;2209;p165"/>
          <p:cNvSpPr txBox="1">
            <a:spLocks noGrp="1"/>
          </p:cNvSpPr>
          <p:nvPr>
            <p:ph type="title"/>
          </p:nvPr>
        </p:nvSpPr>
        <p:spPr>
          <a:xfrm>
            <a:off x="730869" y="81360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210" name="Google Shape;2210;p165"/>
          <p:cNvSpPr txBox="1">
            <a:spLocks noGrp="1"/>
          </p:cNvSpPr>
          <p:nvPr>
            <p:ph type="subTitle" idx="1"/>
          </p:nvPr>
        </p:nvSpPr>
        <p:spPr>
          <a:xfrm>
            <a:off x="739996" y="2656672"/>
            <a:ext cx="4363800" cy="2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211" name="Google Shape;2211;p165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2212" name="Google Shape;2212;p165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213" name="Google Shape;2213;p165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214" name="Google Shape;2214;p165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215" name="Google Shape;2215;p165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216" name="Google Shape;2216;p165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217" name="Google Shape;2217;p165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218" name="Google Shape;2218;p165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219" name="Google Shape;2219;p165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220" name="Google Shape;2220;p165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Small Business">
  <p:cSld name="12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" name="Google Shape;2222;p166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223" name="Google Shape;2223;p166"/>
          <p:cNvSpPr txBox="1">
            <a:spLocks noGrp="1"/>
          </p:cNvSpPr>
          <p:nvPr>
            <p:ph type="title"/>
          </p:nvPr>
        </p:nvSpPr>
        <p:spPr>
          <a:xfrm>
            <a:off x="730869" y="1985179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224" name="Google Shape;2224;p166"/>
          <p:cNvSpPr txBox="1">
            <a:spLocks noGrp="1"/>
          </p:cNvSpPr>
          <p:nvPr>
            <p:ph type="subTitle" idx="1"/>
          </p:nvPr>
        </p:nvSpPr>
        <p:spPr>
          <a:xfrm>
            <a:off x="739996" y="3828247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225" name="Google Shape;2225;p166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2226" name="Google Shape;2226;p166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227" name="Google Shape;2227;p166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228" name="Google Shape;2228;p166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229" name="Google Shape;2229;p166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230" name="Google Shape;2230;p166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231" name="Google Shape;2231;p166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232" name="Google Shape;2232;p166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233" name="Google Shape;2233;p166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234" name="Google Shape;2234;p166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Awards 1">
  <p:cSld name="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6" name="Google Shape;2236;p167"/>
          <p:cNvSpPr/>
          <p:nvPr/>
        </p:nvSpPr>
        <p:spPr>
          <a:xfrm>
            <a:off x="1186899" y="334252"/>
            <a:ext cx="6777300" cy="2015700"/>
          </a:xfrm>
          <a:prstGeom prst="roundRect">
            <a:avLst>
              <a:gd name="adj" fmla="val 4618"/>
            </a:avLst>
          </a:prstGeom>
          <a:gradFill>
            <a:gsLst>
              <a:gs pos="0">
                <a:srgbClr val="FFFFFF"/>
              </a:gs>
              <a:gs pos="23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5400012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237" name="Google Shape;2237;p167"/>
          <p:cNvSpPr/>
          <p:nvPr/>
        </p:nvSpPr>
        <p:spPr>
          <a:xfrm>
            <a:off x="1186899" y="2455251"/>
            <a:ext cx="6788400" cy="2004000"/>
          </a:xfrm>
          <a:prstGeom prst="roundRect">
            <a:avLst>
              <a:gd name="adj" fmla="val 4904"/>
            </a:avLst>
          </a:prstGeom>
          <a:gradFill>
            <a:gsLst>
              <a:gs pos="0">
                <a:srgbClr val="FFFFFF">
                  <a:alpha val="80000"/>
                </a:srgbClr>
              </a:gs>
              <a:gs pos="23000">
                <a:srgbClr val="FFFFFF">
                  <a:alpha val="80000"/>
                </a:srgbClr>
              </a:gs>
              <a:gs pos="100000">
                <a:srgbClr val="E3E7FA">
                  <a:alpha val="80000"/>
                </a:srgbClr>
              </a:gs>
            </a:gsLst>
            <a:lin ang="5400012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238" name="Google Shape;2238;p16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239" name="Google Shape;2239;p167" descr="A gold circle with black text and a red ribbon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61816" y="611668"/>
            <a:ext cx="1458446" cy="1464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0" name="Google Shape;2240;p167" descr="A gold and red logo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73101" y="600051"/>
            <a:ext cx="1676875" cy="1496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1" name="Google Shape;2241;p167" descr="A gold and black logo&#10;&#10;AI-generated content may be incorrect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64857" y="2660504"/>
            <a:ext cx="1531540" cy="861100"/>
          </a:xfrm>
          <a:prstGeom prst="rect">
            <a:avLst/>
          </a:prstGeom>
          <a:noFill/>
          <a:ln>
            <a:noFill/>
          </a:ln>
        </p:spPr>
      </p:pic>
      <p:sp>
        <p:nvSpPr>
          <p:cNvPr id="2242" name="Google Shape;2242;p167"/>
          <p:cNvSpPr txBox="1"/>
          <p:nvPr/>
        </p:nvSpPr>
        <p:spPr>
          <a:xfrm>
            <a:off x="4740910" y="616519"/>
            <a:ext cx="3088200" cy="1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Selected by Newsweek as an</a:t>
            </a:r>
            <a:endParaRPr sz="10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43" name="Google Shape;2243;p167"/>
          <p:cNvSpPr txBox="1"/>
          <p:nvPr/>
        </p:nvSpPr>
        <p:spPr>
          <a:xfrm>
            <a:off x="4740910" y="857605"/>
            <a:ext cx="3088200" cy="5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" sz="19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2024 Americaʼs</a:t>
            </a:r>
            <a:endParaRPr sz="19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Greatest Workplace</a:t>
            </a:r>
            <a:endParaRPr sz="19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44" name="Google Shape;2244;p167"/>
          <p:cNvSpPr txBox="1"/>
          <p:nvPr/>
        </p:nvSpPr>
        <p:spPr>
          <a:xfrm>
            <a:off x="4740910" y="1560607"/>
            <a:ext cx="3088200" cy="5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" sz="8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with five out of five stars in the software and internet services category – and also recognized WEX for its workplace efforts around Diversity, Women, and Mental Wellbeing.</a:t>
            </a: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45" name="Google Shape;2245;p167"/>
          <p:cNvSpPr txBox="1"/>
          <p:nvPr/>
        </p:nvSpPr>
        <p:spPr>
          <a:xfrm>
            <a:off x="1362061" y="2696381"/>
            <a:ext cx="3180900" cy="1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Named one of the</a:t>
            </a:r>
            <a:endParaRPr sz="10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46" name="Google Shape;2246;p167"/>
          <p:cNvSpPr txBox="1"/>
          <p:nvPr/>
        </p:nvSpPr>
        <p:spPr>
          <a:xfrm>
            <a:off x="1353405" y="2980803"/>
            <a:ext cx="3180900" cy="5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2024-2025 Best</a:t>
            </a:r>
            <a:endParaRPr sz="19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Companies to Work For</a:t>
            </a:r>
            <a:endParaRPr sz="19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47" name="Google Shape;2247;p167"/>
          <p:cNvSpPr txBox="1"/>
          <p:nvPr/>
        </p:nvSpPr>
        <p:spPr>
          <a:xfrm>
            <a:off x="1362050" y="3679750"/>
            <a:ext cx="3180900" cy="5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By U.S. News &amp; World Report,</a:t>
            </a:r>
            <a:b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 global authority in rankings</a:t>
            </a:r>
            <a:b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and consumer advice</a:t>
            </a:r>
            <a:endParaRPr sz="10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48" name="Google Shape;2248;p167"/>
          <p:cNvSpPr txBox="1"/>
          <p:nvPr/>
        </p:nvSpPr>
        <p:spPr>
          <a:xfrm>
            <a:off x="4777600" y="3637547"/>
            <a:ext cx="3088200" cy="1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25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Listing WEX among top companies in three categories:</a:t>
            </a:r>
            <a:endParaRPr sz="825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49" name="Google Shape;2249;p167"/>
          <p:cNvSpPr txBox="1"/>
          <p:nvPr/>
        </p:nvSpPr>
        <p:spPr>
          <a:xfrm>
            <a:off x="4777600" y="3824852"/>
            <a:ext cx="3088200" cy="40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110719" lvl="0" indent="-95242" algn="l" rtl="0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25"/>
              <a:buFont typeface="Poppins"/>
              <a:buChar char="●"/>
            </a:pPr>
            <a:r>
              <a:rPr lang="en" sz="8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Overall Companies</a:t>
            </a: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110719" lvl="0" indent="-95242" algn="l" rtl="0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25"/>
              <a:buFont typeface="Poppins"/>
              <a:buChar char="●"/>
            </a:pPr>
            <a:r>
              <a:rPr lang="en" sz="8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Professional Services Companies</a:t>
            </a: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110719" lvl="0" indent="-95242" algn="l" rtl="0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25"/>
              <a:buFont typeface="Poppins"/>
              <a:buChar char="●"/>
            </a:pPr>
            <a:r>
              <a:rPr lang="en" sz="8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Northeast Companies</a:t>
            </a: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Stats">
  <p:cSld name="3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1" name="Google Shape;2251;p168"/>
          <p:cNvSpPr/>
          <p:nvPr/>
        </p:nvSpPr>
        <p:spPr>
          <a:xfrm>
            <a:off x="315021" y="3663911"/>
            <a:ext cx="8538000" cy="928800"/>
          </a:xfrm>
          <a:prstGeom prst="roundRect">
            <a:avLst>
              <a:gd name="adj" fmla="val 7436"/>
            </a:avLst>
          </a:prstGeom>
          <a:gradFill>
            <a:gsLst>
              <a:gs pos="0">
                <a:srgbClr val="FF0000"/>
              </a:gs>
              <a:gs pos="24000">
                <a:srgbClr val="C8102E"/>
              </a:gs>
              <a:gs pos="100000">
                <a:srgbClr val="2E0055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252" name="Google Shape;2252;p16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53" name="Google Shape;2253;p168"/>
          <p:cNvSpPr/>
          <p:nvPr/>
        </p:nvSpPr>
        <p:spPr>
          <a:xfrm>
            <a:off x="3273197" y="1317397"/>
            <a:ext cx="17886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254" name="Google Shape;2254;p168"/>
          <p:cNvSpPr/>
          <p:nvPr/>
        </p:nvSpPr>
        <p:spPr>
          <a:xfrm>
            <a:off x="5168744" y="1317397"/>
            <a:ext cx="17886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255" name="Google Shape;2255;p168"/>
          <p:cNvSpPr/>
          <p:nvPr/>
        </p:nvSpPr>
        <p:spPr>
          <a:xfrm>
            <a:off x="7064290" y="1317397"/>
            <a:ext cx="17886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2256" name="Google Shape;2256;p1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4036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7" name="Google Shape;2257;p1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17238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8" name="Google Shape;2258;p16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81809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sp>
        <p:nvSpPr>
          <p:cNvPr id="2259" name="Google Shape;2259;p168"/>
          <p:cNvSpPr txBox="1"/>
          <p:nvPr/>
        </p:nvSpPr>
        <p:spPr>
          <a:xfrm>
            <a:off x="7330060" y="4653758"/>
            <a:ext cx="1624800" cy="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rgbClr val="25146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Metrics reported in the WEX 2023 Annual Report</a:t>
            </a:r>
            <a:endParaRPr sz="525"/>
          </a:p>
        </p:txBody>
      </p:sp>
      <p:sp>
        <p:nvSpPr>
          <p:cNvPr id="2260" name="Google Shape;2260;p168"/>
          <p:cNvSpPr txBox="1"/>
          <p:nvPr/>
        </p:nvSpPr>
        <p:spPr>
          <a:xfrm>
            <a:off x="397502" y="339928"/>
            <a:ext cx="8420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</a:pPr>
            <a:r>
              <a:rPr lang="en"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Simplify the business of running your business</a:t>
            </a:r>
            <a:endParaRPr sz="25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61" name="Google Shape;2261;p168"/>
          <p:cNvSpPr txBox="1"/>
          <p:nvPr/>
        </p:nvSpPr>
        <p:spPr>
          <a:xfrm>
            <a:off x="1122154" y="821391"/>
            <a:ext cx="69705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45"/>
              <a:buNone/>
            </a:pPr>
            <a:r>
              <a:rPr lang="en" sz="1050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Reduce the administrative burden of managing employee benefits, streamline how you pay and get paid by suppliers, and save on fuel costs and modernize how you manage your fleet.</a:t>
            </a:r>
            <a:endParaRPr sz="1050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262" name="Google Shape;2262;p168"/>
          <p:cNvSpPr txBox="1"/>
          <p:nvPr/>
        </p:nvSpPr>
        <p:spPr>
          <a:xfrm>
            <a:off x="3432603" y="2173500"/>
            <a:ext cx="1524900" cy="4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Pay &amp;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Get Paid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63" name="Google Shape;2263;p168"/>
          <p:cNvSpPr txBox="1"/>
          <p:nvPr/>
        </p:nvSpPr>
        <p:spPr>
          <a:xfrm>
            <a:off x="3442052" y="2772900"/>
            <a:ext cx="1524900" cy="6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$80B+ in payments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powered annually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20+ currencies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64" name="Google Shape;2264;p168"/>
          <p:cNvSpPr txBox="1"/>
          <p:nvPr/>
        </p:nvSpPr>
        <p:spPr>
          <a:xfrm>
            <a:off x="5327756" y="2173500"/>
            <a:ext cx="1524900" cy="4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Simplify</a:t>
            </a:r>
            <a:b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Benefits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65" name="Google Shape;2265;p168"/>
          <p:cNvSpPr txBox="1"/>
          <p:nvPr/>
        </p:nvSpPr>
        <p:spPr>
          <a:xfrm>
            <a:off x="5339905" y="2772900"/>
            <a:ext cx="1524900" cy="6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20M+ SaaS accounts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8M+ HSAs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66" name="Google Shape;2266;p168"/>
          <p:cNvSpPr txBox="1"/>
          <p:nvPr/>
        </p:nvSpPr>
        <p:spPr>
          <a:xfrm>
            <a:off x="7192342" y="2173500"/>
            <a:ext cx="1465200" cy="4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Manage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Mobility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67" name="Google Shape;2267;p168"/>
          <p:cNvSpPr txBox="1"/>
          <p:nvPr/>
        </p:nvSpPr>
        <p:spPr>
          <a:xfrm>
            <a:off x="7237758" y="2772900"/>
            <a:ext cx="1465200" cy="6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19M vehicles served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&gt;90% fueling stations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68" name="Google Shape;2268;p168"/>
          <p:cNvSpPr txBox="1"/>
          <p:nvPr/>
        </p:nvSpPr>
        <p:spPr>
          <a:xfrm>
            <a:off x="432994" y="3797456"/>
            <a:ext cx="16839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6,500</a:t>
            </a:r>
            <a:endParaRPr sz="160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69" name="Google Shape;2269;p168"/>
          <p:cNvSpPr txBox="1"/>
          <p:nvPr/>
        </p:nvSpPr>
        <p:spPr>
          <a:xfrm>
            <a:off x="432994" y="4152525"/>
            <a:ext cx="16839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global full-time </a:t>
            </a:r>
            <a:b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</a:b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employees</a:t>
            </a:r>
            <a:endParaRPr sz="9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270" name="Google Shape;2270;p168"/>
          <p:cNvSpPr txBox="1"/>
          <p:nvPr/>
        </p:nvSpPr>
        <p:spPr>
          <a:xfrm>
            <a:off x="2612697" y="3797456"/>
            <a:ext cx="17400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$2.5B</a:t>
            </a:r>
            <a:endParaRPr sz="165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71" name="Google Shape;2271;p168"/>
          <p:cNvSpPr txBox="1"/>
          <p:nvPr/>
        </p:nvSpPr>
        <p:spPr>
          <a:xfrm>
            <a:off x="2612697" y="4152525"/>
            <a:ext cx="17400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Revenue</a:t>
            </a:r>
            <a:endParaRPr sz="9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272" name="Google Shape;2272;p168"/>
          <p:cNvSpPr txBox="1"/>
          <p:nvPr/>
        </p:nvSpPr>
        <p:spPr>
          <a:xfrm>
            <a:off x="4788398" y="3797456"/>
            <a:ext cx="16839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16 countries</a:t>
            </a:r>
            <a:endParaRPr sz="165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73" name="Google Shape;2273;p168"/>
          <p:cNvSpPr txBox="1"/>
          <p:nvPr/>
        </p:nvSpPr>
        <p:spPr>
          <a:xfrm>
            <a:off x="4788398" y="4152525"/>
            <a:ext cx="16839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where employees </a:t>
            </a:r>
            <a:b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</a:b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are located</a:t>
            </a:r>
            <a:endParaRPr sz="9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274" name="Google Shape;2274;p168"/>
          <p:cNvSpPr txBox="1"/>
          <p:nvPr/>
        </p:nvSpPr>
        <p:spPr>
          <a:xfrm>
            <a:off x="6964099" y="3797456"/>
            <a:ext cx="16839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40+ years</a:t>
            </a:r>
            <a:endParaRPr sz="165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275" name="Google Shape;2275;p168"/>
          <p:cNvSpPr txBox="1"/>
          <p:nvPr/>
        </p:nvSpPr>
        <p:spPr>
          <a:xfrm>
            <a:off x="6964099" y="4152525"/>
            <a:ext cx="16839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of proven </a:t>
            </a:r>
            <a:b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</a:b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success</a:t>
            </a:r>
            <a:endParaRPr sz="9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2276" name="Google Shape;2276;p168" title="2025-07-05-WEX-Headquarters-DBW-11-parallax-adjusted.png"/>
          <p:cNvPicPr preferRelativeResize="0"/>
          <p:nvPr/>
        </p:nvPicPr>
        <p:blipFill rotWithShape="1">
          <a:blip r:embed="rId4">
            <a:alphaModFix/>
          </a:blip>
          <a:srcRect l="14463" t="12087" r="21993" b="12087"/>
          <a:stretch/>
        </p:blipFill>
        <p:spPr>
          <a:xfrm>
            <a:off x="315022" y="1317397"/>
            <a:ext cx="2851200" cy="2232600"/>
          </a:xfrm>
          <a:prstGeom prst="roundRect">
            <a:avLst>
              <a:gd name="adj" fmla="val 5100"/>
            </a:avLst>
          </a:prstGeom>
          <a:noFill/>
          <a:ln>
            <a:noFill/>
          </a:ln>
        </p:spPr>
      </p:pic>
      <p:sp>
        <p:nvSpPr>
          <p:cNvPr id="2277" name="Google Shape;2277;p168"/>
          <p:cNvSpPr/>
          <p:nvPr/>
        </p:nvSpPr>
        <p:spPr>
          <a:xfrm>
            <a:off x="3455894" y="1488634"/>
            <a:ext cx="313183" cy="389633"/>
          </a:xfrm>
          <a:custGeom>
            <a:avLst/>
            <a:gdLst/>
            <a:ahLst/>
            <a:cxnLst/>
            <a:rect l="l" t="t" r="r" b="b"/>
            <a:pathLst>
              <a:path w="1696" h="2110" extrusionOk="0">
                <a:moveTo>
                  <a:pt x="728" y="230"/>
                </a:moveTo>
                <a:lnTo>
                  <a:pt x="710" y="240"/>
                </a:lnTo>
                <a:lnTo>
                  <a:pt x="701" y="258"/>
                </a:lnTo>
                <a:lnTo>
                  <a:pt x="701" y="267"/>
                </a:lnTo>
                <a:lnTo>
                  <a:pt x="701" y="295"/>
                </a:lnTo>
                <a:lnTo>
                  <a:pt x="664" y="304"/>
                </a:lnTo>
                <a:lnTo>
                  <a:pt x="636" y="323"/>
                </a:lnTo>
                <a:lnTo>
                  <a:pt x="608" y="341"/>
                </a:lnTo>
                <a:lnTo>
                  <a:pt x="590" y="359"/>
                </a:lnTo>
                <a:lnTo>
                  <a:pt x="572" y="396"/>
                </a:lnTo>
                <a:lnTo>
                  <a:pt x="562" y="424"/>
                </a:lnTo>
                <a:lnTo>
                  <a:pt x="553" y="461"/>
                </a:lnTo>
                <a:lnTo>
                  <a:pt x="562" y="498"/>
                </a:lnTo>
                <a:lnTo>
                  <a:pt x="572" y="525"/>
                </a:lnTo>
                <a:lnTo>
                  <a:pt x="590" y="553"/>
                </a:lnTo>
                <a:lnTo>
                  <a:pt x="608" y="580"/>
                </a:lnTo>
                <a:lnTo>
                  <a:pt x="636" y="599"/>
                </a:lnTo>
                <a:lnTo>
                  <a:pt x="664" y="617"/>
                </a:lnTo>
                <a:lnTo>
                  <a:pt x="701" y="627"/>
                </a:lnTo>
                <a:lnTo>
                  <a:pt x="737" y="627"/>
                </a:lnTo>
                <a:lnTo>
                  <a:pt x="783" y="636"/>
                </a:lnTo>
                <a:lnTo>
                  <a:pt x="820" y="654"/>
                </a:lnTo>
                <a:lnTo>
                  <a:pt x="839" y="691"/>
                </a:lnTo>
                <a:lnTo>
                  <a:pt x="848" y="728"/>
                </a:lnTo>
                <a:lnTo>
                  <a:pt x="839" y="765"/>
                </a:lnTo>
                <a:lnTo>
                  <a:pt x="820" y="792"/>
                </a:lnTo>
                <a:lnTo>
                  <a:pt x="783" y="811"/>
                </a:lnTo>
                <a:lnTo>
                  <a:pt x="737" y="820"/>
                </a:lnTo>
                <a:lnTo>
                  <a:pt x="691" y="811"/>
                </a:lnTo>
                <a:lnTo>
                  <a:pt x="654" y="792"/>
                </a:lnTo>
                <a:lnTo>
                  <a:pt x="636" y="765"/>
                </a:lnTo>
                <a:lnTo>
                  <a:pt x="627" y="728"/>
                </a:lnTo>
                <a:lnTo>
                  <a:pt x="627" y="709"/>
                </a:lnTo>
                <a:lnTo>
                  <a:pt x="618" y="700"/>
                </a:lnTo>
                <a:lnTo>
                  <a:pt x="608" y="691"/>
                </a:lnTo>
                <a:lnTo>
                  <a:pt x="581" y="691"/>
                </a:lnTo>
                <a:lnTo>
                  <a:pt x="562" y="700"/>
                </a:lnTo>
                <a:lnTo>
                  <a:pt x="553" y="709"/>
                </a:lnTo>
                <a:lnTo>
                  <a:pt x="553" y="728"/>
                </a:lnTo>
                <a:lnTo>
                  <a:pt x="562" y="756"/>
                </a:lnTo>
                <a:lnTo>
                  <a:pt x="572" y="792"/>
                </a:lnTo>
                <a:lnTo>
                  <a:pt x="590" y="820"/>
                </a:lnTo>
                <a:lnTo>
                  <a:pt x="608" y="848"/>
                </a:lnTo>
                <a:lnTo>
                  <a:pt x="636" y="866"/>
                </a:lnTo>
                <a:lnTo>
                  <a:pt x="664" y="884"/>
                </a:lnTo>
                <a:lnTo>
                  <a:pt x="701" y="894"/>
                </a:lnTo>
                <a:lnTo>
                  <a:pt x="701" y="912"/>
                </a:lnTo>
                <a:lnTo>
                  <a:pt x="701" y="931"/>
                </a:lnTo>
                <a:lnTo>
                  <a:pt x="710" y="940"/>
                </a:lnTo>
                <a:lnTo>
                  <a:pt x="728" y="949"/>
                </a:lnTo>
                <a:lnTo>
                  <a:pt x="756" y="949"/>
                </a:lnTo>
                <a:lnTo>
                  <a:pt x="765" y="940"/>
                </a:lnTo>
                <a:lnTo>
                  <a:pt x="774" y="931"/>
                </a:lnTo>
                <a:lnTo>
                  <a:pt x="774" y="912"/>
                </a:lnTo>
                <a:lnTo>
                  <a:pt x="774" y="894"/>
                </a:lnTo>
                <a:lnTo>
                  <a:pt x="811" y="884"/>
                </a:lnTo>
                <a:lnTo>
                  <a:pt x="839" y="866"/>
                </a:lnTo>
                <a:lnTo>
                  <a:pt x="866" y="848"/>
                </a:lnTo>
                <a:lnTo>
                  <a:pt x="894" y="820"/>
                </a:lnTo>
                <a:lnTo>
                  <a:pt x="903" y="792"/>
                </a:lnTo>
                <a:lnTo>
                  <a:pt x="922" y="756"/>
                </a:lnTo>
                <a:lnTo>
                  <a:pt x="922" y="728"/>
                </a:lnTo>
                <a:lnTo>
                  <a:pt x="922" y="691"/>
                </a:lnTo>
                <a:lnTo>
                  <a:pt x="903" y="654"/>
                </a:lnTo>
                <a:lnTo>
                  <a:pt x="894" y="627"/>
                </a:lnTo>
                <a:lnTo>
                  <a:pt x="866" y="608"/>
                </a:lnTo>
                <a:lnTo>
                  <a:pt x="839" y="580"/>
                </a:lnTo>
                <a:lnTo>
                  <a:pt x="811" y="571"/>
                </a:lnTo>
                <a:lnTo>
                  <a:pt x="774" y="562"/>
                </a:lnTo>
                <a:lnTo>
                  <a:pt x="737" y="553"/>
                </a:lnTo>
                <a:lnTo>
                  <a:pt x="691" y="544"/>
                </a:lnTo>
                <a:lnTo>
                  <a:pt x="654" y="525"/>
                </a:lnTo>
                <a:lnTo>
                  <a:pt x="636" y="498"/>
                </a:lnTo>
                <a:lnTo>
                  <a:pt x="627" y="461"/>
                </a:lnTo>
                <a:lnTo>
                  <a:pt x="636" y="424"/>
                </a:lnTo>
                <a:lnTo>
                  <a:pt x="654" y="396"/>
                </a:lnTo>
                <a:lnTo>
                  <a:pt x="691" y="369"/>
                </a:lnTo>
                <a:lnTo>
                  <a:pt x="783" y="369"/>
                </a:lnTo>
                <a:lnTo>
                  <a:pt x="820" y="396"/>
                </a:lnTo>
                <a:lnTo>
                  <a:pt x="839" y="424"/>
                </a:lnTo>
                <a:lnTo>
                  <a:pt x="848" y="461"/>
                </a:lnTo>
                <a:lnTo>
                  <a:pt x="848" y="470"/>
                </a:lnTo>
                <a:lnTo>
                  <a:pt x="857" y="488"/>
                </a:lnTo>
                <a:lnTo>
                  <a:pt x="876" y="498"/>
                </a:lnTo>
                <a:lnTo>
                  <a:pt x="903" y="498"/>
                </a:lnTo>
                <a:lnTo>
                  <a:pt x="912" y="488"/>
                </a:lnTo>
                <a:lnTo>
                  <a:pt x="922" y="470"/>
                </a:lnTo>
                <a:lnTo>
                  <a:pt x="922" y="461"/>
                </a:lnTo>
                <a:lnTo>
                  <a:pt x="922" y="424"/>
                </a:lnTo>
                <a:lnTo>
                  <a:pt x="903" y="396"/>
                </a:lnTo>
                <a:lnTo>
                  <a:pt x="894" y="359"/>
                </a:lnTo>
                <a:lnTo>
                  <a:pt x="866" y="341"/>
                </a:lnTo>
                <a:lnTo>
                  <a:pt x="839" y="323"/>
                </a:lnTo>
                <a:lnTo>
                  <a:pt x="811" y="304"/>
                </a:lnTo>
                <a:lnTo>
                  <a:pt x="774" y="295"/>
                </a:lnTo>
                <a:lnTo>
                  <a:pt x="774" y="267"/>
                </a:lnTo>
                <a:lnTo>
                  <a:pt x="774" y="258"/>
                </a:lnTo>
                <a:lnTo>
                  <a:pt x="765" y="240"/>
                </a:lnTo>
                <a:lnTo>
                  <a:pt x="756" y="230"/>
                </a:lnTo>
                <a:close/>
                <a:moveTo>
                  <a:pt x="360" y="1142"/>
                </a:moveTo>
                <a:lnTo>
                  <a:pt x="350" y="1152"/>
                </a:lnTo>
                <a:lnTo>
                  <a:pt x="341" y="1161"/>
                </a:lnTo>
                <a:lnTo>
                  <a:pt x="332" y="1179"/>
                </a:lnTo>
                <a:lnTo>
                  <a:pt x="341" y="1188"/>
                </a:lnTo>
                <a:lnTo>
                  <a:pt x="350" y="1198"/>
                </a:lnTo>
                <a:lnTo>
                  <a:pt x="360" y="1207"/>
                </a:lnTo>
                <a:lnTo>
                  <a:pt x="369" y="1216"/>
                </a:lnTo>
                <a:lnTo>
                  <a:pt x="1041" y="1216"/>
                </a:lnTo>
                <a:lnTo>
                  <a:pt x="1060" y="1207"/>
                </a:lnTo>
                <a:lnTo>
                  <a:pt x="1069" y="1198"/>
                </a:lnTo>
                <a:lnTo>
                  <a:pt x="1078" y="1188"/>
                </a:lnTo>
                <a:lnTo>
                  <a:pt x="1078" y="1179"/>
                </a:lnTo>
                <a:lnTo>
                  <a:pt x="1078" y="1161"/>
                </a:lnTo>
                <a:lnTo>
                  <a:pt x="1069" y="1152"/>
                </a:lnTo>
                <a:lnTo>
                  <a:pt x="1060" y="1142"/>
                </a:lnTo>
                <a:close/>
                <a:moveTo>
                  <a:pt x="360" y="1364"/>
                </a:moveTo>
                <a:lnTo>
                  <a:pt x="350" y="1373"/>
                </a:lnTo>
                <a:lnTo>
                  <a:pt x="341" y="1391"/>
                </a:lnTo>
                <a:lnTo>
                  <a:pt x="332" y="1400"/>
                </a:lnTo>
                <a:lnTo>
                  <a:pt x="341" y="1419"/>
                </a:lnTo>
                <a:lnTo>
                  <a:pt x="350" y="1428"/>
                </a:lnTo>
                <a:lnTo>
                  <a:pt x="360" y="1437"/>
                </a:lnTo>
                <a:lnTo>
                  <a:pt x="1060" y="1437"/>
                </a:lnTo>
                <a:lnTo>
                  <a:pt x="1069" y="1428"/>
                </a:lnTo>
                <a:lnTo>
                  <a:pt x="1078" y="1419"/>
                </a:lnTo>
                <a:lnTo>
                  <a:pt x="1078" y="1400"/>
                </a:lnTo>
                <a:lnTo>
                  <a:pt x="1078" y="1391"/>
                </a:lnTo>
                <a:lnTo>
                  <a:pt x="1069" y="1373"/>
                </a:lnTo>
                <a:lnTo>
                  <a:pt x="1060" y="1364"/>
                </a:lnTo>
                <a:close/>
                <a:moveTo>
                  <a:pt x="1345" y="74"/>
                </a:moveTo>
                <a:lnTo>
                  <a:pt x="1345" y="1723"/>
                </a:lnTo>
                <a:lnTo>
                  <a:pt x="74" y="1723"/>
                </a:lnTo>
                <a:lnTo>
                  <a:pt x="74" y="74"/>
                </a:lnTo>
                <a:close/>
                <a:moveTo>
                  <a:pt x="28" y="0"/>
                </a:moveTo>
                <a:lnTo>
                  <a:pt x="10" y="9"/>
                </a:lnTo>
                <a:lnTo>
                  <a:pt x="10" y="19"/>
                </a:lnTo>
                <a:lnTo>
                  <a:pt x="0" y="37"/>
                </a:lnTo>
                <a:lnTo>
                  <a:pt x="0" y="1760"/>
                </a:lnTo>
                <a:lnTo>
                  <a:pt x="10" y="1769"/>
                </a:lnTo>
                <a:lnTo>
                  <a:pt x="10" y="1778"/>
                </a:lnTo>
                <a:lnTo>
                  <a:pt x="28" y="1787"/>
                </a:lnTo>
                <a:lnTo>
                  <a:pt x="37" y="1797"/>
                </a:lnTo>
                <a:lnTo>
                  <a:pt x="1382" y="1797"/>
                </a:lnTo>
                <a:lnTo>
                  <a:pt x="1391" y="1787"/>
                </a:lnTo>
                <a:lnTo>
                  <a:pt x="1401" y="1778"/>
                </a:lnTo>
                <a:lnTo>
                  <a:pt x="1410" y="1769"/>
                </a:lnTo>
                <a:lnTo>
                  <a:pt x="1419" y="1760"/>
                </a:lnTo>
                <a:lnTo>
                  <a:pt x="1419" y="37"/>
                </a:lnTo>
                <a:lnTo>
                  <a:pt x="1410" y="19"/>
                </a:lnTo>
                <a:lnTo>
                  <a:pt x="1401" y="9"/>
                </a:lnTo>
                <a:lnTo>
                  <a:pt x="1391" y="0"/>
                </a:lnTo>
                <a:close/>
                <a:moveTo>
                  <a:pt x="1530" y="313"/>
                </a:moveTo>
                <a:lnTo>
                  <a:pt x="1520" y="323"/>
                </a:lnTo>
                <a:lnTo>
                  <a:pt x="1511" y="332"/>
                </a:lnTo>
                <a:lnTo>
                  <a:pt x="1511" y="350"/>
                </a:lnTo>
                <a:lnTo>
                  <a:pt x="1511" y="359"/>
                </a:lnTo>
                <a:lnTo>
                  <a:pt x="1520" y="378"/>
                </a:lnTo>
                <a:lnTo>
                  <a:pt x="1530" y="387"/>
                </a:lnTo>
                <a:lnTo>
                  <a:pt x="1622" y="387"/>
                </a:lnTo>
                <a:lnTo>
                  <a:pt x="1622" y="2036"/>
                </a:lnTo>
                <a:lnTo>
                  <a:pt x="360" y="2036"/>
                </a:lnTo>
                <a:lnTo>
                  <a:pt x="360" y="1925"/>
                </a:lnTo>
                <a:lnTo>
                  <a:pt x="360" y="1916"/>
                </a:lnTo>
                <a:lnTo>
                  <a:pt x="350" y="1907"/>
                </a:lnTo>
                <a:lnTo>
                  <a:pt x="341" y="1898"/>
                </a:lnTo>
                <a:lnTo>
                  <a:pt x="323" y="1889"/>
                </a:lnTo>
                <a:lnTo>
                  <a:pt x="314" y="1898"/>
                </a:lnTo>
                <a:lnTo>
                  <a:pt x="295" y="1907"/>
                </a:lnTo>
                <a:lnTo>
                  <a:pt x="286" y="1916"/>
                </a:lnTo>
                <a:lnTo>
                  <a:pt x="286" y="1925"/>
                </a:lnTo>
                <a:lnTo>
                  <a:pt x="286" y="2073"/>
                </a:lnTo>
                <a:lnTo>
                  <a:pt x="286" y="2082"/>
                </a:lnTo>
                <a:lnTo>
                  <a:pt x="295" y="2101"/>
                </a:lnTo>
                <a:lnTo>
                  <a:pt x="314" y="2101"/>
                </a:lnTo>
                <a:lnTo>
                  <a:pt x="323" y="2110"/>
                </a:lnTo>
                <a:lnTo>
                  <a:pt x="1659" y="2110"/>
                </a:lnTo>
                <a:lnTo>
                  <a:pt x="1677" y="2101"/>
                </a:lnTo>
                <a:lnTo>
                  <a:pt x="1686" y="2101"/>
                </a:lnTo>
                <a:lnTo>
                  <a:pt x="1695" y="2082"/>
                </a:lnTo>
                <a:lnTo>
                  <a:pt x="1695" y="2073"/>
                </a:lnTo>
                <a:lnTo>
                  <a:pt x="1695" y="350"/>
                </a:lnTo>
                <a:lnTo>
                  <a:pt x="1695" y="332"/>
                </a:lnTo>
                <a:lnTo>
                  <a:pt x="1686" y="323"/>
                </a:lnTo>
                <a:lnTo>
                  <a:pt x="1677" y="313"/>
                </a:lnTo>
                <a:close/>
              </a:path>
            </a:pathLst>
          </a:custGeom>
          <a:solidFill>
            <a:srgbClr val="1C6EFF"/>
          </a:solidFill>
          <a:ln>
            <a:noFill/>
          </a:ln>
        </p:spPr>
        <p:txBody>
          <a:bodyPr spcFirstLastPara="1" wrap="square" lIns="675275" tIns="675275" rIns="675275" bIns="675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8" name="Google Shape;2278;p168"/>
          <p:cNvSpPr/>
          <p:nvPr/>
        </p:nvSpPr>
        <p:spPr>
          <a:xfrm>
            <a:off x="5339905" y="1503995"/>
            <a:ext cx="407182" cy="358912"/>
          </a:xfrm>
          <a:custGeom>
            <a:avLst/>
            <a:gdLst/>
            <a:ahLst/>
            <a:cxnLst/>
            <a:rect l="l" t="t" r="r" b="b"/>
            <a:pathLst>
              <a:path w="2092" h="1844" extrusionOk="0">
                <a:moveTo>
                  <a:pt x="1023" y="600"/>
                </a:moveTo>
                <a:lnTo>
                  <a:pt x="1013" y="618"/>
                </a:lnTo>
                <a:lnTo>
                  <a:pt x="811" y="1051"/>
                </a:lnTo>
                <a:lnTo>
                  <a:pt x="691" y="821"/>
                </a:lnTo>
                <a:lnTo>
                  <a:pt x="673" y="802"/>
                </a:lnTo>
                <a:lnTo>
                  <a:pt x="636" y="802"/>
                </a:lnTo>
                <a:lnTo>
                  <a:pt x="627" y="821"/>
                </a:lnTo>
                <a:lnTo>
                  <a:pt x="544" y="959"/>
                </a:lnTo>
                <a:lnTo>
                  <a:pt x="148" y="959"/>
                </a:lnTo>
                <a:lnTo>
                  <a:pt x="138" y="968"/>
                </a:lnTo>
                <a:lnTo>
                  <a:pt x="129" y="977"/>
                </a:lnTo>
                <a:lnTo>
                  <a:pt x="129" y="996"/>
                </a:lnTo>
                <a:lnTo>
                  <a:pt x="129" y="1005"/>
                </a:lnTo>
                <a:lnTo>
                  <a:pt x="138" y="1014"/>
                </a:lnTo>
                <a:lnTo>
                  <a:pt x="148" y="1024"/>
                </a:lnTo>
                <a:lnTo>
                  <a:pt x="166" y="1033"/>
                </a:lnTo>
                <a:lnTo>
                  <a:pt x="562" y="1033"/>
                </a:lnTo>
                <a:lnTo>
                  <a:pt x="580" y="1024"/>
                </a:lnTo>
                <a:lnTo>
                  <a:pt x="599" y="1014"/>
                </a:lnTo>
                <a:lnTo>
                  <a:pt x="654" y="913"/>
                </a:lnTo>
                <a:lnTo>
                  <a:pt x="783" y="1143"/>
                </a:lnTo>
                <a:lnTo>
                  <a:pt x="792" y="1162"/>
                </a:lnTo>
                <a:lnTo>
                  <a:pt x="838" y="1162"/>
                </a:lnTo>
                <a:lnTo>
                  <a:pt x="848" y="1143"/>
                </a:lnTo>
                <a:lnTo>
                  <a:pt x="1050" y="719"/>
                </a:lnTo>
                <a:lnTo>
                  <a:pt x="1189" y="1024"/>
                </a:lnTo>
                <a:lnTo>
                  <a:pt x="1207" y="1042"/>
                </a:lnTo>
                <a:lnTo>
                  <a:pt x="1465" y="1042"/>
                </a:lnTo>
                <a:lnTo>
                  <a:pt x="1474" y="1033"/>
                </a:lnTo>
                <a:lnTo>
                  <a:pt x="1483" y="1024"/>
                </a:lnTo>
                <a:lnTo>
                  <a:pt x="1493" y="1005"/>
                </a:lnTo>
                <a:lnTo>
                  <a:pt x="1483" y="996"/>
                </a:lnTo>
                <a:lnTo>
                  <a:pt x="1474" y="987"/>
                </a:lnTo>
                <a:lnTo>
                  <a:pt x="1465" y="977"/>
                </a:lnTo>
                <a:lnTo>
                  <a:pt x="1456" y="968"/>
                </a:lnTo>
                <a:lnTo>
                  <a:pt x="1244" y="968"/>
                </a:lnTo>
                <a:lnTo>
                  <a:pt x="1078" y="618"/>
                </a:lnTo>
                <a:lnTo>
                  <a:pt x="1069" y="600"/>
                </a:lnTo>
                <a:close/>
                <a:moveTo>
                  <a:pt x="599" y="1"/>
                </a:moveTo>
                <a:lnTo>
                  <a:pt x="534" y="10"/>
                </a:lnTo>
                <a:lnTo>
                  <a:pt x="479" y="19"/>
                </a:lnTo>
                <a:lnTo>
                  <a:pt x="424" y="29"/>
                </a:lnTo>
                <a:lnTo>
                  <a:pt x="369" y="56"/>
                </a:lnTo>
                <a:lnTo>
                  <a:pt x="313" y="75"/>
                </a:lnTo>
                <a:lnTo>
                  <a:pt x="267" y="111"/>
                </a:lnTo>
                <a:lnTo>
                  <a:pt x="221" y="148"/>
                </a:lnTo>
                <a:lnTo>
                  <a:pt x="175" y="185"/>
                </a:lnTo>
                <a:lnTo>
                  <a:pt x="138" y="231"/>
                </a:lnTo>
                <a:lnTo>
                  <a:pt x="101" y="277"/>
                </a:lnTo>
                <a:lnTo>
                  <a:pt x="74" y="333"/>
                </a:lnTo>
                <a:lnTo>
                  <a:pt x="46" y="388"/>
                </a:lnTo>
                <a:lnTo>
                  <a:pt x="28" y="443"/>
                </a:lnTo>
                <a:lnTo>
                  <a:pt x="19" y="498"/>
                </a:lnTo>
                <a:lnTo>
                  <a:pt x="9" y="563"/>
                </a:lnTo>
                <a:lnTo>
                  <a:pt x="0" y="627"/>
                </a:lnTo>
                <a:lnTo>
                  <a:pt x="9" y="738"/>
                </a:lnTo>
                <a:lnTo>
                  <a:pt x="37" y="839"/>
                </a:lnTo>
                <a:lnTo>
                  <a:pt x="46" y="858"/>
                </a:lnTo>
                <a:lnTo>
                  <a:pt x="55" y="858"/>
                </a:lnTo>
                <a:lnTo>
                  <a:pt x="74" y="867"/>
                </a:lnTo>
                <a:lnTo>
                  <a:pt x="83" y="867"/>
                </a:lnTo>
                <a:lnTo>
                  <a:pt x="101" y="858"/>
                </a:lnTo>
                <a:lnTo>
                  <a:pt x="111" y="848"/>
                </a:lnTo>
                <a:lnTo>
                  <a:pt x="111" y="830"/>
                </a:lnTo>
                <a:lnTo>
                  <a:pt x="111" y="821"/>
                </a:lnTo>
                <a:lnTo>
                  <a:pt x="83" y="719"/>
                </a:lnTo>
                <a:lnTo>
                  <a:pt x="74" y="627"/>
                </a:lnTo>
                <a:lnTo>
                  <a:pt x="92" y="517"/>
                </a:lnTo>
                <a:lnTo>
                  <a:pt x="120" y="415"/>
                </a:lnTo>
                <a:lnTo>
                  <a:pt x="166" y="314"/>
                </a:lnTo>
                <a:lnTo>
                  <a:pt x="230" y="240"/>
                </a:lnTo>
                <a:lnTo>
                  <a:pt x="304" y="167"/>
                </a:lnTo>
                <a:lnTo>
                  <a:pt x="396" y="121"/>
                </a:lnTo>
                <a:lnTo>
                  <a:pt x="488" y="84"/>
                </a:lnTo>
                <a:lnTo>
                  <a:pt x="544" y="84"/>
                </a:lnTo>
                <a:lnTo>
                  <a:pt x="599" y="75"/>
                </a:lnTo>
                <a:lnTo>
                  <a:pt x="654" y="84"/>
                </a:lnTo>
                <a:lnTo>
                  <a:pt x="719" y="93"/>
                </a:lnTo>
                <a:lnTo>
                  <a:pt x="774" y="111"/>
                </a:lnTo>
                <a:lnTo>
                  <a:pt x="829" y="139"/>
                </a:lnTo>
                <a:lnTo>
                  <a:pt x="885" y="167"/>
                </a:lnTo>
                <a:lnTo>
                  <a:pt x="931" y="213"/>
                </a:lnTo>
                <a:lnTo>
                  <a:pt x="977" y="250"/>
                </a:lnTo>
                <a:lnTo>
                  <a:pt x="1013" y="305"/>
                </a:lnTo>
                <a:lnTo>
                  <a:pt x="1032" y="314"/>
                </a:lnTo>
                <a:lnTo>
                  <a:pt x="1050" y="323"/>
                </a:lnTo>
                <a:lnTo>
                  <a:pt x="1060" y="314"/>
                </a:lnTo>
                <a:lnTo>
                  <a:pt x="1078" y="305"/>
                </a:lnTo>
                <a:lnTo>
                  <a:pt x="1115" y="250"/>
                </a:lnTo>
                <a:lnTo>
                  <a:pt x="1161" y="213"/>
                </a:lnTo>
                <a:lnTo>
                  <a:pt x="1207" y="167"/>
                </a:lnTo>
                <a:lnTo>
                  <a:pt x="1262" y="139"/>
                </a:lnTo>
                <a:lnTo>
                  <a:pt x="1317" y="111"/>
                </a:lnTo>
                <a:lnTo>
                  <a:pt x="1373" y="93"/>
                </a:lnTo>
                <a:lnTo>
                  <a:pt x="1437" y="84"/>
                </a:lnTo>
                <a:lnTo>
                  <a:pt x="1493" y="75"/>
                </a:lnTo>
                <a:lnTo>
                  <a:pt x="1548" y="84"/>
                </a:lnTo>
                <a:lnTo>
                  <a:pt x="1603" y="84"/>
                </a:lnTo>
                <a:lnTo>
                  <a:pt x="1695" y="121"/>
                </a:lnTo>
                <a:lnTo>
                  <a:pt x="1787" y="167"/>
                </a:lnTo>
                <a:lnTo>
                  <a:pt x="1861" y="240"/>
                </a:lnTo>
                <a:lnTo>
                  <a:pt x="1926" y="314"/>
                </a:lnTo>
                <a:lnTo>
                  <a:pt x="1972" y="415"/>
                </a:lnTo>
                <a:lnTo>
                  <a:pt x="2008" y="517"/>
                </a:lnTo>
                <a:lnTo>
                  <a:pt x="2018" y="627"/>
                </a:lnTo>
                <a:lnTo>
                  <a:pt x="2008" y="729"/>
                </a:lnTo>
                <a:lnTo>
                  <a:pt x="1981" y="830"/>
                </a:lnTo>
                <a:lnTo>
                  <a:pt x="1935" y="922"/>
                </a:lnTo>
                <a:lnTo>
                  <a:pt x="1870" y="1005"/>
                </a:lnTo>
                <a:lnTo>
                  <a:pt x="1050" y="1760"/>
                </a:lnTo>
                <a:lnTo>
                  <a:pt x="1050" y="1770"/>
                </a:lnTo>
                <a:lnTo>
                  <a:pt x="1041" y="1760"/>
                </a:lnTo>
                <a:lnTo>
                  <a:pt x="396" y="1171"/>
                </a:lnTo>
                <a:lnTo>
                  <a:pt x="387" y="1162"/>
                </a:lnTo>
                <a:lnTo>
                  <a:pt x="359" y="1162"/>
                </a:lnTo>
                <a:lnTo>
                  <a:pt x="341" y="1171"/>
                </a:lnTo>
                <a:lnTo>
                  <a:pt x="332" y="1180"/>
                </a:lnTo>
                <a:lnTo>
                  <a:pt x="332" y="1199"/>
                </a:lnTo>
                <a:lnTo>
                  <a:pt x="341" y="1208"/>
                </a:lnTo>
                <a:lnTo>
                  <a:pt x="350" y="1217"/>
                </a:lnTo>
                <a:lnTo>
                  <a:pt x="986" y="1816"/>
                </a:lnTo>
                <a:lnTo>
                  <a:pt x="1013" y="1834"/>
                </a:lnTo>
                <a:lnTo>
                  <a:pt x="1050" y="1843"/>
                </a:lnTo>
                <a:lnTo>
                  <a:pt x="1078" y="1834"/>
                </a:lnTo>
                <a:lnTo>
                  <a:pt x="1106" y="1816"/>
                </a:lnTo>
                <a:lnTo>
                  <a:pt x="1916" y="1060"/>
                </a:lnTo>
                <a:lnTo>
                  <a:pt x="1926" y="1060"/>
                </a:lnTo>
                <a:lnTo>
                  <a:pt x="1962" y="1014"/>
                </a:lnTo>
                <a:lnTo>
                  <a:pt x="1990" y="968"/>
                </a:lnTo>
                <a:lnTo>
                  <a:pt x="2027" y="913"/>
                </a:lnTo>
                <a:lnTo>
                  <a:pt x="2045" y="858"/>
                </a:lnTo>
                <a:lnTo>
                  <a:pt x="2082" y="747"/>
                </a:lnTo>
                <a:lnTo>
                  <a:pt x="2082" y="683"/>
                </a:lnTo>
                <a:lnTo>
                  <a:pt x="2091" y="627"/>
                </a:lnTo>
                <a:lnTo>
                  <a:pt x="2082" y="563"/>
                </a:lnTo>
                <a:lnTo>
                  <a:pt x="2073" y="498"/>
                </a:lnTo>
                <a:lnTo>
                  <a:pt x="2064" y="443"/>
                </a:lnTo>
                <a:lnTo>
                  <a:pt x="2045" y="388"/>
                </a:lnTo>
                <a:lnTo>
                  <a:pt x="2018" y="333"/>
                </a:lnTo>
                <a:lnTo>
                  <a:pt x="1990" y="277"/>
                </a:lnTo>
                <a:lnTo>
                  <a:pt x="1953" y="231"/>
                </a:lnTo>
                <a:lnTo>
                  <a:pt x="1916" y="185"/>
                </a:lnTo>
                <a:lnTo>
                  <a:pt x="1870" y="148"/>
                </a:lnTo>
                <a:lnTo>
                  <a:pt x="1824" y="111"/>
                </a:lnTo>
                <a:lnTo>
                  <a:pt x="1778" y="75"/>
                </a:lnTo>
                <a:lnTo>
                  <a:pt x="1732" y="56"/>
                </a:lnTo>
                <a:lnTo>
                  <a:pt x="1677" y="29"/>
                </a:lnTo>
                <a:lnTo>
                  <a:pt x="1612" y="19"/>
                </a:lnTo>
                <a:lnTo>
                  <a:pt x="1557" y="10"/>
                </a:lnTo>
                <a:lnTo>
                  <a:pt x="1493" y="1"/>
                </a:lnTo>
                <a:lnTo>
                  <a:pt x="1428" y="10"/>
                </a:lnTo>
                <a:lnTo>
                  <a:pt x="1354" y="19"/>
                </a:lnTo>
                <a:lnTo>
                  <a:pt x="1290" y="47"/>
                </a:lnTo>
                <a:lnTo>
                  <a:pt x="1225" y="75"/>
                </a:lnTo>
                <a:lnTo>
                  <a:pt x="1161" y="111"/>
                </a:lnTo>
                <a:lnTo>
                  <a:pt x="1115" y="158"/>
                </a:lnTo>
                <a:lnTo>
                  <a:pt x="1060" y="204"/>
                </a:lnTo>
                <a:lnTo>
                  <a:pt x="1046" y="220"/>
                </a:lnTo>
                <a:lnTo>
                  <a:pt x="1046" y="220"/>
                </a:lnTo>
                <a:lnTo>
                  <a:pt x="1032" y="204"/>
                </a:lnTo>
                <a:lnTo>
                  <a:pt x="986" y="158"/>
                </a:lnTo>
                <a:lnTo>
                  <a:pt x="931" y="111"/>
                </a:lnTo>
                <a:lnTo>
                  <a:pt x="866" y="75"/>
                </a:lnTo>
                <a:lnTo>
                  <a:pt x="802" y="47"/>
                </a:lnTo>
                <a:lnTo>
                  <a:pt x="737" y="19"/>
                </a:lnTo>
                <a:lnTo>
                  <a:pt x="663" y="10"/>
                </a:lnTo>
                <a:lnTo>
                  <a:pt x="599" y="1"/>
                </a:lnTo>
                <a:close/>
              </a:path>
            </a:pathLst>
          </a:custGeom>
          <a:solidFill>
            <a:srgbClr val="1C6EFF"/>
          </a:solidFill>
          <a:ln>
            <a:noFill/>
          </a:ln>
        </p:spPr>
        <p:txBody>
          <a:bodyPr spcFirstLastPara="1" wrap="square" lIns="711800" tIns="711800" rIns="711800" bIns="711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79" name="Google Shape;2279;p168"/>
          <p:cNvSpPr/>
          <p:nvPr/>
        </p:nvSpPr>
        <p:spPr>
          <a:xfrm>
            <a:off x="7237756" y="1530616"/>
            <a:ext cx="402849" cy="305668"/>
          </a:xfrm>
          <a:custGeom>
            <a:avLst/>
            <a:gdLst/>
            <a:ahLst/>
            <a:cxnLst/>
            <a:rect l="l" t="t" r="r" b="b"/>
            <a:pathLst>
              <a:path w="2139" h="1623" extrusionOk="0">
                <a:moveTo>
                  <a:pt x="590" y="664"/>
                </a:moveTo>
                <a:lnTo>
                  <a:pt x="590" y="848"/>
                </a:lnTo>
                <a:lnTo>
                  <a:pt x="238" y="848"/>
                </a:lnTo>
                <a:lnTo>
                  <a:pt x="323" y="664"/>
                </a:lnTo>
                <a:close/>
                <a:moveTo>
                  <a:pt x="2064" y="75"/>
                </a:moveTo>
                <a:lnTo>
                  <a:pt x="2064" y="1328"/>
                </a:lnTo>
                <a:lnTo>
                  <a:pt x="2055" y="1337"/>
                </a:lnTo>
                <a:lnTo>
                  <a:pt x="2046" y="1355"/>
                </a:lnTo>
                <a:lnTo>
                  <a:pt x="2037" y="1364"/>
                </a:lnTo>
                <a:lnTo>
                  <a:pt x="1983" y="1364"/>
                </a:lnTo>
                <a:lnTo>
                  <a:pt x="1981" y="1355"/>
                </a:lnTo>
                <a:lnTo>
                  <a:pt x="1972" y="1318"/>
                </a:lnTo>
                <a:lnTo>
                  <a:pt x="1945" y="1272"/>
                </a:lnTo>
                <a:lnTo>
                  <a:pt x="1926" y="1245"/>
                </a:lnTo>
                <a:lnTo>
                  <a:pt x="1889" y="1217"/>
                </a:lnTo>
                <a:lnTo>
                  <a:pt x="1852" y="1199"/>
                </a:lnTo>
                <a:lnTo>
                  <a:pt x="1806" y="1180"/>
                </a:lnTo>
                <a:lnTo>
                  <a:pt x="1723" y="1180"/>
                </a:lnTo>
                <a:lnTo>
                  <a:pt x="1677" y="1199"/>
                </a:lnTo>
                <a:lnTo>
                  <a:pt x="1641" y="1217"/>
                </a:lnTo>
                <a:lnTo>
                  <a:pt x="1613" y="1245"/>
                </a:lnTo>
                <a:lnTo>
                  <a:pt x="1585" y="1272"/>
                </a:lnTo>
                <a:lnTo>
                  <a:pt x="1558" y="1318"/>
                </a:lnTo>
                <a:lnTo>
                  <a:pt x="1548" y="1355"/>
                </a:lnTo>
                <a:lnTo>
                  <a:pt x="1548" y="1364"/>
                </a:lnTo>
                <a:lnTo>
                  <a:pt x="583" y="1364"/>
                </a:lnTo>
                <a:lnTo>
                  <a:pt x="581" y="1355"/>
                </a:lnTo>
                <a:lnTo>
                  <a:pt x="572" y="1318"/>
                </a:lnTo>
                <a:lnTo>
                  <a:pt x="544" y="1272"/>
                </a:lnTo>
                <a:lnTo>
                  <a:pt x="526" y="1245"/>
                </a:lnTo>
                <a:lnTo>
                  <a:pt x="489" y="1217"/>
                </a:lnTo>
                <a:lnTo>
                  <a:pt x="452" y="1199"/>
                </a:lnTo>
                <a:lnTo>
                  <a:pt x="406" y="1180"/>
                </a:lnTo>
                <a:lnTo>
                  <a:pt x="323" y="1180"/>
                </a:lnTo>
                <a:lnTo>
                  <a:pt x="277" y="1199"/>
                </a:lnTo>
                <a:lnTo>
                  <a:pt x="240" y="1217"/>
                </a:lnTo>
                <a:lnTo>
                  <a:pt x="213" y="1245"/>
                </a:lnTo>
                <a:lnTo>
                  <a:pt x="185" y="1272"/>
                </a:lnTo>
                <a:lnTo>
                  <a:pt x="157" y="1318"/>
                </a:lnTo>
                <a:lnTo>
                  <a:pt x="148" y="1355"/>
                </a:lnTo>
                <a:lnTo>
                  <a:pt x="148" y="1364"/>
                </a:lnTo>
                <a:lnTo>
                  <a:pt x="93" y="1364"/>
                </a:lnTo>
                <a:lnTo>
                  <a:pt x="84" y="1355"/>
                </a:lnTo>
                <a:lnTo>
                  <a:pt x="74" y="1337"/>
                </a:lnTo>
                <a:lnTo>
                  <a:pt x="74" y="1328"/>
                </a:lnTo>
                <a:lnTo>
                  <a:pt x="74" y="1051"/>
                </a:lnTo>
                <a:lnTo>
                  <a:pt x="74" y="1014"/>
                </a:lnTo>
                <a:lnTo>
                  <a:pt x="102" y="987"/>
                </a:lnTo>
                <a:lnTo>
                  <a:pt x="191" y="922"/>
                </a:lnTo>
                <a:lnTo>
                  <a:pt x="636" y="922"/>
                </a:lnTo>
                <a:lnTo>
                  <a:pt x="646" y="913"/>
                </a:lnTo>
                <a:lnTo>
                  <a:pt x="655" y="895"/>
                </a:lnTo>
                <a:lnTo>
                  <a:pt x="664" y="885"/>
                </a:lnTo>
                <a:lnTo>
                  <a:pt x="664" y="627"/>
                </a:lnTo>
                <a:lnTo>
                  <a:pt x="655" y="609"/>
                </a:lnTo>
                <a:lnTo>
                  <a:pt x="646" y="600"/>
                </a:lnTo>
                <a:lnTo>
                  <a:pt x="636" y="591"/>
                </a:lnTo>
                <a:lnTo>
                  <a:pt x="357" y="591"/>
                </a:lnTo>
                <a:lnTo>
                  <a:pt x="369" y="563"/>
                </a:lnTo>
                <a:lnTo>
                  <a:pt x="378" y="544"/>
                </a:lnTo>
                <a:lnTo>
                  <a:pt x="397" y="526"/>
                </a:lnTo>
                <a:lnTo>
                  <a:pt x="415" y="517"/>
                </a:lnTo>
                <a:lnTo>
                  <a:pt x="738" y="517"/>
                </a:lnTo>
                <a:lnTo>
                  <a:pt x="738" y="1033"/>
                </a:lnTo>
                <a:lnTo>
                  <a:pt x="738" y="1042"/>
                </a:lnTo>
                <a:lnTo>
                  <a:pt x="747" y="1060"/>
                </a:lnTo>
                <a:lnTo>
                  <a:pt x="756" y="1070"/>
                </a:lnTo>
                <a:lnTo>
                  <a:pt x="784" y="1070"/>
                </a:lnTo>
                <a:lnTo>
                  <a:pt x="793" y="1060"/>
                </a:lnTo>
                <a:lnTo>
                  <a:pt x="802" y="1042"/>
                </a:lnTo>
                <a:lnTo>
                  <a:pt x="811" y="1033"/>
                </a:lnTo>
                <a:lnTo>
                  <a:pt x="811" y="75"/>
                </a:lnTo>
                <a:close/>
                <a:moveTo>
                  <a:pt x="397" y="1254"/>
                </a:moveTo>
                <a:lnTo>
                  <a:pt x="425" y="1263"/>
                </a:lnTo>
                <a:lnTo>
                  <a:pt x="471" y="1300"/>
                </a:lnTo>
                <a:lnTo>
                  <a:pt x="498" y="1346"/>
                </a:lnTo>
                <a:lnTo>
                  <a:pt x="507" y="1374"/>
                </a:lnTo>
                <a:lnTo>
                  <a:pt x="517" y="1401"/>
                </a:lnTo>
                <a:lnTo>
                  <a:pt x="507" y="1429"/>
                </a:lnTo>
                <a:lnTo>
                  <a:pt x="498" y="1456"/>
                </a:lnTo>
                <a:lnTo>
                  <a:pt x="471" y="1503"/>
                </a:lnTo>
                <a:lnTo>
                  <a:pt x="425" y="1539"/>
                </a:lnTo>
                <a:lnTo>
                  <a:pt x="397" y="1549"/>
                </a:lnTo>
                <a:lnTo>
                  <a:pt x="332" y="1549"/>
                </a:lnTo>
                <a:lnTo>
                  <a:pt x="305" y="1539"/>
                </a:lnTo>
                <a:lnTo>
                  <a:pt x="259" y="1503"/>
                </a:lnTo>
                <a:lnTo>
                  <a:pt x="231" y="1456"/>
                </a:lnTo>
                <a:lnTo>
                  <a:pt x="222" y="1429"/>
                </a:lnTo>
                <a:lnTo>
                  <a:pt x="222" y="1401"/>
                </a:lnTo>
                <a:lnTo>
                  <a:pt x="222" y="1374"/>
                </a:lnTo>
                <a:lnTo>
                  <a:pt x="231" y="1346"/>
                </a:lnTo>
                <a:lnTo>
                  <a:pt x="259" y="1300"/>
                </a:lnTo>
                <a:lnTo>
                  <a:pt x="305" y="1263"/>
                </a:lnTo>
                <a:lnTo>
                  <a:pt x="332" y="1254"/>
                </a:lnTo>
                <a:close/>
                <a:moveTo>
                  <a:pt x="1797" y="1254"/>
                </a:moveTo>
                <a:lnTo>
                  <a:pt x="1825" y="1263"/>
                </a:lnTo>
                <a:lnTo>
                  <a:pt x="1871" y="1300"/>
                </a:lnTo>
                <a:lnTo>
                  <a:pt x="1899" y="1346"/>
                </a:lnTo>
                <a:lnTo>
                  <a:pt x="1908" y="1374"/>
                </a:lnTo>
                <a:lnTo>
                  <a:pt x="1917" y="1401"/>
                </a:lnTo>
                <a:lnTo>
                  <a:pt x="1908" y="1429"/>
                </a:lnTo>
                <a:lnTo>
                  <a:pt x="1899" y="1456"/>
                </a:lnTo>
                <a:lnTo>
                  <a:pt x="1871" y="1503"/>
                </a:lnTo>
                <a:lnTo>
                  <a:pt x="1825" y="1539"/>
                </a:lnTo>
                <a:lnTo>
                  <a:pt x="1797" y="1549"/>
                </a:lnTo>
                <a:lnTo>
                  <a:pt x="1733" y="1549"/>
                </a:lnTo>
                <a:lnTo>
                  <a:pt x="1705" y="1539"/>
                </a:lnTo>
                <a:lnTo>
                  <a:pt x="1659" y="1503"/>
                </a:lnTo>
                <a:lnTo>
                  <a:pt x="1631" y="1456"/>
                </a:lnTo>
                <a:lnTo>
                  <a:pt x="1622" y="1429"/>
                </a:lnTo>
                <a:lnTo>
                  <a:pt x="1622" y="1401"/>
                </a:lnTo>
                <a:lnTo>
                  <a:pt x="1622" y="1374"/>
                </a:lnTo>
                <a:lnTo>
                  <a:pt x="1631" y="1346"/>
                </a:lnTo>
                <a:lnTo>
                  <a:pt x="1659" y="1300"/>
                </a:lnTo>
                <a:lnTo>
                  <a:pt x="1705" y="1263"/>
                </a:lnTo>
                <a:lnTo>
                  <a:pt x="1733" y="1254"/>
                </a:lnTo>
                <a:close/>
                <a:moveTo>
                  <a:pt x="756" y="1"/>
                </a:moveTo>
                <a:lnTo>
                  <a:pt x="747" y="10"/>
                </a:lnTo>
                <a:lnTo>
                  <a:pt x="738" y="19"/>
                </a:lnTo>
                <a:lnTo>
                  <a:pt x="738" y="38"/>
                </a:lnTo>
                <a:lnTo>
                  <a:pt x="738" y="443"/>
                </a:lnTo>
                <a:lnTo>
                  <a:pt x="434" y="443"/>
                </a:lnTo>
                <a:lnTo>
                  <a:pt x="397" y="452"/>
                </a:lnTo>
                <a:lnTo>
                  <a:pt x="360" y="462"/>
                </a:lnTo>
                <a:lnTo>
                  <a:pt x="323" y="489"/>
                </a:lnTo>
                <a:lnTo>
                  <a:pt x="305" y="526"/>
                </a:lnTo>
                <a:lnTo>
                  <a:pt x="148" y="858"/>
                </a:lnTo>
                <a:lnTo>
                  <a:pt x="56" y="931"/>
                </a:lnTo>
                <a:lnTo>
                  <a:pt x="28" y="959"/>
                </a:lnTo>
                <a:lnTo>
                  <a:pt x="10" y="987"/>
                </a:lnTo>
                <a:lnTo>
                  <a:pt x="1" y="1014"/>
                </a:lnTo>
                <a:lnTo>
                  <a:pt x="1" y="1051"/>
                </a:lnTo>
                <a:lnTo>
                  <a:pt x="1" y="1328"/>
                </a:lnTo>
                <a:lnTo>
                  <a:pt x="10" y="1374"/>
                </a:lnTo>
                <a:lnTo>
                  <a:pt x="28" y="1401"/>
                </a:lnTo>
                <a:lnTo>
                  <a:pt x="65" y="1429"/>
                </a:lnTo>
                <a:lnTo>
                  <a:pt x="111" y="1438"/>
                </a:lnTo>
                <a:lnTo>
                  <a:pt x="148" y="1438"/>
                </a:lnTo>
                <a:lnTo>
                  <a:pt x="148" y="1447"/>
                </a:lnTo>
                <a:lnTo>
                  <a:pt x="157" y="1484"/>
                </a:lnTo>
                <a:lnTo>
                  <a:pt x="185" y="1521"/>
                </a:lnTo>
                <a:lnTo>
                  <a:pt x="213" y="1558"/>
                </a:lnTo>
                <a:lnTo>
                  <a:pt x="240" y="1585"/>
                </a:lnTo>
                <a:lnTo>
                  <a:pt x="277" y="1604"/>
                </a:lnTo>
                <a:lnTo>
                  <a:pt x="323" y="1613"/>
                </a:lnTo>
                <a:lnTo>
                  <a:pt x="369" y="1622"/>
                </a:lnTo>
                <a:lnTo>
                  <a:pt x="406" y="1613"/>
                </a:lnTo>
                <a:lnTo>
                  <a:pt x="452" y="1604"/>
                </a:lnTo>
                <a:lnTo>
                  <a:pt x="489" y="1585"/>
                </a:lnTo>
                <a:lnTo>
                  <a:pt x="526" y="1558"/>
                </a:lnTo>
                <a:lnTo>
                  <a:pt x="544" y="1521"/>
                </a:lnTo>
                <a:lnTo>
                  <a:pt x="572" y="1484"/>
                </a:lnTo>
                <a:lnTo>
                  <a:pt x="581" y="1447"/>
                </a:lnTo>
                <a:lnTo>
                  <a:pt x="583" y="1438"/>
                </a:lnTo>
                <a:lnTo>
                  <a:pt x="1548" y="1438"/>
                </a:lnTo>
                <a:lnTo>
                  <a:pt x="1548" y="1447"/>
                </a:lnTo>
                <a:lnTo>
                  <a:pt x="1558" y="1484"/>
                </a:lnTo>
                <a:lnTo>
                  <a:pt x="1585" y="1521"/>
                </a:lnTo>
                <a:lnTo>
                  <a:pt x="1613" y="1558"/>
                </a:lnTo>
                <a:lnTo>
                  <a:pt x="1641" y="1585"/>
                </a:lnTo>
                <a:lnTo>
                  <a:pt x="1677" y="1604"/>
                </a:lnTo>
                <a:lnTo>
                  <a:pt x="1723" y="1613"/>
                </a:lnTo>
                <a:lnTo>
                  <a:pt x="1770" y="1622"/>
                </a:lnTo>
                <a:lnTo>
                  <a:pt x="1806" y="1613"/>
                </a:lnTo>
                <a:lnTo>
                  <a:pt x="1852" y="1604"/>
                </a:lnTo>
                <a:lnTo>
                  <a:pt x="1889" y="1585"/>
                </a:lnTo>
                <a:lnTo>
                  <a:pt x="1926" y="1558"/>
                </a:lnTo>
                <a:lnTo>
                  <a:pt x="1945" y="1521"/>
                </a:lnTo>
                <a:lnTo>
                  <a:pt x="1972" y="1484"/>
                </a:lnTo>
                <a:lnTo>
                  <a:pt x="1981" y="1447"/>
                </a:lnTo>
                <a:lnTo>
                  <a:pt x="1983" y="1438"/>
                </a:lnTo>
                <a:lnTo>
                  <a:pt x="2027" y="1438"/>
                </a:lnTo>
                <a:lnTo>
                  <a:pt x="2064" y="1429"/>
                </a:lnTo>
                <a:lnTo>
                  <a:pt x="2101" y="1401"/>
                </a:lnTo>
                <a:lnTo>
                  <a:pt x="2129" y="1374"/>
                </a:lnTo>
                <a:lnTo>
                  <a:pt x="2138" y="1328"/>
                </a:lnTo>
                <a:lnTo>
                  <a:pt x="2138" y="38"/>
                </a:lnTo>
                <a:lnTo>
                  <a:pt x="2129" y="19"/>
                </a:lnTo>
                <a:lnTo>
                  <a:pt x="2120" y="10"/>
                </a:lnTo>
                <a:lnTo>
                  <a:pt x="2110" y="1"/>
                </a:lnTo>
                <a:close/>
              </a:path>
            </a:pathLst>
          </a:custGeom>
          <a:solidFill>
            <a:srgbClr val="1C6EFF"/>
          </a:solidFill>
          <a:ln>
            <a:noFill/>
          </a:ln>
        </p:spPr>
        <p:txBody>
          <a:bodyPr spcFirstLastPara="1" wrap="square" lIns="688750" tIns="688750" rIns="688750" bIns="6887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Awards 2">
  <p:cSld name="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1" name="Google Shape;2281;p169"/>
          <p:cNvSpPr/>
          <p:nvPr/>
        </p:nvSpPr>
        <p:spPr>
          <a:xfrm>
            <a:off x="325593" y="1039761"/>
            <a:ext cx="4795200" cy="3518100"/>
          </a:xfrm>
          <a:prstGeom prst="roundRect">
            <a:avLst>
              <a:gd name="adj" fmla="val 2428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6275"/>
                </a:srgbClr>
              </a:gs>
            </a:gsLst>
            <a:lin ang="5400012" scaled="0"/>
          </a:gradFill>
          <a:ln w="71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282" name="Google Shape;2282;p16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283" name="Google Shape;2283;p169" title="AdobeStock_441403402-large.jpg"/>
          <p:cNvPicPr preferRelativeResize="0"/>
          <p:nvPr/>
        </p:nvPicPr>
        <p:blipFill rotWithShape="1">
          <a:blip r:embed="rId3">
            <a:alphaModFix/>
          </a:blip>
          <a:srcRect l="34379" t="6795"/>
          <a:stretch/>
        </p:blipFill>
        <p:spPr>
          <a:xfrm>
            <a:off x="5239004" y="1039761"/>
            <a:ext cx="3596700" cy="3518100"/>
          </a:xfrm>
          <a:prstGeom prst="roundRect">
            <a:avLst>
              <a:gd name="adj" fmla="val 2719"/>
            </a:avLst>
          </a:prstGeom>
          <a:noFill/>
          <a:ln>
            <a:noFill/>
          </a:ln>
        </p:spPr>
      </p:pic>
      <p:sp>
        <p:nvSpPr>
          <p:cNvPr id="2284" name="Google Shape;2284;p169"/>
          <p:cNvSpPr txBox="1"/>
          <p:nvPr/>
        </p:nvSpPr>
        <p:spPr>
          <a:xfrm>
            <a:off x="588608" y="2793881"/>
            <a:ext cx="4246500" cy="14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1350"/>
              </a:spcBef>
              <a:spcAft>
                <a:spcPts val="0"/>
              </a:spcAft>
              <a:buNone/>
            </a:pPr>
            <a:r>
              <a:rPr lang="en" sz="2175">
                <a:latin typeface="Poppins"/>
                <a:ea typeface="Poppins"/>
                <a:cs typeface="Poppins"/>
                <a:sym typeface="Poppins"/>
              </a:rPr>
              <a:t>Forbes recognized WEX as a </a:t>
            </a:r>
            <a:r>
              <a:rPr lang="en" sz="2175" b="1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rPr>
              <a:t>Best Fleet Fuel Card Provider</a:t>
            </a:r>
            <a:r>
              <a:rPr lang="en" sz="2175">
                <a:latin typeface="Poppins"/>
                <a:ea typeface="Poppins"/>
                <a:cs typeface="Poppins"/>
                <a:sym typeface="Poppins"/>
              </a:rPr>
              <a:t> in 2024, along with Shell’s fleet fuel card.</a:t>
            </a:r>
            <a:endParaRPr sz="2175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285" name="Google Shape;2285;p169" descr="A black rectangle with red and blue border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37370" y="1047057"/>
            <a:ext cx="3603741" cy="3508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6" name="Google Shape;2286;p169" descr="A black and gold circle with white text&#10;&#10;AI-generated content may be incorrect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32379" y="1182172"/>
            <a:ext cx="1441718" cy="1441718"/>
          </a:xfrm>
          <a:prstGeom prst="rect">
            <a:avLst/>
          </a:prstGeom>
          <a:noFill/>
          <a:ln>
            <a:noFill/>
          </a:ln>
        </p:spPr>
      </p:pic>
      <p:sp>
        <p:nvSpPr>
          <p:cNvPr id="2287" name="Google Shape;2287;p169"/>
          <p:cNvSpPr txBox="1"/>
          <p:nvPr/>
        </p:nvSpPr>
        <p:spPr>
          <a:xfrm>
            <a:off x="397502" y="339928"/>
            <a:ext cx="8420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</a:pPr>
            <a:r>
              <a:rPr lang="en"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WEX awards</a:t>
            </a:r>
            <a:endParaRPr sz="25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| Headline - 1 Column">
  <p:cSld name="13_Custom Layout">
    <p:spTree>
      <p:nvGrpSpPr>
        <p:cNvPr id="1" name="Shape 2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9" name="Google Shape;2289;p17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90" name="Google Shape;2290;p170"/>
          <p:cNvSpPr txBox="1">
            <a:spLocks noGrp="1"/>
          </p:cNvSpPr>
          <p:nvPr>
            <p:ph type="body" idx="1"/>
          </p:nvPr>
        </p:nvSpPr>
        <p:spPr>
          <a:xfrm>
            <a:off x="303223" y="1048742"/>
            <a:ext cx="8500200" cy="25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0507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1132"/>
              <a:buChar char="●"/>
              <a:defRPr sz="1237"/>
            </a:lvl1pPr>
            <a:lvl2pPr marL="914400" lvl="1" indent="-291936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997"/>
              <a:buChar char="●"/>
              <a:defRPr sz="1087"/>
            </a:lvl2pPr>
            <a:lvl3pPr marL="1371600" lvl="2" indent="-283364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862"/>
              <a:buChar char="●"/>
              <a:defRPr sz="937"/>
            </a:lvl3pPr>
            <a:lvl4pPr marL="1828800" lvl="3" indent="-274792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727"/>
              <a:buChar char="●"/>
              <a:defRPr sz="787"/>
            </a:lvl4pPr>
            <a:lvl5pPr marL="2286000" lvl="4" indent="-266221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592"/>
              <a:buChar char="●"/>
              <a:defRPr sz="637"/>
            </a:lvl5pPr>
            <a:lvl6pPr marL="2743200" lvl="5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6pPr>
            <a:lvl7pPr marL="3200400" lvl="6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7pPr>
            <a:lvl8pPr marL="3657600" lvl="7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8pPr>
            <a:lvl9pPr marL="4114800" lvl="8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9pPr>
          </a:lstStyle>
          <a:p>
            <a:endParaRPr/>
          </a:p>
        </p:txBody>
      </p:sp>
      <p:sp>
        <p:nvSpPr>
          <p:cNvPr id="2291" name="Google Shape;2291;p170"/>
          <p:cNvSpPr txBox="1">
            <a:spLocks noGrp="1"/>
          </p:cNvSpPr>
          <p:nvPr>
            <p:ph type="title"/>
          </p:nvPr>
        </p:nvSpPr>
        <p:spPr>
          <a:xfrm>
            <a:off x="325584" y="347756"/>
            <a:ext cx="8492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Headline - 1 Column">
  <p:cSld name="1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" name="Google Shape;2293;p171"/>
          <p:cNvSpPr txBox="1">
            <a:spLocks noGrp="1"/>
          </p:cNvSpPr>
          <p:nvPr>
            <p:ph type="title"/>
          </p:nvPr>
        </p:nvSpPr>
        <p:spPr>
          <a:xfrm>
            <a:off x="319009" y="319875"/>
            <a:ext cx="84987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294" name="Google Shape;2294;p17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295" name="Google Shape;2295;p171"/>
          <p:cNvSpPr txBox="1">
            <a:spLocks noGrp="1"/>
          </p:cNvSpPr>
          <p:nvPr>
            <p:ph type="body" idx="1"/>
          </p:nvPr>
        </p:nvSpPr>
        <p:spPr>
          <a:xfrm>
            <a:off x="307741" y="1371597"/>
            <a:ext cx="8488200" cy="16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1050"/>
            </a:lvl1pPr>
            <a:lvl2pPr marL="914400" lvl="1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900"/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750"/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296" name="Google Shape;2296;p171"/>
          <p:cNvSpPr txBox="1">
            <a:spLocks noGrp="1"/>
          </p:cNvSpPr>
          <p:nvPr>
            <p:ph type="subTitle" idx="2"/>
          </p:nvPr>
        </p:nvSpPr>
        <p:spPr>
          <a:xfrm>
            <a:off x="318327" y="962960"/>
            <a:ext cx="84882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3 Boxes">
  <p:cSld name="2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8" name="Google Shape;2298;p172"/>
          <p:cNvSpPr/>
          <p:nvPr/>
        </p:nvSpPr>
        <p:spPr>
          <a:xfrm rot="10800000">
            <a:off x="336209" y="1052995"/>
            <a:ext cx="2794200" cy="35121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299" name="Google Shape;2299;p172"/>
          <p:cNvSpPr/>
          <p:nvPr/>
        </p:nvSpPr>
        <p:spPr>
          <a:xfrm rot="10800000">
            <a:off x="3190649" y="1052994"/>
            <a:ext cx="2794200" cy="35121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00" name="Google Shape;2300;p172"/>
          <p:cNvSpPr/>
          <p:nvPr/>
        </p:nvSpPr>
        <p:spPr>
          <a:xfrm rot="10800000">
            <a:off x="6045088" y="1052994"/>
            <a:ext cx="2794200" cy="35121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01" name="Google Shape;2301;p17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02" name="Google Shape;2302;p172"/>
          <p:cNvSpPr txBox="1">
            <a:spLocks noGrp="1"/>
          </p:cNvSpPr>
          <p:nvPr>
            <p:ph type="title"/>
          </p:nvPr>
        </p:nvSpPr>
        <p:spPr>
          <a:xfrm>
            <a:off x="315026" y="319875"/>
            <a:ext cx="85308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303" name="Google Shape;2303;p172"/>
          <p:cNvSpPr txBox="1">
            <a:spLocks noGrp="1"/>
          </p:cNvSpPr>
          <p:nvPr>
            <p:ph type="body" idx="1"/>
          </p:nvPr>
        </p:nvSpPr>
        <p:spPr>
          <a:xfrm>
            <a:off x="515283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304" name="Google Shape;2304;p172"/>
          <p:cNvSpPr txBox="1">
            <a:spLocks noGrp="1"/>
          </p:cNvSpPr>
          <p:nvPr>
            <p:ph type="body" idx="2"/>
          </p:nvPr>
        </p:nvSpPr>
        <p:spPr>
          <a:xfrm>
            <a:off x="3363137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305" name="Google Shape;2305;p172"/>
          <p:cNvSpPr txBox="1">
            <a:spLocks noGrp="1"/>
          </p:cNvSpPr>
          <p:nvPr>
            <p:ph type="body" idx="3"/>
          </p:nvPr>
        </p:nvSpPr>
        <p:spPr>
          <a:xfrm>
            <a:off x="6210991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306" name="Google Shape;2306;p172"/>
          <p:cNvSpPr txBox="1">
            <a:spLocks noGrp="1"/>
          </p:cNvSpPr>
          <p:nvPr>
            <p:ph type="title" idx="4" hasCustomPrompt="1"/>
          </p:nvPr>
        </p:nvSpPr>
        <p:spPr>
          <a:xfrm>
            <a:off x="515283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307" name="Google Shape;2307;p172"/>
          <p:cNvSpPr txBox="1">
            <a:spLocks noGrp="1"/>
          </p:cNvSpPr>
          <p:nvPr>
            <p:ph type="title" idx="5" hasCustomPrompt="1"/>
          </p:nvPr>
        </p:nvSpPr>
        <p:spPr>
          <a:xfrm>
            <a:off x="3363137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308" name="Google Shape;2308;p172"/>
          <p:cNvSpPr txBox="1">
            <a:spLocks noGrp="1"/>
          </p:cNvSpPr>
          <p:nvPr>
            <p:ph type="title" idx="6" hasCustomPrompt="1"/>
          </p:nvPr>
        </p:nvSpPr>
        <p:spPr>
          <a:xfrm>
            <a:off x="6210991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4 Boxes">
  <p:cSld name="2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0" name="Google Shape;2310;p173"/>
          <p:cNvSpPr/>
          <p:nvPr/>
        </p:nvSpPr>
        <p:spPr>
          <a:xfrm rot="10800000">
            <a:off x="4627008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11" name="Google Shape;2311;p173"/>
          <p:cNvSpPr/>
          <p:nvPr/>
        </p:nvSpPr>
        <p:spPr>
          <a:xfrm rot="10800000">
            <a:off x="336116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12" name="Google Shape;2312;p173"/>
          <p:cNvSpPr/>
          <p:nvPr/>
        </p:nvSpPr>
        <p:spPr>
          <a:xfrm rot="10800000">
            <a:off x="2481562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13" name="Google Shape;2313;p173"/>
          <p:cNvSpPr/>
          <p:nvPr/>
        </p:nvSpPr>
        <p:spPr>
          <a:xfrm rot="10800000">
            <a:off x="6772454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14" name="Google Shape;2314;p17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15" name="Google Shape;2315;p173"/>
          <p:cNvSpPr txBox="1">
            <a:spLocks noGrp="1"/>
          </p:cNvSpPr>
          <p:nvPr>
            <p:ph type="title"/>
          </p:nvPr>
        </p:nvSpPr>
        <p:spPr>
          <a:xfrm>
            <a:off x="315026" y="319875"/>
            <a:ext cx="85428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316" name="Google Shape;2316;p173"/>
          <p:cNvSpPr txBox="1">
            <a:spLocks noGrp="1"/>
          </p:cNvSpPr>
          <p:nvPr>
            <p:ph type="body" idx="1"/>
          </p:nvPr>
        </p:nvSpPr>
        <p:spPr>
          <a:xfrm>
            <a:off x="2651462" y="2249424"/>
            <a:ext cx="17940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317" name="Google Shape;2317;p173"/>
          <p:cNvSpPr txBox="1">
            <a:spLocks noGrp="1"/>
          </p:cNvSpPr>
          <p:nvPr>
            <p:ph type="body" idx="2"/>
          </p:nvPr>
        </p:nvSpPr>
        <p:spPr>
          <a:xfrm>
            <a:off x="4796546" y="2249424"/>
            <a:ext cx="17940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318" name="Google Shape;2318;p173"/>
          <p:cNvSpPr txBox="1">
            <a:spLocks noGrp="1"/>
          </p:cNvSpPr>
          <p:nvPr>
            <p:ph type="body" idx="3"/>
          </p:nvPr>
        </p:nvSpPr>
        <p:spPr>
          <a:xfrm>
            <a:off x="6942821" y="2249424"/>
            <a:ext cx="17940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319" name="Google Shape;2319;p173"/>
          <p:cNvSpPr txBox="1">
            <a:spLocks noGrp="1"/>
          </p:cNvSpPr>
          <p:nvPr>
            <p:ph type="title" idx="4" hasCustomPrompt="1"/>
          </p:nvPr>
        </p:nvSpPr>
        <p:spPr>
          <a:xfrm>
            <a:off x="2651462" y="1286890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320" name="Google Shape;2320;p173"/>
          <p:cNvSpPr txBox="1">
            <a:spLocks noGrp="1"/>
          </p:cNvSpPr>
          <p:nvPr>
            <p:ph type="title" idx="5" hasCustomPrompt="1"/>
          </p:nvPr>
        </p:nvSpPr>
        <p:spPr>
          <a:xfrm>
            <a:off x="4796546" y="1286890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321" name="Google Shape;2321;p173"/>
          <p:cNvSpPr txBox="1">
            <a:spLocks noGrp="1"/>
          </p:cNvSpPr>
          <p:nvPr>
            <p:ph type="title" idx="6" hasCustomPrompt="1"/>
          </p:nvPr>
        </p:nvSpPr>
        <p:spPr>
          <a:xfrm>
            <a:off x="6942821" y="1286890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322" name="Google Shape;2322;p173"/>
          <p:cNvSpPr txBox="1">
            <a:spLocks noGrp="1"/>
          </p:cNvSpPr>
          <p:nvPr>
            <p:ph type="body" idx="7"/>
          </p:nvPr>
        </p:nvSpPr>
        <p:spPr>
          <a:xfrm>
            <a:off x="515283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323" name="Google Shape;2323;p173"/>
          <p:cNvSpPr txBox="1">
            <a:spLocks noGrp="1"/>
          </p:cNvSpPr>
          <p:nvPr>
            <p:ph type="title" idx="8" hasCustomPrompt="1"/>
          </p:nvPr>
        </p:nvSpPr>
        <p:spPr>
          <a:xfrm>
            <a:off x="515283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3 Boxes - Image">
  <p:cSld name="22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5" name="Google Shape;2325;p174"/>
          <p:cNvSpPr/>
          <p:nvPr/>
        </p:nvSpPr>
        <p:spPr>
          <a:xfrm>
            <a:off x="342855" y="2571750"/>
            <a:ext cx="27924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26" name="Google Shape;2326;p174"/>
          <p:cNvSpPr/>
          <p:nvPr/>
        </p:nvSpPr>
        <p:spPr>
          <a:xfrm>
            <a:off x="3232807" y="2571750"/>
            <a:ext cx="27924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27" name="Google Shape;2327;p174"/>
          <p:cNvSpPr/>
          <p:nvPr/>
        </p:nvSpPr>
        <p:spPr>
          <a:xfrm>
            <a:off x="6117317" y="2571750"/>
            <a:ext cx="27924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28" name="Google Shape;2328;p17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29" name="Google Shape;2329;p174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947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330" name="Google Shape;2330;p174"/>
          <p:cNvSpPr>
            <a:spLocks noGrp="1"/>
          </p:cNvSpPr>
          <p:nvPr>
            <p:ph type="pic" idx="2"/>
          </p:nvPr>
        </p:nvSpPr>
        <p:spPr>
          <a:xfrm>
            <a:off x="342855" y="1143171"/>
            <a:ext cx="2792400" cy="1683300"/>
          </a:xfrm>
          <a:prstGeom prst="round2SameRect">
            <a:avLst>
              <a:gd name="adj1" fmla="val 4909"/>
              <a:gd name="adj2" fmla="val 0"/>
            </a:avLst>
          </a:prstGeom>
          <a:noFill/>
          <a:ln>
            <a:noFill/>
          </a:ln>
        </p:spPr>
      </p:sp>
      <p:sp>
        <p:nvSpPr>
          <p:cNvPr id="2331" name="Google Shape;2331;p174"/>
          <p:cNvSpPr>
            <a:spLocks noGrp="1"/>
          </p:cNvSpPr>
          <p:nvPr>
            <p:ph type="pic" idx="3"/>
          </p:nvPr>
        </p:nvSpPr>
        <p:spPr>
          <a:xfrm>
            <a:off x="3232807" y="1143171"/>
            <a:ext cx="2792400" cy="1683300"/>
          </a:xfrm>
          <a:prstGeom prst="round2SameRect">
            <a:avLst>
              <a:gd name="adj1" fmla="val 4909"/>
              <a:gd name="adj2" fmla="val 0"/>
            </a:avLst>
          </a:prstGeom>
          <a:noFill/>
          <a:ln>
            <a:noFill/>
          </a:ln>
        </p:spPr>
      </p:sp>
      <p:sp>
        <p:nvSpPr>
          <p:cNvPr id="2332" name="Google Shape;2332;p174"/>
          <p:cNvSpPr>
            <a:spLocks noGrp="1"/>
          </p:cNvSpPr>
          <p:nvPr>
            <p:ph type="pic" idx="4"/>
          </p:nvPr>
        </p:nvSpPr>
        <p:spPr>
          <a:xfrm>
            <a:off x="6117317" y="1143171"/>
            <a:ext cx="2792400" cy="1683300"/>
          </a:xfrm>
          <a:prstGeom prst="round2SameRect">
            <a:avLst>
              <a:gd name="adj1" fmla="val 4909"/>
              <a:gd name="adj2" fmla="val 0"/>
            </a:avLst>
          </a:prstGeom>
          <a:noFill/>
          <a:ln>
            <a:noFill/>
          </a:ln>
        </p:spPr>
      </p:sp>
      <p:sp>
        <p:nvSpPr>
          <p:cNvPr id="2333" name="Google Shape;2333;p174"/>
          <p:cNvSpPr txBox="1">
            <a:spLocks noGrp="1"/>
          </p:cNvSpPr>
          <p:nvPr>
            <p:ph type="subTitle" idx="1"/>
          </p:nvPr>
        </p:nvSpPr>
        <p:spPr>
          <a:xfrm>
            <a:off x="502453" y="303301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34" name="Google Shape;2334;p174"/>
          <p:cNvSpPr txBox="1">
            <a:spLocks noGrp="1"/>
          </p:cNvSpPr>
          <p:nvPr>
            <p:ph type="subTitle" idx="5"/>
          </p:nvPr>
        </p:nvSpPr>
        <p:spPr>
          <a:xfrm>
            <a:off x="3402434" y="3033014"/>
            <a:ext cx="2396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35" name="Google Shape;2335;p174"/>
          <p:cNvSpPr txBox="1">
            <a:spLocks noGrp="1"/>
          </p:cNvSpPr>
          <p:nvPr>
            <p:ph type="subTitle" idx="6"/>
          </p:nvPr>
        </p:nvSpPr>
        <p:spPr>
          <a:xfrm>
            <a:off x="6302409" y="3033014"/>
            <a:ext cx="2396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36" name="Google Shape;2336;p174"/>
          <p:cNvSpPr txBox="1">
            <a:spLocks noGrp="1"/>
          </p:cNvSpPr>
          <p:nvPr>
            <p:ph type="subTitle" idx="7"/>
          </p:nvPr>
        </p:nvSpPr>
        <p:spPr>
          <a:xfrm>
            <a:off x="3404271" y="366960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37" name="Google Shape;2337;p174"/>
          <p:cNvSpPr txBox="1">
            <a:spLocks noGrp="1"/>
          </p:cNvSpPr>
          <p:nvPr>
            <p:ph type="subTitle" idx="8"/>
          </p:nvPr>
        </p:nvSpPr>
        <p:spPr>
          <a:xfrm>
            <a:off x="6279734" y="366960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38" name="Google Shape;2338;p174"/>
          <p:cNvSpPr txBox="1">
            <a:spLocks noGrp="1"/>
          </p:cNvSpPr>
          <p:nvPr>
            <p:ph type="subTitle" idx="9"/>
          </p:nvPr>
        </p:nvSpPr>
        <p:spPr>
          <a:xfrm>
            <a:off x="511560" y="366960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2 Boxes - Image">
  <p:cSld name="23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0" name="Google Shape;2340;p175"/>
          <p:cNvSpPr/>
          <p:nvPr/>
        </p:nvSpPr>
        <p:spPr>
          <a:xfrm>
            <a:off x="1396605" y="2566035"/>
            <a:ext cx="31272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41" name="Google Shape;2341;p175"/>
          <p:cNvSpPr/>
          <p:nvPr/>
        </p:nvSpPr>
        <p:spPr>
          <a:xfrm>
            <a:off x="4620214" y="2566035"/>
            <a:ext cx="31272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42" name="Google Shape;2342;p17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43" name="Google Shape;2343;p175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029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344" name="Google Shape;2344;p175"/>
          <p:cNvSpPr>
            <a:spLocks noGrp="1"/>
          </p:cNvSpPr>
          <p:nvPr>
            <p:ph type="pic" idx="2"/>
          </p:nvPr>
        </p:nvSpPr>
        <p:spPr>
          <a:xfrm>
            <a:off x="1396605" y="1142575"/>
            <a:ext cx="3124200" cy="1686300"/>
          </a:xfrm>
          <a:prstGeom prst="round2SameRect">
            <a:avLst>
              <a:gd name="adj1" fmla="val 4909"/>
              <a:gd name="adj2" fmla="val 0"/>
            </a:avLst>
          </a:prstGeom>
          <a:solidFill>
            <a:schemeClr val="lt1"/>
          </a:solidFill>
          <a:ln>
            <a:noFill/>
          </a:ln>
        </p:spPr>
      </p:sp>
      <p:sp>
        <p:nvSpPr>
          <p:cNvPr id="2345" name="Google Shape;2345;p175"/>
          <p:cNvSpPr>
            <a:spLocks noGrp="1"/>
          </p:cNvSpPr>
          <p:nvPr>
            <p:ph type="pic" idx="3"/>
          </p:nvPr>
        </p:nvSpPr>
        <p:spPr>
          <a:xfrm>
            <a:off x="4620214" y="1142575"/>
            <a:ext cx="3124200" cy="1686300"/>
          </a:xfrm>
          <a:prstGeom prst="round2SameRect">
            <a:avLst>
              <a:gd name="adj1" fmla="val 4909"/>
              <a:gd name="adj2" fmla="val 0"/>
            </a:avLst>
          </a:prstGeom>
          <a:solidFill>
            <a:schemeClr val="lt1"/>
          </a:solidFill>
          <a:ln>
            <a:noFill/>
          </a:ln>
        </p:spPr>
      </p:sp>
      <p:sp>
        <p:nvSpPr>
          <p:cNvPr id="2346" name="Google Shape;2346;p175"/>
          <p:cNvSpPr txBox="1">
            <a:spLocks noGrp="1"/>
          </p:cNvSpPr>
          <p:nvPr>
            <p:ph type="subTitle" idx="1"/>
          </p:nvPr>
        </p:nvSpPr>
        <p:spPr>
          <a:xfrm>
            <a:off x="1583035" y="3035175"/>
            <a:ext cx="2732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47" name="Google Shape;2347;p175"/>
          <p:cNvSpPr txBox="1">
            <a:spLocks noGrp="1"/>
          </p:cNvSpPr>
          <p:nvPr>
            <p:ph type="subTitle" idx="4"/>
          </p:nvPr>
        </p:nvSpPr>
        <p:spPr>
          <a:xfrm>
            <a:off x="1593216" y="3671766"/>
            <a:ext cx="2732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48" name="Google Shape;2348;p175"/>
          <p:cNvSpPr txBox="1">
            <a:spLocks noGrp="1"/>
          </p:cNvSpPr>
          <p:nvPr>
            <p:ph type="subTitle" idx="5"/>
          </p:nvPr>
        </p:nvSpPr>
        <p:spPr>
          <a:xfrm>
            <a:off x="4768489" y="3035175"/>
            <a:ext cx="27222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49" name="Google Shape;2349;p175"/>
          <p:cNvSpPr txBox="1">
            <a:spLocks noGrp="1"/>
          </p:cNvSpPr>
          <p:nvPr>
            <p:ph type="subTitle" idx="6"/>
          </p:nvPr>
        </p:nvSpPr>
        <p:spPr>
          <a:xfrm>
            <a:off x="4778632" y="3671766"/>
            <a:ext cx="27222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2 Boxes">
  <p:cSld name="2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1" name="Google Shape;2351;p176"/>
          <p:cNvSpPr/>
          <p:nvPr/>
        </p:nvSpPr>
        <p:spPr>
          <a:xfrm>
            <a:off x="4602879" y="1155600"/>
            <a:ext cx="3127200" cy="3302100"/>
          </a:xfrm>
          <a:prstGeom prst="roundRect">
            <a:avLst>
              <a:gd name="adj" fmla="val 57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52" name="Google Shape;2352;p176"/>
          <p:cNvSpPr/>
          <p:nvPr/>
        </p:nvSpPr>
        <p:spPr>
          <a:xfrm>
            <a:off x="1396579" y="1155600"/>
            <a:ext cx="3127200" cy="3302100"/>
          </a:xfrm>
          <a:prstGeom prst="roundRect">
            <a:avLst>
              <a:gd name="adj" fmla="val 57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53" name="Google Shape;2353;p17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54" name="Google Shape;2354;p176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029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355" name="Google Shape;2355;p176"/>
          <p:cNvSpPr txBox="1">
            <a:spLocks noGrp="1"/>
          </p:cNvSpPr>
          <p:nvPr>
            <p:ph type="body" idx="1"/>
          </p:nvPr>
        </p:nvSpPr>
        <p:spPr>
          <a:xfrm>
            <a:off x="1711703" y="3344466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810"/>
              <a:buChar char="●"/>
              <a:defRPr sz="900">
                <a:solidFill>
                  <a:schemeClr val="accent5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75"/>
              <a:buChar char="●"/>
              <a:defRPr sz="750">
                <a:solidFill>
                  <a:schemeClr val="accent5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07"/>
              <a:buChar char="●"/>
              <a:defRPr sz="675">
                <a:solidFill>
                  <a:schemeClr val="accent5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356" name="Google Shape;2356;p176"/>
          <p:cNvSpPr txBox="1">
            <a:spLocks noGrp="1"/>
          </p:cNvSpPr>
          <p:nvPr>
            <p:ph type="body" idx="2"/>
          </p:nvPr>
        </p:nvSpPr>
        <p:spPr>
          <a:xfrm>
            <a:off x="4882637" y="3344466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810"/>
              <a:buChar char="●"/>
              <a:defRPr sz="900">
                <a:solidFill>
                  <a:schemeClr val="accent5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75"/>
              <a:buChar char="●"/>
              <a:defRPr sz="750">
                <a:solidFill>
                  <a:schemeClr val="accent5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07"/>
              <a:buChar char="●"/>
              <a:defRPr sz="675">
                <a:solidFill>
                  <a:schemeClr val="accent5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357" name="Google Shape;2357;p176"/>
          <p:cNvSpPr txBox="1">
            <a:spLocks noGrp="1"/>
          </p:cNvSpPr>
          <p:nvPr>
            <p:ph type="subTitle" idx="3"/>
          </p:nvPr>
        </p:nvSpPr>
        <p:spPr>
          <a:xfrm>
            <a:off x="1711718" y="2655525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 algn="ctr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 algn="ctr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58" name="Google Shape;2358;p176"/>
          <p:cNvSpPr txBox="1">
            <a:spLocks noGrp="1"/>
          </p:cNvSpPr>
          <p:nvPr>
            <p:ph type="subTitle" idx="4"/>
          </p:nvPr>
        </p:nvSpPr>
        <p:spPr>
          <a:xfrm>
            <a:off x="4882652" y="2655525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 algn="ctr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 algn="ctr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Gradient | Split - Text Left">
  <p:cSld name="33_Custom Layout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2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0" name="Google Shape;2360;p177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33"/>
          </a:xfrm>
          <a:prstGeom prst="rect">
            <a:avLst/>
          </a:prstGeom>
          <a:noFill/>
          <a:ln>
            <a:noFill/>
          </a:ln>
        </p:spPr>
      </p:pic>
      <p:sp>
        <p:nvSpPr>
          <p:cNvPr id="2361" name="Google Shape;2361;p17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362" name="Google Shape;2362;p177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2363" name="Google Shape;2363;p177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2364" name="Google Shape;2364;p177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365" name="Google Shape;2365;p177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366" name="Google Shape;2366;p177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2367" name="Google Shape;2367;p177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2368" name="Google Shape;2368;p177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369" name="Google Shape;2369;p177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370" name="Google Shape;2370;p177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371" name="Google Shape;2371;p177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2372" name="Google Shape;2372;p177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sp>
        <p:nvSpPr>
          <p:cNvPr id="2373" name="Google Shape;2373;p177"/>
          <p:cNvSpPr txBox="1">
            <a:spLocks noGrp="1"/>
          </p:cNvSpPr>
          <p:nvPr>
            <p:ph type="title"/>
          </p:nvPr>
        </p:nvSpPr>
        <p:spPr>
          <a:xfrm>
            <a:off x="316371" y="1805745"/>
            <a:ext cx="3421800" cy="12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50"/>
              <a:buFont typeface="Poppins"/>
              <a:buNone/>
              <a:defRPr sz="25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SWAT">
  <p:cSld name="3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" name="Google Shape;2375;p178"/>
          <p:cNvSpPr/>
          <p:nvPr/>
        </p:nvSpPr>
        <p:spPr>
          <a:xfrm>
            <a:off x="1061772" y="571500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76" name="Google Shape;2376;p178"/>
          <p:cNvSpPr/>
          <p:nvPr/>
        </p:nvSpPr>
        <p:spPr>
          <a:xfrm>
            <a:off x="1061772" y="1526844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77" name="Google Shape;2377;p178"/>
          <p:cNvSpPr/>
          <p:nvPr/>
        </p:nvSpPr>
        <p:spPr>
          <a:xfrm>
            <a:off x="1061772" y="2482187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78" name="Google Shape;2378;p178"/>
          <p:cNvSpPr/>
          <p:nvPr/>
        </p:nvSpPr>
        <p:spPr>
          <a:xfrm>
            <a:off x="1061772" y="3437531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79" name="Google Shape;2379;p178"/>
          <p:cNvSpPr/>
          <p:nvPr/>
        </p:nvSpPr>
        <p:spPr>
          <a:xfrm rot="5400000">
            <a:off x="7143120" y="1404403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470050"/>
              </a:gs>
              <a:gs pos="22000">
                <a:srgbClr val="470050"/>
              </a:gs>
              <a:gs pos="100000">
                <a:srgbClr val="7A003A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80" name="Google Shape;2380;p178"/>
          <p:cNvSpPr/>
          <p:nvPr/>
        </p:nvSpPr>
        <p:spPr>
          <a:xfrm rot="5400000">
            <a:off x="7143120" y="2360174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240057"/>
              </a:gs>
              <a:gs pos="22000">
                <a:srgbClr val="240057"/>
              </a:gs>
              <a:gs pos="100000">
                <a:srgbClr val="3D004E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81" name="Google Shape;2381;p178"/>
          <p:cNvSpPr/>
          <p:nvPr/>
        </p:nvSpPr>
        <p:spPr>
          <a:xfrm rot="5400000">
            <a:off x="7143120" y="3315945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1A2797"/>
              </a:gs>
              <a:gs pos="22000">
                <a:srgbClr val="1A2797"/>
              </a:gs>
              <a:gs pos="100000">
                <a:srgbClr val="1E0056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82" name="Google Shape;2382;p178"/>
          <p:cNvSpPr/>
          <p:nvPr/>
        </p:nvSpPr>
        <p:spPr>
          <a:xfrm rot="5400000">
            <a:off x="7143120" y="448632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8E0038"/>
              </a:gs>
              <a:gs pos="22000">
                <a:srgbClr val="8E0038"/>
              </a:gs>
              <a:gs pos="100000">
                <a:srgbClr val="D70021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383" name="Google Shape;2383;p17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384" name="Google Shape;2384;p178"/>
          <p:cNvSpPr/>
          <p:nvPr/>
        </p:nvSpPr>
        <p:spPr>
          <a:xfrm rot="-5400000">
            <a:off x="1188072" y="445260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5" name="Google Shape;2385;p178"/>
          <p:cNvSpPr txBox="1"/>
          <p:nvPr/>
        </p:nvSpPr>
        <p:spPr>
          <a:xfrm>
            <a:off x="1071246" y="580976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S</a:t>
            </a:r>
            <a:endParaRPr sz="525"/>
          </a:p>
        </p:txBody>
      </p:sp>
      <p:sp>
        <p:nvSpPr>
          <p:cNvPr id="2386" name="Google Shape;2386;p178"/>
          <p:cNvSpPr/>
          <p:nvPr/>
        </p:nvSpPr>
        <p:spPr>
          <a:xfrm rot="-5400000">
            <a:off x="1188072" y="1400605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7" name="Google Shape;2387;p178"/>
          <p:cNvSpPr txBox="1"/>
          <p:nvPr/>
        </p:nvSpPr>
        <p:spPr>
          <a:xfrm>
            <a:off x="1071246" y="1536326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W</a:t>
            </a:r>
            <a:endParaRPr sz="525"/>
          </a:p>
        </p:txBody>
      </p:sp>
      <p:sp>
        <p:nvSpPr>
          <p:cNvPr id="2388" name="Google Shape;2388;p178"/>
          <p:cNvSpPr/>
          <p:nvPr/>
        </p:nvSpPr>
        <p:spPr>
          <a:xfrm rot="-5400000">
            <a:off x="1188072" y="2355950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89" name="Google Shape;2389;p178"/>
          <p:cNvSpPr txBox="1"/>
          <p:nvPr/>
        </p:nvSpPr>
        <p:spPr>
          <a:xfrm>
            <a:off x="1071246" y="2491667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O</a:t>
            </a:r>
            <a:endParaRPr sz="525"/>
          </a:p>
        </p:txBody>
      </p:sp>
      <p:sp>
        <p:nvSpPr>
          <p:cNvPr id="2390" name="Google Shape;2390;p178"/>
          <p:cNvSpPr/>
          <p:nvPr/>
        </p:nvSpPr>
        <p:spPr>
          <a:xfrm rot="-5400000">
            <a:off x="1188072" y="3311296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1" name="Google Shape;2391;p178"/>
          <p:cNvSpPr txBox="1"/>
          <p:nvPr/>
        </p:nvSpPr>
        <p:spPr>
          <a:xfrm>
            <a:off x="1071246" y="3447017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T</a:t>
            </a:r>
            <a:endParaRPr sz="525"/>
          </a:p>
        </p:txBody>
      </p:sp>
      <p:sp>
        <p:nvSpPr>
          <p:cNvPr id="2392" name="Google Shape;2392;p178"/>
          <p:cNvSpPr txBox="1">
            <a:spLocks noGrp="1"/>
          </p:cNvSpPr>
          <p:nvPr>
            <p:ph type="subTitle" idx="1"/>
          </p:nvPr>
        </p:nvSpPr>
        <p:spPr>
          <a:xfrm>
            <a:off x="2414582" y="803841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93" name="Google Shape;2393;p178"/>
          <p:cNvSpPr txBox="1">
            <a:spLocks noGrp="1"/>
          </p:cNvSpPr>
          <p:nvPr>
            <p:ph type="subTitle" idx="2"/>
          </p:nvPr>
        </p:nvSpPr>
        <p:spPr>
          <a:xfrm>
            <a:off x="2414588" y="1045449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2394" name="Google Shape;2394;p178"/>
          <p:cNvSpPr txBox="1">
            <a:spLocks noGrp="1"/>
          </p:cNvSpPr>
          <p:nvPr>
            <p:ph type="subTitle" idx="3"/>
          </p:nvPr>
        </p:nvSpPr>
        <p:spPr>
          <a:xfrm>
            <a:off x="2414582" y="1770783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95" name="Google Shape;2395;p178"/>
          <p:cNvSpPr txBox="1">
            <a:spLocks noGrp="1"/>
          </p:cNvSpPr>
          <p:nvPr>
            <p:ph type="subTitle" idx="4"/>
          </p:nvPr>
        </p:nvSpPr>
        <p:spPr>
          <a:xfrm>
            <a:off x="2414588" y="2012391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2396" name="Google Shape;2396;p178"/>
          <p:cNvSpPr txBox="1">
            <a:spLocks noGrp="1"/>
          </p:cNvSpPr>
          <p:nvPr>
            <p:ph type="subTitle" idx="5"/>
          </p:nvPr>
        </p:nvSpPr>
        <p:spPr>
          <a:xfrm>
            <a:off x="2414582" y="2717198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97" name="Google Shape;2397;p178"/>
          <p:cNvSpPr txBox="1">
            <a:spLocks noGrp="1"/>
          </p:cNvSpPr>
          <p:nvPr>
            <p:ph type="subTitle" idx="6"/>
          </p:nvPr>
        </p:nvSpPr>
        <p:spPr>
          <a:xfrm>
            <a:off x="2414588" y="2958806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2398" name="Google Shape;2398;p178"/>
          <p:cNvSpPr txBox="1">
            <a:spLocks noGrp="1"/>
          </p:cNvSpPr>
          <p:nvPr>
            <p:ph type="subTitle" idx="7"/>
          </p:nvPr>
        </p:nvSpPr>
        <p:spPr>
          <a:xfrm>
            <a:off x="2414582" y="3681304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399" name="Google Shape;2399;p178"/>
          <p:cNvSpPr txBox="1">
            <a:spLocks noGrp="1"/>
          </p:cNvSpPr>
          <p:nvPr>
            <p:ph type="subTitle" idx="8"/>
          </p:nvPr>
        </p:nvSpPr>
        <p:spPr>
          <a:xfrm>
            <a:off x="2414588" y="3922913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2400" name="Google Shape;2400;p178"/>
          <p:cNvSpPr/>
          <p:nvPr/>
        </p:nvSpPr>
        <p:spPr>
          <a:xfrm>
            <a:off x="7376091" y="818657"/>
            <a:ext cx="396872" cy="368483"/>
          </a:xfrm>
          <a:custGeom>
            <a:avLst/>
            <a:gdLst/>
            <a:ahLst/>
            <a:cxnLst/>
            <a:rect l="l" t="t" r="r" b="b"/>
            <a:pathLst>
              <a:path w="2055" h="1908" extrusionOk="0">
                <a:moveTo>
                  <a:pt x="433" y="608"/>
                </a:moveTo>
                <a:lnTo>
                  <a:pt x="433" y="1788"/>
                </a:lnTo>
                <a:lnTo>
                  <a:pt x="74" y="1788"/>
                </a:lnTo>
                <a:lnTo>
                  <a:pt x="74" y="608"/>
                </a:lnTo>
                <a:close/>
                <a:moveTo>
                  <a:pt x="1437" y="74"/>
                </a:moveTo>
                <a:lnTo>
                  <a:pt x="1474" y="83"/>
                </a:lnTo>
                <a:lnTo>
                  <a:pt x="1511" y="102"/>
                </a:lnTo>
                <a:lnTo>
                  <a:pt x="1529" y="139"/>
                </a:lnTo>
                <a:lnTo>
                  <a:pt x="1539" y="175"/>
                </a:lnTo>
                <a:lnTo>
                  <a:pt x="1539" y="194"/>
                </a:lnTo>
                <a:lnTo>
                  <a:pt x="1529" y="221"/>
                </a:lnTo>
                <a:lnTo>
                  <a:pt x="1492" y="304"/>
                </a:lnTo>
                <a:lnTo>
                  <a:pt x="1437" y="387"/>
                </a:lnTo>
                <a:lnTo>
                  <a:pt x="1317" y="562"/>
                </a:lnTo>
                <a:lnTo>
                  <a:pt x="1299" y="599"/>
                </a:lnTo>
                <a:lnTo>
                  <a:pt x="1290" y="636"/>
                </a:lnTo>
                <a:lnTo>
                  <a:pt x="1299" y="682"/>
                </a:lnTo>
                <a:lnTo>
                  <a:pt x="1327" y="728"/>
                </a:lnTo>
                <a:lnTo>
                  <a:pt x="1363" y="756"/>
                </a:lnTo>
                <a:lnTo>
                  <a:pt x="1410" y="765"/>
                </a:lnTo>
                <a:lnTo>
                  <a:pt x="1870" y="765"/>
                </a:lnTo>
                <a:lnTo>
                  <a:pt x="1907" y="774"/>
                </a:lnTo>
                <a:lnTo>
                  <a:pt x="1944" y="793"/>
                </a:lnTo>
                <a:lnTo>
                  <a:pt x="1971" y="820"/>
                </a:lnTo>
                <a:lnTo>
                  <a:pt x="1981" y="857"/>
                </a:lnTo>
                <a:lnTo>
                  <a:pt x="1981" y="866"/>
                </a:lnTo>
                <a:lnTo>
                  <a:pt x="1971" y="912"/>
                </a:lnTo>
                <a:lnTo>
                  <a:pt x="1953" y="949"/>
                </a:lnTo>
                <a:lnTo>
                  <a:pt x="1916" y="968"/>
                </a:lnTo>
                <a:lnTo>
                  <a:pt x="1870" y="977"/>
                </a:lnTo>
                <a:lnTo>
                  <a:pt x="1585" y="977"/>
                </a:lnTo>
                <a:lnTo>
                  <a:pt x="1566" y="986"/>
                </a:lnTo>
                <a:lnTo>
                  <a:pt x="1566" y="995"/>
                </a:lnTo>
                <a:lnTo>
                  <a:pt x="1557" y="1014"/>
                </a:lnTo>
                <a:lnTo>
                  <a:pt x="1566" y="1023"/>
                </a:lnTo>
                <a:lnTo>
                  <a:pt x="1566" y="1041"/>
                </a:lnTo>
                <a:lnTo>
                  <a:pt x="1585" y="1051"/>
                </a:lnTo>
                <a:lnTo>
                  <a:pt x="1796" y="1051"/>
                </a:lnTo>
                <a:lnTo>
                  <a:pt x="1833" y="1060"/>
                </a:lnTo>
                <a:lnTo>
                  <a:pt x="1870" y="1078"/>
                </a:lnTo>
                <a:lnTo>
                  <a:pt x="1898" y="1115"/>
                </a:lnTo>
                <a:lnTo>
                  <a:pt x="1898" y="1161"/>
                </a:lnTo>
                <a:lnTo>
                  <a:pt x="1898" y="1170"/>
                </a:lnTo>
                <a:lnTo>
                  <a:pt x="1889" y="1207"/>
                </a:lnTo>
                <a:lnTo>
                  <a:pt x="1861" y="1235"/>
                </a:lnTo>
                <a:lnTo>
                  <a:pt x="1833" y="1253"/>
                </a:lnTo>
                <a:lnTo>
                  <a:pt x="1787" y="1262"/>
                </a:lnTo>
                <a:lnTo>
                  <a:pt x="1585" y="1262"/>
                </a:lnTo>
                <a:lnTo>
                  <a:pt x="1566" y="1272"/>
                </a:lnTo>
                <a:lnTo>
                  <a:pt x="1566" y="1290"/>
                </a:lnTo>
                <a:lnTo>
                  <a:pt x="1557" y="1299"/>
                </a:lnTo>
                <a:lnTo>
                  <a:pt x="1566" y="1318"/>
                </a:lnTo>
                <a:lnTo>
                  <a:pt x="1566" y="1327"/>
                </a:lnTo>
                <a:lnTo>
                  <a:pt x="1585" y="1336"/>
                </a:lnTo>
                <a:lnTo>
                  <a:pt x="1704" y="1336"/>
                </a:lnTo>
                <a:lnTo>
                  <a:pt x="1741" y="1345"/>
                </a:lnTo>
                <a:lnTo>
                  <a:pt x="1778" y="1373"/>
                </a:lnTo>
                <a:lnTo>
                  <a:pt x="1796" y="1401"/>
                </a:lnTo>
                <a:lnTo>
                  <a:pt x="1806" y="1447"/>
                </a:lnTo>
                <a:lnTo>
                  <a:pt x="1806" y="1456"/>
                </a:lnTo>
                <a:lnTo>
                  <a:pt x="1796" y="1493"/>
                </a:lnTo>
                <a:lnTo>
                  <a:pt x="1769" y="1520"/>
                </a:lnTo>
                <a:lnTo>
                  <a:pt x="1732" y="1539"/>
                </a:lnTo>
                <a:lnTo>
                  <a:pt x="1695" y="1548"/>
                </a:lnTo>
                <a:lnTo>
                  <a:pt x="1594" y="1548"/>
                </a:lnTo>
                <a:lnTo>
                  <a:pt x="1585" y="1557"/>
                </a:lnTo>
                <a:lnTo>
                  <a:pt x="1566" y="1557"/>
                </a:lnTo>
                <a:lnTo>
                  <a:pt x="1566" y="1576"/>
                </a:lnTo>
                <a:lnTo>
                  <a:pt x="1557" y="1585"/>
                </a:lnTo>
                <a:lnTo>
                  <a:pt x="1566" y="1603"/>
                </a:lnTo>
                <a:lnTo>
                  <a:pt x="1566" y="1613"/>
                </a:lnTo>
                <a:lnTo>
                  <a:pt x="1585" y="1622"/>
                </a:lnTo>
                <a:lnTo>
                  <a:pt x="1612" y="1622"/>
                </a:lnTo>
                <a:lnTo>
                  <a:pt x="1658" y="1631"/>
                </a:lnTo>
                <a:lnTo>
                  <a:pt x="1686" y="1659"/>
                </a:lnTo>
                <a:lnTo>
                  <a:pt x="1714" y="1686"/>
                </a:lnTo>
                <a:lnTo>
                  <a:pt x="1723" y="1732"/>
                </a:lnTo>
                <a:lnTo>
                  <a:pt x="1723" y="1741"/>
                </a:lnTo>
                <a:lnTo>
                  <a:pt x="1714" y="1778"/>
                </a:lnTo>
                <a:lnTo>
                  <a:pt x="1686" y="1806"/>
                </a:lnTo>
                <a:lnTo>
                  <a:pt x="1649" y="1834"/>
                </a:lnTo>
                <a:lnTo>
                  <a:pt x="1170" y="1834"/>
                </a:lnTo>
                <a:lnTo>
                  <a:pt x="1069" y="1824"/>
                </a:lnTo>
                <a:lnTo>
                  <a:pt x="958" y="1806"/>
                </a:lnTo>
                <a:lnTo>
                  <a:pt x="848" y="1778"/>
                </a:lnTo>
                <a:lnTo>
                  <a:pt x="746" y="1751"/>
                </a:lnTo>
                <a:lnTo>
                  <a:pt x="645" y="1714"/>
                </a:lnTo>
                <a:lnTo>
                  <a:pt x="562" y="1677"/>
                </a:lnTo>
                <a:lnTo>
                  <a:pt x="507" y="1649"/>
                </a:lnTo>
                <a:lnTo>
                  <a:pt x="507" y="1649"/>
                </a:lnTo>
                <a:lnTo>
                  <a:pt x="507" y="763"/>
                </a:lnTo>
                <a:lnTo>
                  <a:pt x="507" y="763"/>
                </a:lnTo>
                <a:lnTo>
                  <a:pt x="608" y="700"/>
                </a:lnTo>
                <a:lnTo>
                  <a:pt x="709" y="636"/>
                </a:lnTo>
                <a:lnTo>
                  <a:pt x="912" y="507"/>
                </a:lnTo>
                <a:lnTo>
                  <a:pt x="1013" y="443"/>
                </a:lnTo>
                <a:lnTo>
                  <a:pt x="1115" y="350"/>
                </a:lnTo>
                <a:lnTo>
                  <a:pt x="1234" y="249"/>
                </a:lnTo>
                <a:lnTo>
                  <a:pt x="1354" y="111"/>
                </a:lnTo>
                <a:lnTo>
                  <a:pt x="1391" y="83"/>
                </a:lnTo>
                <a:lnTo>
                  <a:pt x="1437" y="74"/>
                </a:lnTo>
                <a:close/>
                <a:moveTo>
                  <a:pt x="1400" y="0"/>
                </a:moveTo>
                <a:lnTo>
                  <a:pt x="1363" y="10"/>
                </a:lnTo>
                <a:lnTo>
                  <a:pt x="1336" y="28"/>
                </a:lnTo>
                <a:lnTo>
                  <a:pt x="1299" y="56"/>
                </a:lnTo>
                <a:lnTo>
                  <a:pt x="1179" y="194"/>
                </a:lnTo>
                <a:lnTo>
                  <a:pt x="1069" y="295"/>
                </a:lnTo>
                <a:lnTo>
                  <a:pt x="967" y="378"/>
                </a:lnTo>
                <a:lnTo>
                  <a:pt x="866" y="452"/>
                </a:lnTo>
                <a:lnTo>
                  <a:pt x="673" y="572"/>
                </a:lnTo>
                <a:lnTo>
                  <a:pt x="562" y="636"/>
                </a:lnTo>
                <a:lnTo>
                  <a:pt x="507" y="674"/>
                </a:lnTo>
                <a:lnTo>
                  <a:pt x="507" y="674"/>
                </a:lnTo>
                <a:lnTo>
                  <a:pt x="507" y="572"/>
                </a:lnTo>
                <a:lnTo>
                  <a:pt x="498" y="553"/>
                </a:lnTo>
                <a:lnTo>
                  <a:pt x="498" y="544"/>
                </a:lnTo>
                <a:lnTo>
                  <a:pt x="479" y="535"/>
                </a:lnTo>
                <a:lnTo>
                  <a:pt x="18" y="535"/>
                </a:lnTo>
                <a:lnTo>
                  <a:pt x="9" y="544"/>
                </a:lnTo>
                <a:lnTo>
                  <a:pt x="0" y="553"/>
                </a:lnTo>
                <a:lnTo>
                  <a:pt x="0" y="572"/>
                </a:lnTo>
                <a:lnTo>
                  <a:pt x="0" y="1824"/>
                </a:lnTo>
                <a:lnTo>
                  <a:pt x="0" y="1834"/>
                </a:lnTo>
                <a:lnTo>
                  <a:pt x="9" y="1852"/>
                </a:lnTo>
                <a:lnTo>
                  <a:pt x="18" y="1861"/>
                </a:lnTo>
                <a:lnTo>
                  <a:pt x="479" y="1861"/>
                </a:lnTo>
                <a:lnTo>
                  <a:pt x="498" y="1852"/>
                </a:lnTo>
                <a:lnTo>
                  <a:pt x="498" y="1834"/>
                </a:lnTo>
                <a:lnTo>
                  <a:pt x="507" y="1824"/>
                </a:lnTo>
                <a:lnTo>
                  <a:pt x="507" y="1732"/>
                </a:lnTo>
                <a:lnTo>
                  <a:pt x="507" y="1732"/>
                </a:lnTo>
                <a:lnTo>
                  <a:pt x="525" y="1741"/>
                </a:lnTo>
                <a:lnTo>
                  <a:pt x="617" y="1788"/>
                </a:lnTo>
                <a:lnTo>
                  <a:pt x="728" y="1815"/>
                </a:lnTo>
                <a:lnTo>
                  <a:pt x="829" y="1852"/>
                </a:lnTo>
                <a:lnTo>
                  <a:pt x="940" y="1880"/>
                </a:lnTo>
                <a:lnTo>
                  <a:pt x="1050" y="1898"/>
                </a:lnTo>
                <a:lnTo>
                  <a:pt x="1161" y="1907"/>
                </a:lnTo>
                <a:lnTo>
                  <a:pt x="1640" y="1907"/>
                </a:lnTo>
                <a:lnTo>
                  <a:pt x="1677" y="1898"/>
                </a:lnTo>
                <a:lnTo>
                  <a:pt x="1704" y="1889"/>
                </a:lnTo>
                <a:lnTo>
                  <a:pt x="1732" y="1870"/>
                </a:lnTo>
                <a:lnTo>
                  <a:pt x="1760" y="1843"/>
                </a:lnTo>
                <a:lnTo>
                  <a:pt x="1778" y="1815"/>
                </a:lnTo>
                <a:lnTo>
                  <a:pt x="1787" y="1778"/>
                </a:lnTo>
                <a:lnTo>
                  <a:pt x="1796" y="1751"/>
                </a:lnTo>
                <a:lnTo>
                  <a:pt x="1796" y="1732"/>
                </a:lnTo>
                <a:lnTo>
                  <a:pt x="1787" y="1695"/>
                </a:lnTo>
                <a:lnTo>
                  <a:pt x="1778" y="1659"/>
                </a:lnTo>
                <a:lnTo>
                  <a:pt x="1760" y="1631"/>
                </a:lnTo>
                <a:lnTo>
                  <a:pt x="1750" y="1616"/>
                </a:lnTo>
                <a:lnTo>
                  <a:pt x="1750" y="1616"/>
                </a:lnTo>
                <a:lnTo>
                  <a:pt x="1760" y="1613"/>
                </a:lnTo>
                <a:lnTo>
                  <a:pt x="1787" y="1594"/>
                </a:lnTo>
                <a:lnTo>
                  <a:pt x="1815" y="1576"/>
                </a:lnTo>
                <a:lnTo>
                  <a:pt x="1843" y="1557"/>
                </a:lnTo>
                <a:lnTo>
                  <a:pt x="1861" y="1530"/>
                </a:lnTo>
                <a:lnTo>
                  <a:pt x="1870" y="1493"/>
                </a:lnTo>
                <a:lnTo>
                  <a:pt x="1879" y="1456"/>
                </a:lnTo>
                <a:lnTo>
                  <a:pt x="1879" y="1447"/>
                </a:lnTo>
                <a:lnTo>
                  <a:pt x="1879" y="1410"/>
                </a:lnTo>
                <a:lnTo>
                  <a:pt x="1870" y="1373"/>
                </a:lnTo>
                <a:lnTo>
                  <a:pt x="1852" y="1345"/>
                </a:lnTo>
                <a:lnTo>
                  <a:pt x="1838" y="1332"/>
                </a:lnTo>
                <a:lnTo>
                  <a:pt x="1838" y="1332"/>
                </a:lnTo>
                <a:lnTo>
                  <a:pt x="1852" y="1327"/>
                </a:lnTo>
                <a:lnTo>
                  <a:pt x="1889" y="1308"/>
                </a:lnTo>
                <a:lnTo>
                  <a:pt x="1916" y="1290"/>
                </a:lnTo>
                <a:lnTo>
                  <a:pt x="1935" y="1272"/>
                </a:lnTo>
                <a:lnTo>
                  <a:pt x="1953" y="1235"/>
                </a:lnTo>
                <a:lnTo>
                  <a:pt x="1971" y="1207"/>
                </a:lnTo>
                <a:lnTo>
                  <a:pt x="1971" y="1170"/>
                </a:lnTo>
                <a:lnTo>
                  <a:pt x="1971" y="1161"/>
                </a:lnTo>
                <a:lnTo>
                  <a:pt x="1971" y="1124"/>
                </a:lnTo>
                <a:lnTo>
                  <a:pt x="1962" y="1087"/>
                </a:lnTo>
                <a:lnTo>
                  <a:pt x="1944" y="1060"/>
                </a:lnTo>
                <a:lnTo>
                  <a:pt x="1930" y="1039"/>
                </a:lnTo>
                <a:lnTo>
                  <a:pt x="1930" y="1039"/>
                </a:lnTo>
                <a:lnTo>
                  <a:pt x="1944" y="1032"/>
                </a:lnTo>
                <a:lnTo>
                  <a:pt x="1971" y="1023"/>
                </a:lnTo>
                <a:lnTo>
                  <a:pt x="1999" y="995"/>
                </a:lnTo>
                <a:lnTo>
                  <a:pt x="2027" y="968"/>
                </a:lnTo>
                <a:lnTo>
                  <a:pt x="2036" y="940"/>
                </a:lnTo>
                <a:lnTo>
                  <a:pt x="2054" y="903"/>
                </a:lnTo>
                <a:lnTo>
                  <a:pt x="2054" y="866"/>
                </a:lnTo>
                <a:lnTo>
                  <a:pt x="2054" y="857"/>
                </a:lnTo>
                <a:lnTo>
                  <a:pt x="2045" y="820"/>
                </a:lnTo>
                <a:lnTo>
                  <a:pt x="2036" y="783"/>
                </a:lnTo>
                <a:lnTo>
                  <a:pt x="2018" y="756"/>
                </a:lnTo>
                <a:lnTo>
                  <a:pt x="1990" y="737"/>
                </a:lnTo>
                <a:lnTo>
                  <a:pt x="1962" y="719"/>
                </a:lnTo>
                <a:lnTo>
                  <a:pt x="1935" y="700"/>
                </a:lnTo>
                <a:lnTo>
                  <a:pt x="1898" y="691"/>
                </a:lnTo>
                <a:lnTo>
                  <a:pt x="1419" y="691"/>
                </a:lnTo>
                <a:lnTo>
                  <a:pt x="1391" y="682"/>
                </a:lnTo>
                <a:lnTo>
                  <a:pt x="1373" y="673"/>
                </a:lnTo>
                <a:lnTo>
                  <a:pt x="1363" y="654"/>
                </a:lnTo>
                <a:lnTo>
                  <a:pt x="1363" y="636"/>
                </a:lnTo>
                <a:lnTo>
                  <a:pt x="1363" y="627"/>
                </a:lnTo>
                <a:lnTo>
                  <a:pt x="1373" y="608"/>
                </a:lnTo>
                <a:lnTo>
                  <a:pt x="1502" y="424"/>
                </a:lnTo>
                <a:lnTo>
                  <a:pt x="1548" y="341"/>
                </a:lnTo>
                <a:lnTo>
                  <a:pt x="1594" y="249"/>
                </a:lnTo>
                <a:lnTo>
                  <a:pt x="1612" y="212"/>
                </a:lnTo>
                <a:lnTo>
                  <a:pt x="1612" y="175"/>
                </a:lnTo>
                <a:lnTo>
                  <a:pt x="1612" y="139"/>
                </a:lnTo>
                <a:lnTo>
                  <a:pt x="1603" y="102"/>
                </a:lnTo>
                <a:lnTo>
                  <a:pt x="1585" y="74"/>
                </a:lnTo>
                <a:lnTo>
                  <a:pt x="1557" y="46"/>
                </a:lnTo>
                <a:lnTo>
                  <a:pt x="1529" y="28"/>
                </a:lnTo>
                <a:lnTo>
                  <a:pt x="1502" y="10"/>
                </a:lnTo>
                <a:lnTo>
                  <a:pt x="1465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706250" tIns="706250" rIns="706250" bIns="7062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1" name="Google Shape;2401;p178"/>
          <p:cNvSpPr/>
          <p:nvPr/>
        </p:nvSpPr>
        <p:spPr>
          <a:xfrm>
            <a:off x="7394388" y="1784332"/>
            <a:ext cx="396872" cy="370221"/>
          </a:xfrm>
          <a:custGeom>
            <a:avLst/>
            <a:gdLst/>
            <a:ahLst/>
            <a:cxnLst/>
            <a:rect l="l" t="t" r="r" b="b"/>
            <a:pathLst>
              <a:path w="2055" h="1917" extrusionOk="0">
                <a:moveTo>
                  <a:pt x="433" y="130"/>
                </a:moveTo>
                <a:lnTo>
                  <a:pt x="433" y="1309"/>
                </a:lnTo>
                <a:lnTo>
                  <a:pt x="74" y="1309"/>
                </a:lnTo>
                <a:lnTo>
                  <a:pt x="74" y="130"/>
                </a:lnTo>
                <a:close/>
                <a:moveTo>
                  <a:pt x="1603" y="74"/>
                </a:moveTo>
                <a:lnTo>
                  <a:pt x="1649" y="83"/>
                </a:lnTo>
                <a:lnTo>
                  <a:pt x="1686" y="102"/>
                </a:lnTo>
                <a:lnTo>
                  <a:pt x="1705" y="139"/>
                </a:lnTo>
                <a:lnTo>
                  <a:pt x="1723" y="176"/>
                </a:lnTo>
                <a:lnTo>
                  <a:pt x="1723" y="185"/>
                </a:lnTo>
                <a:lnTo>
                  <a:pt x="1714" y="222"/>
                </a:lnTo>
                <a:lnTo>
                  <a:pt x="1686" y="258"/>
                </a:lnTo>
                <a:lnTo>
                  <a:pt x="1659" y="286"/>
                </a:lnTo>
                <a:lnTo>
                  <a:pt x="1613" y="295"/>
                </a:lnTo>
                <a:lnTo>
                  <a:pt x="1585" y="295"/>
                </a:lnTo>
                <a:lnTo>
                  <a:pt x="1567" y="305"/>
                </a:lnTo>
                <a:lnTo>
                  <a:pt x="1557" y="314"/>
                </a:lnTo>
                <a:lnTo>
                  <a:pt x="1557" y="332"/>
                </a:lnTo>
                <a:lnTo>
                  <a:pt x="1557" y="341"/>
                </a:lnTo>
                <a:lnTo>
                  <a:pt x="1567" y="351"/>
                </a:lnTo>
                <a:lnTo>
                  <a:pt x="1585" y="360"/>
                </a:lnTo>
                <a:lnTo>
                  <a:pt x="1594" y="369"/>
                </a:lnTo>
                <a:lnTo>
                  <a:pt x="1732" y="369"/>
                </a:lnTo>
                <a:lnTo>
                  <a:pt x="1769" y="397"/>
                </a:lnTo>
                <a:lnTo>
                  <a:pt x="1797" y="424"/>
                </a:lnTo>
                <a:lnTo>
                  <a:pt x="1806" y="461"/>
                </a:lnTo>
                <a:lnTo>
                  <a:pt x="1806" y="470"/>
                </a:lnTo>
                <a:lnTo>
                  <a:pt x="1797" y="516"/>
                </a:lnTo>
                <a:lnTo>
                  <a:pt x="1778" y="544"/>
                </a:lnTo>
                <a:lnTo>
                  <a:pt x="1742" y="572"/>
                </a:lnTo>
                <a:lnTo>
                  <a:pt x="1696" y="581"/>
                </a:lnTo>
                <a:lnTo>
                  <a:pt x="1585" y="581"/>
                </a:lnTo>
                <a:lnTo>
                  <a:pt x="1567" y="590"/>
                </a:lnTo>
                <a:lnTo>
                  <a:pt x="1557" y="599"/>
                </a:lnTo>
                <a:lnTo>
                  <a:pt x="1557" y="618"/>
                </a:lnTo>
                <a:lnTo>
                  <a:pt x="1557" y="627"/>
                </a:lnTo>
                <a:lnTo>
                  <a:pt x="1567" y="645"/>
                </a:lnTo>
                <a:lnTo>
                  <a:pt x="1585" y="645"/>
                </a:lnTo>
                <a:lnTo>
                  <a:pt x="1594" y="655"/>
                </a:lnTo>
                <a:lnTo>
                  <a:pt x="1788" y="655"/>
                </a:lnTo>
                <a:lnTo>
                  <a:pt x="1825" y="664"/>
                </a:lnTo>
                <a:lnTo>
                  <a:pt x="1861" y="682"/>
                </a:lnTo>
                <a:lnTo>
                  <a:pt x="1889" y="710"/>
                </a:lnTo>
                <a:lnTo>
                  <a:pt x="1898" y="747"/>
                </a:lnTo>
                <a:lnTo>
                  <a:pt x="1898" y="756"/>
                </a:lnTo>
                <a:lnTo>
                  <a:pt x="1889" y="802"/>
                </a:lnTo>
                <a:lnTo>
                  <a:pt x="1871" y="839"/>
                </a:lnTo>
                <a:lnTo>
                  <a:pt x="1834" y="857"/>
                </a:lnTo>
                <a:lnTo>
                  <a:pt x="1797" y="866"/>
                </a:lnTo>
                <a:lnTo>
                  <a:pt x="1585" y="866"/>
                </a:lnTo>
                <a:lnTo>
                  <a:pt x="1567" y="876"/>
                </a:lnTo>
                <a:lnTo>
                  <a:pt x="1557" y="885"/>
                </a:lnTo>
                <a:lnTo>
                  <a:pt x="1557" y="903"/>
                </a:lnTo>
                <a:lnTo>
                  <a:pt x="1557" y="922"/>
                </a:lnTo>
                <a:lnTo>
                  <a:pt x="1567" y="931"/>
                </a:lnTo>
                <a:lnTo>
                  <a:pt x="1585" y="940"/>
                </a:lnTo>
                <a:lnTo>
                  <a:pt x="1871" y="940"/>
                </a:lnTo>
                <a:lnTo>
                  <a:pt x="1917" y="949"/>
                </a:lnTo>
                <a:lnTo>
                  <a:pt x="1944" y="968"/>
                </a:lnTo>
                <a:lnTo>
                  <a:pt x="1972" y="1005"/>
                </a:lnTo>
                <a:lnTo>
                  <a:pt x="1981" y="1051"/>
                </a:lnTo>
                <a:lnTo>
                  <a:pt x="1981" y="1060"/>
                </a:lnTo>
                <a:lnTo>
                  <a:pt x="1972" y="1097"/>
                </a:lnTo>
                <a:lnTo>
                  <a:pt x="1944" y="1124"/>
                </a:lnTo>
                <a:lnTo>
                  <a:pt x="1907" y="1143"/>
                </a:lnTo>
                <a:lnTo>
                  <a:pt x="1861" y="1152"/>
                </a:lnTo>
                <a:lnTo>
                  <a:pt x="1410" y="1152"/>
                </a:lnTo>
                <a:lnTo>
                  <a:pt x="1364" y="1161"/>
                </a:lnTo>
                <a:lnTo>
                  <a:pt x="1327" y="1189"/>
                </a:lnTo>
                <a:lnTo>
                  <a:pt x="1299" y="1226"/>
                </a:lnTo>
                <a:lnTo>
                  <a:pt x="1290" y="1272"/>
                </a:lnTo>
                <a:lnTo>
                  <a:pt x="1290" y="1318"/>
                </a:lnTo>
                <a:lnTo>
                  <a:pt x="1309" y="1355"/>
                </a:lnTo>
                <a:lnTo>
                  <a:pt x="1438" y="1530"/>
                </a:lnTo>
                <a:lnTo>
                  <a:pt x="1484" y="1613"/>
                </a:lnTo>
                <a:lnTo>
                  <a:pt x="1530" y="1696"/>
                </a:lnTo>
                <a:lnTo>
                  <a:pt x="1539" y="1723"/>
                </a:lnTo>
                <a:lnTo>
                  <a:pt x="1539" y="1742"/>
                </a:lnTo>
                <a:lnTo>
                  <a:pt x="1530" y="1779"/>
                </a:lnTo>
                <a:lnTo>
                  <a:pt x="1511" y="1815"/>
                </a:lnTo>
                <a:lnTo>
                  <a:pt x="1474" y="1834"/>
                </a:lnTo>
                <a:lnTo>
                  <a:pt x="1438" y="1843"/>
                </a:lnTo>
                <a:lnTo>
                  <a:pt x="1392" y="1834"/>
                </a:lnTo>
                <a:lnTo>
                  <a:pt x="1355" y="1806"/>
                </a:lnTo>
                <a:lnTo>
                  <a:pt x="1226" y="1668"/>
                </a:lnTo>
                <a:lnTo>
                  <a:pt x="1115" y="1567"/>
                </a:lnTo>
                <a:lnTo>
                  <a:pt x="1005" y="1475"/>
                </a:lnTo>
                <a:lnTo>
                  <a:pt x="903" y="1410"/>
                </a:lnTo>
                <a:lnTo>
                  <a:pt x="710" y="1281"/>
                </a:lnTo>
                <a:lnTo>
                  <a:pt x="599" y="1217"/>
                </a:lnTo>
                <a:lnTo>
                  <a:pt x="507" y="1155"/>
                </a:lnTo>
                <a:lnTo>
                  <a:pt x="507" y="1155"/>
                </a:lnTo>
                <a:lnTo>
                  <a:pt x="507" y="268"/>
                </a:lnTo>
                <a:lnTo>
                  <a:pt x="562" y="240"/>
                </a:lnTo>
                <a:lnTo>
                  <a:pt x="645" y="203"/>
                </a:lnTo>
                <a:lnTo>
                  <a:pt x="747" y="166"/>
                </a:lnTo>
                <a:lnTo>
                  <a:pt x="848" y="139"/>
                </a:lnTo>
                <a:lnTo>
                  <a:pt x="959" y="111"/>
                </a:lnTo>
                <a:lnTo>
                  <a:pt x="1060" y="93"/>
                </a:lnTo>
                <a:lnTo>
                  <a:pt x="1170" y="83"/>
                </a:lnTo>
                <a:lnTo>
                  <a:pt x="1263" y="74"/>
                </a:lnTo>
                <a:close/>
                <a:moveTo>
                  <a:pt x="1263" y="1"/>
                </a:moveTo>
                <a:lnTo>
                  <a:pt x="1161" y="10"/>
                </a:lnTo>
                <a:lnTo>
                  <a:pt x="1051" y="19"/>
                </a:lnTo>
                <a:lnTo>
                  <a:pt x="940" y="37"/>
                </a:lnTo>
                <a:lnTo>
                  <a:pt x="830" y="65"/>
                </a:lnTo>
                <a:lnTo>
                  <a:pt x="719" y="93"/>
                </a:lnTo>
                <a:lnTo>
                  <a:pt x="618" y="130"/>
                </a:lnTo>
                <a:lnTo>
                  <a:pt x="526" y="176"/>
                </a:lnTo>
                <a:lnTo>
                  <a:pt x="507" y="185"/>
                </a:lnTo>
                <a:lnTo>
                  <a:pt x="507" y="185"/>
                </a:lnTo>
                <a:lnTo>
                  <a:pt x="507" y="93"/>
                </a:lnTo>
                <a:lnTo>
                  <a:pt x="498" y="74"/>
                </a:lnTo>
                <a:lnTo>
                  <a:pt x="489" y="65"/>
                </a:lnTo>
                <a:lnTo>
                  <a:pt x="480" y="56"/>
                </a:lnTo>
                <a:lnTo>
                  <a:pt x="19" y="56"/>
                </a:lnTo>
                <a:lnTo>
                  <a:pt x="10" y="65"/>
                </a:lnTo>
                <a:lnTo>
                  <a:pt x="0" y="74"/>
                </a:lnTo>
                <a:lnTo>
                  <a:pt x="0" y="93"/>
                </a:lnTo>
                <a:lnTo>
                  <a:pt x="0" y="1346"/>
                </a:lnTo>
                <a:lnTo>
                  <a:pt x="0" y="1355"/>
                </a:lnTo>
                <a:lnTo>
                  <a:pt x="10" y="1373"/>
                </a:lnTo>
                <a:lnTo>
                  <a:pt x="19" y="1382"/>
                </a:lnTo>
                <a:lnTo>
                  <a:pt x="480" y="1382"/>
                </a:lnTo>
                <a:lnTo>
                  <a:pt x="489" y="1373"/>
                </a:lnTo>
                <a:lnTo>
                  <a:pt x="498" y="1355"/>
                </a:lnTo>
                <a:lnTo>
                  <a:pt x="507" y="1346"/>
                </a:lnTo>
                <a:lnTo>
                  <a:pt x="507" y="1243"/>
                </a:lnTo>
                <a:lnTo>
                  <a:pt x="507" y="1243"/>
                </a:lnTo>
                <a:lnTo>
                  <a:pt x="562" y="1281"/>
                </a:lnTo>
                <a:lnTo>
                  <a:pt x="673" y="1346"/>
                </a:lnTo>
                <a:lnTo>
                  <a:pt x="866" y="1465"/>
                </a:lnTo>
                <a:lnTo>
                  <a:pt x="968" y="1539"/>
                </a:lnTo>
                <a:lnTo>
                  <a:pt x="1069" y="1622"/>
                </a:lnTo>
                <a:lnTo>
                  <a:pt x="1180" y="1723"/>
                </a:lnTo>
                <a:lnTo>
                  <a:pt x="1299" y="1852"/>
                </a:lnTo>
                <a:lnTo>
                  <a:pt x="1336" y="1880"/>
                </a:lnTo>
                <a:lnTo>
                  <a:pt x="1364" y="1898"/>
                </a:lnTo>
                <a:lnTo>
                  <a:pt x="1401" y="1917"/>
                </a:lnTo>
                <a:lnTo>
                  <a:pt x="1465" y="1917"/>
                </a:lnTo>
                <a:lnTo>
                  <a:pt x="1502" y="1907"/>
                </a:lnTo>
                <a:lnTo>
                  <a:pt x="1530" y="1889"/>
                </a:lnTo>
                <a:lnTo>
                  <a:pt x="1557" y="1871"/>
                </a:lnTo>
                <a:lnTo>
                  <a:pt x="1585" y="1843"/>
                </a:lnTo>
                <a:lnTo>
                  <a:pt x="1594" y="1815"/>
                </a:lnTo>
                <a:lnTo>
                  <a:pt x="1613" y="1779"/>
                </a:lnTo>
                <a:lnTo>
                  <a:pt x="1613" y="1742"/>
                </a:lnTo>
                <a:lnTo>
                  <a:pt x="1613" y="1705"/>
                </a:lnTo>
                <a:lnTo>
                  <a:pt x="1594" y="1668"/>
                </a:lnTo>
                <a:lnTo>
                  <a:pt x="1548" y="1576"/>
                </a:lnTo>
                <a:lnTo>
                  <a:pt x="1493" y="1493"/>
                </a:lnTo>
                <a:lnTo>
                  <a:pt x="1373" y="1309"/>
                </a:lnTo>
                <a:lnTo>
                  <a:pt x="1364" y="1290"/>
                </a:lnTo>
                <a:lnTo>
                  <a:pt x="1364" y="1272"/>
                </a:lnTo>
                <a:lnTo>
                  <a:pt x="1364" y="1253"/>
                </a:lnTo>
                <a:lnTo>
                  <a:pt x="1373" y="1244"/>
                </a:lnTo>
                <a:lnTo>
                  <a:pt x="1392" y="1235"/>
                </a:lnTo>
                <a:lnTo>
                  <a:pt x="1410" y="1226"/>
                </a:lnTo>
                <a:lnTo>
                  <a:pt x="1898" y="1226"/>
                </a:lnTo>
                <a:lnTo>
                  <a:pt x="1935" y="1217"/>
                </a:lnTo>
                <a:lnTo>
                  <a:pt x="1963" y="1198"/>
                </a:lnTo>
                <a:lnTo>
                  <a:pt x="1990" y="1180"/>
                </a:lnTo>
                <a:lnTo>
                  <a:pt x="2018" y="1161"/>
                </a:lnTo>
                <a:lnTo>
                  <a:pt x="2036" y="1134"/>
                </a:lnTo>
                <a:lnTo>
                  <a:pt x="2046" y="1097"/>
                </a:lnTo>
                <a:lnTo>
                  <a:pt x="2055" y="1060"/>
                </a:lnTo>
                <a:lnTo>
                  <a:pt x="2055" y="1051"/>
                </a:lnTo>
                <a:lnTo>
                  <a:pt x="2046" y="1014"/>
                </a:lnTo>
                <a:lnTo>
                  <a:pt x="2036" y="977"/>
                </a:lnTo>
                <a:lnTo>
                  <a:pt x="2018" y="949"/>
                </a:lnTo>
                <a:lnTo>
                  <a:pt x="2000" y="922"/>
                </a:lnTo>
                <a:lnTo>
                  <a:pt x="1972" y="894"/>
                </a:lnTo>
                <a:lnTo>
                  <a:pt x="1944" y="885"/>
                </a:lnTo>
                <a:lnTo>
                  <a:pt x="1930" y="878"/>
                </a:lnTo>
                <a:lnTo>
                  <a:pt x="1930" y="878"/>
                </a:lnTo>
                <a:lnTo>
                  <a:pt x="1944" y="857"/>
                </a:lnTo>
                <a:lnTo>
                  <a:pt x="1963" y="830"/>
                </a:lnTo>
                <a:lnTo>
                  <a:pt x="1972" y="793"/>
                </a:lnTo>
                <a:lnTo>
                  <a:pt x="1972" y="756"/>
                </a:lnTo>
                <a:lnTo>
                  <a:pt x="1972" y="747"/>
                </a:lnTo>
                <a:lnTo>
                  <a:pt x="1972" y="710"/>
                </a:lnTo>
                <a:lnTo>
                  <a:pt x="1953" y="673"/>
                </a:lnTo>
                <a:lnTo>
                  <a:pt x="1935" y="645"/>
                </a:lnTo>
                <a:lnTo>
                  <a:pt x="1917" y="627"/>
                </a:lnTo>
                <a:lnTo>
                  <a:pt x="1889" y="609"/>
                </a:lnTo>
                <a:lnTo>
                  <a:pt x="1852" y="590"/>
                </a:lnTo>
                <a:lnTo>
                  <a:pt x="1838" y="586"/>
                </a:lnTo>
                <a:lnTo>
                  <a:pt x="1838" y="586"/>
                </a:lnTo>
                <a:lnTo>
                  <a:pt x="1852" y="572"/>
                </a:lnTo>
                <a:lnTo>
                  <a:pt x="1861" y="544"/>
                </a:lnTo>
                <a:lnTo>
                  <a:pt x="1880" y="507"/>
                </a:lnTo>
                <a:lnTo>
                  <a:pt x="1880" y="470"/>
                </a:lnTo>
                <a:lnTo>
                  <a:pt x="1880" y="452"/>
                </a:lnTo>
                <a:lnTo>
                  <a:pt x="1871" y="424"/>
                </a:lnTo>
                <a:lnTo>
                  <a:pt x="1861" y="387"/>
                </a:lnTo>
                <a:lnTo>
                  <a:pt x="1843" y="360"/>
                </a:lnTo>
                <a:lnTo>
                  <a:pt x="1815" y="341"/>
                </a:lnTo>
                <a:lnTo>
                  <a:pt x="1788" y="314"/>
                </a:lnTo>
                <a:lnTo>
                  <a:pt x="1760" y="305"/>
                </a:lnTo>
                <a:lnTo>
                  <a:pt x="1749" y="302"/>
                </a:lnTo>
                <a:lnTo>
                  <a:pt x="1749" y="302"/>
                </a:lnTo>
                <a:lnTo>
                  <a:pt x="1760" y="286"/>
                </a:lnTo>
                <a:lnTo>
                  <a:pt x="1778" y="258"/>
                </a:lnTo>
                <a:lnTo>
                  <a:pt x="1788" y="222"/>
                </a:lnTo>
                <a:lnTo>
                  <a:pt x="1797" y="185"/>
                </a:lnTo>
                <a:lnTo>
                  <a:pt x="1797" y="166"/>
                </a:lnTo>
                <a:lnTo>
                  <a:pt x="1788" y="130"/>
                </a:lnTo>
                <a:lnTo>
                  <a:pt x="1769" y="102"/>
                </a:lnTo>
                <a:lnTo>
                  <a:pt x="1751" y="74"/>
                </a:lnTo>
                <a:lnTo>
                  <a:pt x="1732" y="47"/>
                </a:lnTo>
                <a:lnTo>
                  <a:pt x="1705" y="28"/>
                </a:lnTo>
                <a:lnTo>
                  <a:pt x="1677" y="19"/>
                </a:lnTo>
                <a:lnTo>
                  <a:pt x="1640" y="10"/>
                </a:lnTo>
                <a:lnTo>
                  <a:pt x="1622" y="5"/>
                </a:lnTo>
                <a:lnTo>
                  <a:pt x="1622" y="5"/>
                </a:lnTo>
                <a:lnTo>
                  <a:pt x="1613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706250" tIns="706250" rIns="706250" bIns="7062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2" name="Google Shape;2402;p178"/>
          <p:cNvSpPr/>
          <p:nvPr/>
        </p:nvSpPr>
        <p:spPr>
          <a:xfrm>
            <a:off x="7392892" y="2693745"/>
            <a:ext cx="363268" cy="444960"/>
          </a:xfrm>
          <a:custGeom>
            <a:avLst/>
            <a:gdLst/>
            <a:ahLst/>
            <a:cxnLst/>
            <a:rect l="l" t="t" r="r" b="b"/>
            <a:pathLst>
              <a:path w="1881" h="2304" extrusionOk="0">
                <a:moveTo>
                  <a:pt x="692" y="1"/>
                </a:moveTo>
                <a:lnTo>
                  <a:pt x="683" y="10"/>
                </a:lnTo>
                <a:lnTo>
                  <a:pt x="664" y="10"/>
                </a:lnTo>
                <a:lnTo>
                  <a:pt x="655" y="19"/>
                </a:lnTo>
                <a:lnTo>
                  <a:pt x="655" y="38"/>
                </a:lnTo>
                <a:lnTo>
                  <a:pt x="655" y="56"/>
                </a:lnTo>
                <a:lnTo>
                  <a:pt x="701" y="222"/>
                </a:lnTo>
                <a:lnTo>
                  <a:pt x="710" y="240"/>
                </a:lnTo>
                <a:lnTo>
                  <a:pt x="720" y="249"/>
                </a:lnTo>
                <a:lnTo>
                  <a:pt x="766" y="249"/>
                </a:lnTo>
                <a:lnTo>
                  <a:pt x="775" y="231"/>
                </a:lnTo>
                <a:lnTo>
                  <a:pt x="775" y="222"/>
                </a:lnTo>
                <a:lnTo>
                  <a:pt x="775" y="203"/>
                </a:lnTo>
                <a:lnTo>
                  <a:pt x="729" y="28"/>
                </a:lnTo>
                <a:lnTo>
                  <a:pt x="720" y="19"/>
                </a:lnTo>
                <a:lnTo>
                  <a:pt x="710" y="10"/>
                </a:lnTo>
                <a:lnTo>
                  <a:pt x="692" y="1"/>
                </a:lnTo>
                <a:close/>
                <a:moveTo>
                  <a:pt x="1180" y="1"/>
                </a:moveTo>
                <a:lnTo>
                  <a:pt x="1162" y="10"/>
                </a:lnTo>
                <a:lnTo>
                  <a:pt x="1153" y="19"/>
                </a:lnTo>
                <a:lnTo>
                  <a:pt x="1143" y="28"/>
                </a:lnTo>
                <a:lnTo>
                  <a:pt x="1097" y="203"/>
                </a:lnTo>
                <a:lnTo>
                  <a:pt x="1097" y="222"/>
                </a:lnTo>
                <a:lnTo>
                  <a:pt x="1106" y="231"/>
                </a:lnTo>
                <a:lnTo>
                  <a:pt x="1116" y="249"/>
                </a:lnTo>
                <a:lnTo>
                  <a:pt x="1153" y="249"/>
                </a:lnTo>
                <a:lnTo>
                  <a:pt x="1162" y="240"/>
                </a:lnTo>
                <a:lnTo>
                  <a:pt x="1171" y="222"/>
                </a:lnTo>
                <a:lnTo>
                  <a:pt x="1217" y="47"/>
                </a:lnTo>
                <a:lnTo>
                  <a:pt x="1217" y="38"/>
                </a:lnTo>
                <a:lnTo>
                  <a:pt x="1217" y="19"/>
                </a:lnTo>
                <a:lnTo>
                  <a:pt x="1208" y="10"/>
                </a:lnTo>
                <a:lnTo>
                  <a:pt x="1189" y="10"/>
                </a:lnTo>
                <a:lnTo>
                  <a:pt x="1180" y="1"/>
                </a:lnTo>
                <a:close/>
                <a:moveTo>
                  <a:pt x="1586" y="249"/>
                </a:moveTo>
                <a:lnTo>
                  <a:pt x="1576" y="259"/>
                </a:lnTo>
                <a:lnTo>
                  <a:pt x="1447" y="388"/>
                </a:lnTo>
                <a:lnTo>
                  <a:pt x="1438" y="397"/>
                </a:lnTo>
                <a:lnTo>
                  <a:pt x="1438" y="415"/>
                </a:lnTo>
                <a:lnTo>
                  <a:pt x="1438" y="425"/>
                </a:lnTo>
                <a:lnTo>
                  <a:pt x="1447" y="434"/>
                </a:lnTo>
                <a:lnTo>
                  <a:pt x="1466" y="443"/>
                </a:lnTo>
                <a:lnTo>
                  <a:pt x="1475" y="452"/>
                </a:lnTo>
                <a:lnTo>
                  <a:pt x="1493" y="443"/>
                </a:lnTo>
                <a:lnTo>
                  <a:pt x="1503" y="434"/>
                </a:lnTo>
                <a:lnTo>
                  <a:pt x="1632" y="305"/>
                </a:lnTo>
                <a:lnTo>
                  <a:pt x="1641" y="296"/>
                </a:lnTo>
                <a:lnTo>
                  <a:pt x="1641" y="286"/>
                </a:lnTo>
                <a:lnTo>
                  <a:pt x="1641" y="268"/>
                </a:lnTo>
                <a:lnTo>
                  <a:pt x="1632" y="259"/>
                </a:lnTo>
                <a:lnTo>
                  <a:pt x="1613" y="249"/>
                </a:lnTo>
                <a:close/>
                <a:moveTo>
                  <a:pt x="259" y="259"/>
                </a:moveTo>
                <a:lnTo>
                  <a:pt x="250" y="268"/>
                </a:lnTo>
                <a:lnTo>
                  <a:pt x="241" y="277"/>
                </a:lnTo>
                <a:lnTo>
                  <a:pt x="241" y="296"/>
                </a:lnTo>
                <a:lnTo>
                  <a:pt x="241" y="305"/>
                </a:lnTo>
                <a:lnTo>
                  <a:pt x="250" y="323"/>
                </a:lnTo>
                <a:lnTo>
                  <a:pt x="379" y="452"/>
                </a:lnTo>
                <a:lnTo>
                  <a:pt x="388" y="452"/>
                </a:lnTo>
                <a:lnTo>
                  <a:pt x="406" y="461"/>
                </a:lnTo>
                <a:lnTo>
                  <a:pt x="416" y="452"/>
                </a:lnTo>
                <a:lnTo>
                  <a:pt x="425" y="452"/>
                </a:lnTo>
                <a:lnTo>
                  <a:pt x="434" y="434"/>
                </a:lnTo>
                <a:lnTo>
                  <a:pt x="443" y="425"/>
                </a:lnTo>
                <a:lnTo>
                  <a:pt x="434" y="406"/>
                </a:lnTo>
                <a:lnTo>
                  <a:pt x="425" y="397"/>
                </a:lnTo>
                <a:lnTo>
                  <a:pt x="305" y="268"/>
                </a:lnTo>
                <a:lnTo>
                  <a:pt x="287" y="259"/>
                </a:lnTo>
                <a:close/>
                <a:moveTo>
                  <a:pt x="1834" y="655"/>
                </a:moveTo>
                <a:lnTo>
                  <a:pt x="1659" y="701"/>
                </a:lnTo>
                <a:lnTo>
                  <a:pt x="1650" y="710"/>
                </a:lnTo>
                <a:lnTo>
                  <a:pt x="1641" y="719"/>
                </a:lnTo>
                <a:lnTo>
                  <a:pt x="1641" y="729"/>
                </a:lnTo>
                <a:lnTo>
                  <a:pt x="1641" y="747"/>
                </a:lnTo>
                <a:lnTo>
                  <a:pt x="1641" y="756"/>
                </a:lnTo>
                <a:lnTo>
                  <a:pt x="1659" y="765"/>
                </a:lnTo>
                <a:lnTo>
                  <a:pt x="1668" y="775"/>
                </a:lnTo>
                <a:lnTo>
                  <a:pt x="1687" y="775"/>
                </a:lnTo>
                <a:lnTo>
                  <a:pt x="1853" y="719"/>
                </a:lnTo>
                <a:lnTo>
                  <a:pt x="1871" y="719"/>
                </a:lnTo>
                <a:lnTo>
                  <a:pt x="1880" y="710"/>
                </a:lnTo>
                <a:lnTo>
                  <a:pt x="1880" y="692"/>
                </a:lnTo>
                <a:lnTo>
                  <a:pt x="1880" y="682"/>
                </a:lnTo>
                <a:lnTo>
                  <a:pt x="1880" y="664"/>
                </a:lnTo>
                <a:lnTo>
                  <a:pt x="1862" y="655"/>
                </a:lnTo>
                <a:close/>
                <a:moveTo>
                  <a:pt x="19" y="682"/>
                </a:moveTo>
                <a:lnTo>
                  <a:pt x="10" y="692"/>
                </a:lnTo>
                <a:lnTo>
                  <a:pt x="1" y="710"/>
                </a:lnTo>
                <a:lnTo>
                  <a:pt x="1" y="719"/>
                </a:lnTo>
                <a:lnTo>
                  <a:pt x="1" y="738"/>
                </a:lnTo>
                <a:lnTo>
                  <a:pt x="10" y="747"/>
                </a:lnTo>
                <a:lnTo>
                  <a:pt x="29" y="756"/>
                </a:lnTo>
                <a:lnTo>
                  <a:pt x="204" y="802"/>
                </a:lnTo>
                <a:lnTo>
                  <a:pt x="213" y="802"/>
                </a:lnTo>
                <a:lnTo>
                  <a:pt x="231" y="793"/>
                </a:lnTo>
                <a:lnTo>
                  <a:pt x="241" y="784"/>
                </a:lnTo>
                <a:lnTo>
                  <a:pt x="250" y="775"/>
                </a:lnTo>
                <a:lnTo>
                  <a:pt x="250" y="756"/>
                </a:lnTo>
                <a:lnTo>
                  <a:pt x="241" y="747"/>
                </a:lnTo>
                <a:lnTo>
                  <a:pt x="231" y="738"/>
                </a:lnTo>
                <a:lnTo>
                  <a:pt x="222" y="729"/>
                </a:lnTo>
                <a:lnTo>
                  <a:pt x="47" y="682"/>
                </a:lnTo>
                <a:close/>
                <a:moveTo>
                  <a:pt x="1650" y="1097"/>
                </a:moveTo>
                <a:lnTo>
                  <a:pt x="1641" y="1106"/>
                </a:lnTo>
                <a:lnTo>
                  <a:pt x="1641" y="1125"/>
                </a:lnTo>
                <a:lnTo>
                  <a:pt x="1641" y="1134"/>
                </a:lnTo>
                <a:lnTo>
                  <a:pt x="1641" y="1152"/>
                </a:lnTo>
                <a:lnTo>
                  <a:pt x="1650" y="1161"/>
                </a:lnTo>
                <a:lnTo>
                  <a:pt x="1659" y="1171"/>
                </a:lnTo>
                <a:lnTo>
                  <a:pt x="1834" y="1217"/>
                </a:lnTo>
                <a:lnTo>
                  <a:pt x="1853" y="1217"/>
                </a:lnTo>
                <a:lnTo>
                  <a:pt x="1862" y="1208"/>
                </a:lnTo>
                <a:lnTo>
                  <a:pt x="1880" y="1198"/>
                </a:lnTo>
                <a:lnTo>
                  <a:pt x="1880" y="1189"/>
                </a:lnTo>
                <a:lnTo>
                  <a:pt x="1880" y="1171"/>
                </a:lnTo>
                <a:lnTo>
                  <a:pt x="1880" y="1161"/>
                </a:lnTo>
                <a:lnTo>
                  <a:pt x="1871" y="1152"/>
                </a:lnTo>
                <a:lnTo>
                  <a:pt x="1853" y="1143"/>
                </a:lnTo>
                <a:lnTo>
                  <a:pt x="1687" y="1097"/>
                </a:lnTo>
                <a:close/>
                <a:moveTo>
                  <a:pt x="204" y="1125"/>
                </a:moveTo>
                <a:lnTo>
                  <a:pt x="29" y="1171"/>
                </a:lnTo>
                <a:lnTo>
                  <a:pt x="10" y="1180"/>
                </a:lnTo>
                <a:lnTo>
                  <a:pt x="1" y="1189"/>
                </a:lnTo>
                <a:lnTo>
                  <a:pt x="1" y="1208"/>
                </a:lnTo>
                <a:lnTo>
                  <a:pt x="1" y="1217"/>
                </a:lnTo>
                <a:lnTo>
                  <a:pt x="10" y="1235"/>
                </a:lnTo>
                <a:lnTo>
                  <a:pt x="19" y="1235"/>
                </a:lnTo>
                <a:lnTo>
                  <a:pt x="29" y="1244"/>
                </a:lnTo>
                <a:lnTo>
                  <a:pt x="47" y="1244"/>
                </a:lnTo>
                <a:lnTo>
                  <a:pt x="222" y="1198"/>
                </a:lnTo>
                <a:lnTo>
                  <a:pt x="231" y="1189"/>
                </a:lnTo>
                <a:lnTo>
                  <a:pt x="241" y="1180"/>
                </a:lnTo>
                <a:lnTo>
                  <a:pt x="250" y="1161"/>
                </a:lnTo>
                <a:lnTo>
                  <a:pt x="250" y="1152"/>
                </a:lnTo>
                <a:lnTo>
                  <a:pt x="241" y="1134"/>
                </a:lnTo>
                <a:lnTo>
                  <a:pt x="231" y="1125"/>
                </a:lnTo>
                <a:close/>
                <a:moveTo>
                  <a:pt x="388" y="1447"/>
                </a:moveTo>
                <a:lnTo>
                  <a:pt x="379" y="1456"/>
                </a:lnTo>
                <a:lnTo>
                  <a:pt x="250" y="1585"/>
                </a:lnTo>
                <a:lnTo>
                  <a:pt x="241" y="1594"/>
                </a:lnTo>
                <a:lnTo>
                  <a:pt x="241" y="1613"/>
                </a:lnTo>
                <a:lnTo>
                  <a:pt x="241" y="1622"/>
                </a:lnTo>
                <a:lnTo>
                  <a:pt x="250" y="1641"/>
                </a:lnTo>
                <a:lnTo>
                  <a:pt x="259" y="1650"/>
                </a:lnTo>
                <a:lnTo>
                  <a:pt x="287" y="1650"/>
                </a:lnTo>
                <a:lnTo>
                  <a:pt x="305" y="1641"/>
                </a:lnTo>
                <a:lnTo>
                  <a:pt x="425" y="1512"/>
                </a:lnTo>
                <a:lnTo>
                  <a:pt x="434" y="1502"/>
                </a:lnTo>
                <a:lnTo>
                  <a:pt x="443" y="1484"/>
                </a:lnTo>
                <a:lnTo>
                  <a:pt x="434" y="1466"/>
                </a:lnTo>
                <a:lnTo>
                  <a:pt x="425" y="1456"/>
                </a:lnTo>
                <a:lnTo>
                  <a:pt x="416" y="1447"/>
                </a:lnTo>
                <a:close/>
                <a:moveTo>
                  <a:pt x="1457" y="1456"/>
                </a:moveTo>
                <a:lnTo>
                  <a:pt x="1447" y="1466"/>
                </a:lnTo>
                <a:lnTo>
                  <a:pt x="1438" y="1475"/>
                </a:lnTo>
                <a:lnTo>
                  <a:pt x="1438" y="1493"/>
                </a:lnTo>
                <a:lnTo>
                  <a:pt x="1438" y="1502"/>
                </a:lnTo>
                <a:lnTo>
                  <a:pt x="1447" y="1521"/>
                </a:lnTo>
                <a:lnTo>
                  <a:pt x="1576" y="1650"/>
                </a:lnTo>
                <a:lnTo>
                  <a:pt x="1586" y="1659"/>
                </a:lnTo>
                <a:lnTo>
                  <a:pt x="1613" y="1659"/>
                </a:lnTo>
                <a:lnTo>
                  <a:pt x="1632" y="1650"/>
                </a:lnTo>
                <a:lnTo>
                  <a:pt x="1632" y="1631"/>
                </a:lnTo>
                <a:lnTo>
                  <a:pt x="1641" y="1622"/>
                </a:lnTo>
                <a:lnTo>
                  <a:pt x="1632" y="1604"/>
                </a:lnTo>
                <a:lnTo>
                  <a:pt x="1632" y="1594"/>
                </a:lnTo>
                <a:lnTo>
                  <a:pt x="1503" y="1466"/>
                </a:lnTo>
                <a:lnTo>
                  <a:pt x="1484" y="1456"/>
                </a:lnTo>
                <a:close/>
                <a:moveTo>
                  <a:pt x="950" y="489"/>
                </a:moveTo>
                <a:lnTo>
                  <a:pt x="1042" y="498"/>
                </a:lnTo>
                <a:lnTo>
                  <a:pt x="1125" y="526"/>
                </a:lnTo>
                <a:lnTo>
                  <a:pt x="1208" y="563"/>
                </a:lnTo>
                <a:lnTo>
                  <a:pt x="1272" y="618"/>
                </a:lnTo>
                <a:lnTo>
                  <a:pt x="1328" y="692"/>
                </a:lnTo>
                <a:lnTo>
                  <a:pt x="1374" y="765"/>
                </a:lnTo>
                <a:lnTo>
                  <a:pt x="1401" y="857"/>
                </a:lnTo>
                <a:lnTo>
                  <a:pt x="1410" y="950"/>
                </a:lnTo>
                <a:lnTo>
                  <a:pt x="1401" y="1023"/>
                </a:lnTo>
                <a:lnTo>
                  <a:pt x="1374" y="1097"/>
                </a:lnTo>
                <a:lnTo>
                  <a:pt x="1337" y="1189"/>
                </a:lnTo>
                <a:lnTo>
                  <a:pt x="1282" y="1290"/>
                </a:lnTo>
                <a:lnTo>
                  <a:pt x="1235" y="1392"/>
                </a:lnTo>
                <a:lnTo>
                  <a:pt x="1208" y="1447"/>
                </a:lnTo>
                <a:lnTo>
                  <a:pt x="1189" y="1512"/>
                </a:lnTo>
                <a:lnTo>
                  <a:pt x="1171" y="1613"/>
                </a:lnTo>
                <a:lnTo>
                  <a:pt x="1162" y="1659"/>
                </a:lnTo>
                <a:lnTo>
                  <a:pt x="1153" y="1742"/>
                </a:lnTo>
                <a:lnTo>
                  <a:pt x="747" y="1742"/>
                </a:lnTo>
                <a:lnTo>
                  <a:pt x="729" y="1659"/>
                </a:lnTo>
                <a:lnTo>
                  <a:pt x="729" y="1613"/>
                </a:lnTo>
                <a:lnTo>
                  <a:pt x="701" y="1512"/>
                </a:lnTo>
                <a:lnTo>
                  <a:pt x="683" y="1447"/>
                </a:lnTo>
                <a:lnTo>
                  <a:pt x="664" y="1392"/>
                </a:lnTo>
                <a:lnTo>
                  <a:pt x="609" y="1290"/>
                </a:lnTo>
                <a:lnTo>
                  <a:pt x="554" y="1189"/>
                </a:lnTo>
                <a:lnTo>
                  <a:pt x="517" y="1097"/>
                </a:lnTo>
                <a:lnTo>
                  <a:pt x="489" y="1023"/>
                </a:lnTo>
                <a:lnTo>
                  <a:pt x="489" y="950"/>
                </a:lnTo>
                <a:lnTo>
                  <a:pt x="498" y="857"/>
                </a:lnTo>
                <a:lnTo>
                  <a:pt x="526" y="765"/>
                </a:lnTo>
                <a:lnTo>
                  <a:pt x="563" y="692"/>
                </a:lnTo>
                <a:lnTo>
                  <a:pt x="618" y="618"/>
                </a:lnTo>
                <a:lnTo>
                  <a:pt x="692" y="563"/>
                </a:lnTo>
                <a:lnTo>
                  <a:pt x="766" y="526"/>
                </a:lnTo>
                <a:lnTo>
                  <a:pt x="858" y="498"/>
                </a:lnTo>
                <a:lnTo>
                  <a:pt x="950" y="489"/>
                </a:lnTo>
                <a:close/>
                <a:moveTo>
                  <a:pt x="950" y="415"/>
                </a:moveTo>
                <a:lnTo>
                  <a:pt x="839" y="425"/>
                </a:lnTo>
                <a:lnTo>
                  <a:pt x="738" y="452"/>
                </a:lnTo>
                <a:lnTo>
                  <a:pt x="646" y="498"/>
                </a:lnTo>
                <a:lnTo>
                  <a:pt x="572" y="572"/>
                </a:lnTo>
                <a:lnTo>
                  <a:pt x="508" y="646"/>
                </a:lnTo>
                <a:lnTo>
                  <a:pt x="452" y="738"/>
                </a:lnTo>
                <a:lnTo>
                  <a:pt x="425" y="839"/>
                </a:lnTo>
                <a:lnTo>
                  <a:pt x="416" y="950"/>
                </a:lnTo>
                <a:lnTo>
                  <a:pt x="425" y="1042"/>
                </a:lnTo>
                <a:lnTo>
                  <a:pt x="443" y="1125"/>
                </a:lnTo>
                <a:lnTo>
                  <a:pt x="489" y="1217"/>
                </a:lnTo>
                <a:lnTo>
                  <a:pt x="545" y="1327"/>
                </a:lnTo>
                <a:lnTo>
                  <a:pt x="591" y="1429"/>
                </a:lnTo>
                <a:lnTo>
                  <a:pt x="618" y="1475"/>
                </a:lnTo>
                <a:lnTo>
                  <a:pt x="637" y="1530"/>
                </a:lnTo>
                <a:lnTo>
                  <a:pt x="655" y="1631"/>
                </a:lnTo>
                <a:lnTo>
                  <a:pt x="655" y="1668"/>
                </a:lnTo>
                <a:lnTo>
                  <a:pt x="673" y="1760"/>
                </a:lnTo>
                <a:lnTo>
                  <a:pt x="683" y="1779"/>
                </a:lnTo>
                <a:lnTo>
                  <a:pt x="683" y="1779"/>
                </a:lnTo>
                <a:lnTo>
                  <a:pt x="683" y="1779"/>
                </a:lnTo>
                <a:lnTo>
                  <a:pt x="683" y="1797"/>
                </a:lnTo>
                <a:lnTo>
                  <a:pt x="692" y="1806"/>
                </a:lnTo>
                <a:lnTo>
                  <a:pt x="701" y="1816"/>
                </a:lnTo>
                <a:lnTo>
                  <a:pt x="1189" y="1816"/>
                </a:lnTo>
                <a:lnTo>
                  <a:pt x="1208" y="1797"/>
                </a:lnTo>
                <a:lnTo>
                  <a:pt x="1217" y="1760"/>
                </a:lnTo>
                <a:lnTo>
                  <a:pt x="1235" y="1668"/>
                </a:lnTo>
                <a:lnTo>
                  <a:pt x="1245" y="1631"/>
                </a:lnTo>
                <a:lnTo>
                  <a:pt x="1263" y="1530"/>
                </a:lnTo>
                <a:lnTo>
                  <a:pt x="1272" y="1475"/>
                </a:lnTo>
                <a:lnTo>
                  <a:pt x="1300" y="1429"/>
                </a:lnTo>
                <a:lnTo>
                  <a:pt x="1355" y="1327"/>
                </a:lnTo>
                <a:lnTo>
                  <a:pt x="1401" y="1217"/>
                </a:lnTo>
                <a:lnTo>
                  <a:pt x="1447" y="1125"/>
                </a:lnTo>
                <a:lnTo>
                  <a:pt x="1475" y="1042"/>
                </a:lnTo>
                <a:lnTo>
                  <a:pt x="1484" y="950"/>
                </a:lnTo>
                <a:lnTo>
                  <a:pt x="1466" y="839"/>
                </a:lnTo>
                <a:lnTo>
                  <a:pt x="1438" y="738"/>
                </a:lnTo>
                <a:lnTo>
                  <a:pt x="1392" y="646"/>
                </a:lnTo>
                <a:lnTo>
                  <a:pt x="1328" y="572"/>
                </a:lnTo>
                <a:lnTo>
                  <a:pt x="1245" y="498"/>
                </a:lnTo>
                <a:lnTo>
                  <a:pt x="1153" y="452"/>
                </a:lnTo>
                <a:lnTo>
                  <a:pt x="1051" y="425"/>
                </a:lnTo>
                <a:lnTo>
                  <a:pt x="950" y="415"/>
                </a:lnTo>
                <a:close/>
                <a:moveTo>
                  <a:pt x="720" y="1926"/>
                </a:moveTo>
                <a:lnTo>
                  <a:pt x="710" y="1935"/>
                </a:lnTo>
                <a:lnTo>
                  <a:pt x="701" y="1945"/>
                </a:lnTo>
                <a:lnTo>
                  <a:pt x="692" y="1954"/>
                </a:lnTo>
                <a:lnTo>
                  <a:pt x="683" y="1963"/>
                </a:lnTo>
                <a:lnTo>
                  <a:pt x="692" y="1981"/>
                </a:lnTo>
                <a:lnTo>
                  <a:pt x="701" y="1991"/>
                </a:lnTo>
                <a:lnTo>
                  <a:pt x="710" y="2000"/>
                </a:lnTo>
                <a:lnTo>
                  <a:pt x="1189" y="2000"/>
                </a:lnTo>
                <a:lnTo>
                  <a:pt x="1199" y="1991"/>
                </a:lnTo>
                <a:lnTo>
                  <a:pt x="1208" y="1981"/>
                </a:lnTo>
                <a:lnTo>
                  <a:pt x="1208" y="1963"/>
                </a:lnTo>
                <a:lnTo>
                  <a:pt x="1208" y="1954"/>
                </a:lnTo>
                <a:lnTo>
                  <a:pt x="1199" y="1945"/>
                </a:lnTo>
                <a:lnTo>
                  <a:pt x="1189" y="1935"/>
                </a:lnTo>
                <a:lnTo>
                  <a:pt x="1171" y="1926"/>
                </a:lnTo>
                <a:close/>
                <a:moveTo>
                  <a:pt x="756" y="2083"/>
                </a:moveTo>
                <a:lnTo>
                  <a:pt x="747" y="2092"/>
                </a:lnTo>
                <a:lnTo>
                  <a:pt x="738" y="2101"/>
                </a:lnTo>
                <a:lnTo>
                  <a:pt x="729" y="2120"/>
                </a:lnTo>
                <a:lnTo>
                  <a:pt x="738" y="2129"/>
                </a:lnTo>
                <a:lnTo>
                  <a:pt x="747" y="2138"/>
                </a:lnTo>
                <a:lnTo>
                  <a:pt x="756" y="2147"/>
                </a:lnTo>
                <a:lnTo>
                  <a:pt x="766" y="2156"/>
                </a:lnTo>
                <a:lnTo>
                  <a:pt x="1125" y="2156"/>
                </a:lnTo>
                <a:lnTo>
                  <a:pt x="1143" y="2147"/>
                </a:lnTo>
                <a:lnTo>
                  <a:pt x="1153" y="2138"/>
                </a:lnTo>
                <a:lnTo>
                  <a:pt x="1162" y="2129"/>
                </a:lnTo>
                <a:lnTo>
                  <a:pt x="1162" y="2120"/>
                </a:lnTo>
                <a:lnTo>
                  <a:pt x="1162" y="2101"/>
                </a:lnTo>
                <a:lnTo>
                  <a:pt x="1153" y="2092"/>
                </a:lnTo>
                <a:lnTo>
                  <a:pt x="1143" y="2083"/>
                </a:lnTo>
                <a:close/>
                <a:moveTo>
                  <a:pt x="821" y="2230"/>
                </a:moveTo>
                <a:lnTo>
                  <a:pt x="812" y="2239"/>
                </a:lnTo>
                <a:lnTo>
                  <a:pt x="802" y="2249"/>
                </a:lnTo>
                <a:lnTo>
                  <a:pt x="802" y="2267"/>
                </a:lnTo>
                <a:lnTo>
                  <a:pt x="802" y="2276"/>
                </a:lnTo>
                <a:lnTo>
                  <a:pt x="812" y="2295"/>
                </a:lnTo>
                <a:lnTo>
                  <a:pt x="821" y="2304"/>
                </a:lnTo>
                <a:lnTo>
                  <a:pt x="1070" y="2304"/>
                </a:lnTo>
                <a:lnTo>
                  <a:pt x="1088" y="2295"/>
                </a:lnTo>
                <a:lnTo>
                  <a:pt x="1097" y="2276"/>
                </a:lnTo>
                <a:lnTo>
                  <a:pt x="1097" y="2267"/>
                </a:lnTo>
                <a:lnTo>
                  <a:pt x="1097" y="2249"/>
                </a:lnTo>
                <a:lnTo>
                  <a:pt x="1088" y="2239"/>
                </a:lnTo>
                <a:lnTo>
                  <a:pt x="1070" y="223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706250" tIns="706250" rIns="706250" bIns="7062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403" name="Google Shape;2403;p178"/>
          <p:cNvGrpSpPr/>
          <p:nvPr/>
        </p:nvGrpSpPr>
        <p:grpSpPr>
          <a:xfrm>
            <a:off x="7393013" y="3711897"/>
            <a:ext cx="399618" cy="320193"/>
            <a:chOff x="1401876" y="3333397"/>
            <a:chExt cx="399618" cy="320193"/>
          </a:xfrm>
        </p:grpSpPr>
        <p:sp>
          <p:nvSpPr>
            <p:cNvPr id="2404" name="Google Shape;2404;p178"/>
            <p:cNvSpPr/>
            <p:nvPr/>
          </p:nvSpPr>
          <p:spPr>
            <a:xfrm>
              <a:off x="1401876" y="3333397"/>
              <a:ext cx="399618" cy="320193"/>
            </a:xfrm>
            <a:custGeom>
              <a:avLst/>
              <a:gdLst/>
              <a:ahLst/>
              <a:cxnLst/>
              <a:rect l="l" t="t" r="r" b="b"/>
              <a:pathLst>
                <a:path w="2083" h="1669" extrusionOk="0">
                  <a:moveTo>
                    <a:pt x="1042" y="102"/>
                  </a:moveTo>
                  <a:lnTo>
                    <a:pt x="1981" y="1594"/>
                  </a:lnTo>
                  <a:lnTo>
                    <a:pt x="115" y="1594"/>
                  </a:lnTo>
                  <a:lnTo>
                    <a:pt x="1042" y="102"/>
                  </a:lnTo>
                  <a:close/>
                  <a:moveTo>
                    <a:pt x="1023" y="1"/>
                  </a:moveTo>
                  <a:lnTo>
                    <a:pt x="1014" y="19"/>
                  </a:lnTo>
                  <a:lnTo>
                    <a:pt x="10" y="1613"/>
                  </a:lnTo>
                  <a:lnTo>
                    <a:pt x="1" y="1631"/>
                  </a:lnTo>
                  <a:lnTo>
                    <a:pt x="10" y="1650"/>
                  </a:lnTo>
                  <a:lnTo>
                    <a:pt x="19" y="1668"/>
                  </a:lnTo>
                  <a:lnTo>
                    <a:pt x="2064" y="1668"/>
                  </a:lnTo>
                  <a:lnTo>
                    <a:pt x="2083" y="1650"/>
                  </a:lnTo>
                  <a:lnTo>
                    <a:pt x="2083" y="1631"/>
                  </a:lnTo>
                  <a:lnTo>
                    <a:pt x="2083" y="1613"/>
                  </a:lnTo>
                  <a:lnTo>
                    <a:pt x="1079" y="19"/>
                  </a:lnTo>
                  <a:lnTo>
                    <a:pt x="10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01600" tIns="701600" rIns="701600" bIns="7016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5" name="Google Shape;2405;p178"/>
            <p:cNvSpPr/>
            <p:nvPr/>
          </p:nvSpPr>
          <p:spPr>
            <a:xfrm>
              <a:off x="1589312" y="3457139"/>
              <a:ext cx="26667" cy="150408"/>
            </a:xfrm>
            <a:custGeom>
              <a:avLst/>
              <a:gdLst/>
              <a:ahLst/>
              <a:cxnLst/>
              <a:rect l="l" t="t" r="r" b="b"/>
              <a:pathLst>
                <a:path w="139" h="784" extrusionOk="0">
                  <a:moveTo>
                    <a:pt x="9" y="0"/>
                  </a:moveTo>
                  <a:lnTo>
                    <a:pt x="28" y="553"/>
                  </a:lnTo>
                  <a:lnTo>
                    <a:pt x="111" y="553"/>
                  </a:lnTo>
                  <a:lnTo>
                    <a:pt x="120" y="0"/>
                  </a:lnTo>
                  <a:close/>
                  <a:moveTo>
                    <a:pt x="74" y="645"/>
                  </a:moveTo>
                  <a:lnTo>
                    <a:pt x="46" y="655"/>
                  </a:lnTo>
                  <a:lnTo>
                    <a:pt x="28" y="664"/>
                  </a:lnTo>
                  <a:lnTo>
                    <a:pt x="9" y="691"/>
                  </a:lnTo>
                  <a:lnTo>
                    <a:pt x="0" y="719"/>
                  </a:lnTo>
                  <a:lnTo>
                    <a:pt x="9" y="737"/>
                  </a:lnTo>
                  <a:lnTo>
                    <a:pt x="28" y="765"/>
                  </a:lnTo>
                  <a:lnTo>
                    <a:pt x="46" y="783"/>
                  </a:lnTo>
                  <a:lnTo>
                    <a:pt x="102" y="783"/>
                  </a:lnTo>
                  <a:lnTo>
                    <a:pt x="120" y="765"/>
                  </a:lnTo>
                  <a:lnTo>
                    <a:pt x="138" y="737"/>
                  </a:lnTo>
                  <a:lnTo>
                    <a:pt x="138" y="719"/>
                  </a:lnTo>
                  <a:lnTo>
                    <a:pt x="138" y="691"/>
                  </a:lnTo>
                  <a:lnTo>
                    <a:pt x="120" y="664"/>
                  </a:lnTo>
                  <a:lnTo>
                    <a:pt x="102" y="655"/>
                  </a:lnTo>
                  <a:lnTo>
                    <a:pt x="74" y="64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01600" tIns="701600" rIns="701600" bIns="7016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6" name="Google Shape;2406;p178"/>
            <p:cNvSpPr/>
            <p:nvPr/>
          </p:nvSpPr>
          <p:spPr>
            <a:xfrm>
              <a:off x="1585667" y="3453686"/>
              <a:ext cx="33765" cy="157315"/>
            </a:xfrm>
            <a:custGeom>
              <a:avLst/>
              <a:gdLst/>
              <a:ahLst/>
              <a:cxnLst/>
              <a:rect l="l" t="t" r="r" b="b"/>
              <a:pathLst>
                <a:path w="176" h="820" extrusionOk="0">
                  <a:moveTo>
                    <a:pt x="120" y="37"/>
                  </a:moveTo>
                  <a:lnTo>
                    <a:pt x="111" y="553"/>
                  </a:lnTo>
                  <a:lnTo>
                    <a:pt x="65" y="553"/>
                  </a:lnTo>
                  <a:lnTo>
                    <a:pt x="47" y="37"/>
                  </a:lnTo>
                  <a:close/>
                  <a:moveTo>
                    <a:pt x="10" y="0"/>
                  </a:moveTo>
                  <a:lnTo>
                    <a:pt x="28" y="590"/>
                  </a:lnTo>
                  <a:lnTo>
                    <a:pt x="148" y="590"/>
                  </a:lnTo>
                  <a:lnTo>
                    <a:pt x="157" y="0"/>
                  </a:lnTo>
                  <a:close/>
                  <a:moveTo>
                    <a:pt x="111" y="682"/>
                  </a:moveTo>
                  <a:lnTo>
                    <a:pt x="130" y="700"/>
                  </a:lnTo>
                  <a:lnTo>
                    <a:pt x="139" y="709"/>
                  </a:lnTo>
                  <a:lnTo>
                    <a:pt x="139" y="737"/>
                  </a:lnTo>
                  <a:lnTo>
                    <a:pt x="139" y="755"/>
                  </a:lnTo>
                  <a:lnTo>
                    <a:pt x="130" y="765"/>
                  </a:lnTo>
                  <a:lnTo>
                    <a:pt x="111" y="783"/>
                  </a:lnTo>
                  <a:lnTo>
                    <a:pt x="75" y="783"/>
                  </a:lnTo>
                  <a:lnTo>
                    <a:pt x="56" y="765"/>
                  </a:lnTo>
                  <a:lnTo>
                    <a:pt x="47" y="755"/>
                  </a:lnTo>
                  <a:lnTo>
                    <a:pt x="38" y="737"/>
                  </a:lnTo>
                  <a:lnTo>
                    <a:pt x="47" y="709"/>
                  </a:lnTo>
                  <a:lnTo>
                    <a:pt x="56" y="700"/>
                  </a:lnTo>
                  <a:lnTo>
                    <a:pt x="75" y="682"/>
                  </a:lnTo>
                  <a:close/>
                  <a:moveTo>
                    <a:pt x="93" y="645"/>
                  </a:moveTo>
                  <a:lnTo>
                    <a:pt x="56" y="654"/>
                  </a:lnTo>
                  <a:lnTo>
                    <a:pt x="28" y="673"/>
                  </a:lnTo>
                  <a:lnTo>
                    <a:pt x="10" y="700"/>
                  </a:lnTo>
                  <a:lnTo>
                    <a:pt x="1" y="737"/>
                  </a:lnTo>
                  <a:lnTo>
                    <a:pt x="10" y="765"/>
                  </a:lnTo>
                  <a:lnTo>
                    <a:pt x="28" y="792"/>
                  </a:lnTo>
                  <a:lnTo>
                    <a:pt x="56" y="811"/>
                  </a:lnTo>
                  <a:lnTo>
                    <a:pt x="93" y="820"/>
                  </a:lnTo>
                  <a:lnTo>
                    <a:pt x="121" y="811"/>
                  </a:lnTo>
                  <a:lnTo>
                    <a:pt x="148" y="792"/>
                  </a:lnTo>
                  <a:lnTo>
                    <a:pt x="167" y="765"/>
                  </a:lnTo>
                  <a:lnTo>
                    <a:pt x="176" y="737"/>
                  </a:lnTo>
                  <a:lnTo>
                    <a:pt x="167" y="700"/>
                  </a:lnTo>
                  <a:lnTo>
                    <a:pt x="148" y="673"/>
                  </a:lnTo>
                  <a:lnTo>
                    <a:pt x="121" y="654"/>
                  </a:lnTo>
                  <a:lnTo>
                    <a:pt x="93" y="64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01600" tIns="701600" rIns="701600" bIns="7016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Split - Text Left">
  <p:cSld name="3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8" name="Google Shape;2408;p179"/>
          <p:cNvSpPr txBox="1">
            <a:spLocks noGrp="1"/>
          </p:cNvSpPr>
          <p:nvPr>
            <p:ph type="title"/>
          </p:nvPr>
        </p:nvSpPr>
        <p:spPr>
          <a:xfrm>
            <a:off x="314534" y="325636"/>
            <a:ext cx="3622800" cy="8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409" name="Google Shape;2409;p17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10" name="Google Shape;2410;p179"/>
          <p:cNvSpPr txBox="1">
            <a:spLocks noGrp="1"/>
          </p:cNvSpPr>
          <p:nvPr>
            <p:ph type="body" idx="1"/>
          </p:nvPr>
        </p:nvSpPr>
        <p:spPr>
          <a:xfrm>
            <a:off x="292856" y="2417734"/>
            <a:ext cx="3644400" cy="210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4316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877"/>
              <a:buChar char="●"/>
              <a:defRPr sz="975">
                <a:solidFill>
                  <a:schemeClr val="dk1"/>
                </a:solidFill>
              </a:defRPr>
            </a:lvl1pPr>
            <a:lvl2pPr marL="914400" lvl="1" indent="-271459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2pPr>
            <a:lvl3pPr marL="1371600" lvl="2" indent="-267173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07"/>
              <a:buChar char="●"/>
              <a:defRPr sz="675">
                <a:solidFill>
                  <a:schemeClr val="dk1"/>
                </a:solidFill>
              </a:defRPr>
            </a:lvl3pPr>
            <a:lvl4pPr marL="1828800" lvl="3" indent="-258601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472"/>
              <a:buChar char="●"/>
              <a:defRPr sz="525">
                <a:solidFill>
                  <a:schemeClr val="dk1"/>
                </a:solidFill>
              </a:defRPr>
            </a:lvl4pPr>
            <a:lvl5pPr marL="2286000" lvl="4" indent="-252172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371"/>
              <a:buChar char="●"/>
              <a:defRPr sz="412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411" name="Google Shape;2411;p179"/>
          <p:cNvSpPr txBox="1">
            <a:spLocks noGrp="1"/>
          </p:cNvSpPr>
          <p:nvPr>
            <p:ph type="subTitle" idx="2"/>
          </p:nvPr>
        </p:nvSpPr>
        <p:spPr>
          <a:xfrm>
            <a:off x="315390" y="1782601"/>
            <a:ext cx="3348300" cy="446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Split - Text Right">
  <p:cSld name="3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3" name="Google Shape;2413;p180"/>
          <p:cNvSpPr txBox="1">
            <a:spLocks noGrp="1"/>
          </p:cNvSpPr>
          <p:nvPr>
            <p:ph type="title"/>
          </p:nvPr>
        </p:nvSpPr>
        <p:spPr>
          <a:xfrm>
            <a:off x="5073934" y="325636"/>
            <a:ext cx="3622800" cy="8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414" name="Google Shape;2414;p18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15" name="Google Shape;2415;p180"/>
          <p:cNvSpPr txBox="1">
            <a:spLocks noGrp="1"/>
          </p:cNvSpPr>
          <p:nvPr>
            <p:ph type="body" idx="1"/>
          </p:nvPr>
        </p:nvSpPr>
        <p:spPr>
          <a:xfrm>
            <a:off x="5052256" y="2417734"/>
            <a:ext cx="3644400" cy="210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4316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877"/>
              <a:buChar char="●"/>
              <a:defRPr sz="975">
                <a:solidFill>
                  <a:schemeClr val="dk1"/>
                </a:solidFill>
              </a:defRPr>
            </a:lvl1pPr>
            <a:lvl2pPr marL="914400" lvl="1" indent="-271459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2pPr>
            <a:lvl3pPr marL="1371600" lvl="2" indent="-267173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07"/>
              <a:buChar char="●"/>
              <a:defRPr sz="675">
                <a:solidFill>
                  <a:schemeClr val="dk1"/>
                </a:solidFill>
              </a:defRPr>
            </a:lvl3pPr>
            <a:lvl4pPr marL="1828800" lvl="3" indent="-258601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472"/>
              <a:buChar char="●"/>
              <a:defRPr sz="525">
                <a:solidFill>
                  <a:schemeClr val="dk1"/>
                </a:solidFill>
              </a:defRPr>
            </a:lvl4pPr>
            <a:lvl5pPr marL="2286000" lvl="4" indent="-252172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371"/>
              <a:buChar char="●"/>
              <a:defRPr sz="412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416" name="Google Shape;2416;p180"/>
          <p:cNvSpPr txBox="1">
            <a:spLocks noGrp="1"/>
          </p:cNvSpPr>
          <p:nvPr>
            <p:ph type="subTitle" idx="2"/>
          </p:nvPr>
        </p:nvSpPr>
        <p:spPr>
          <a:xfrm>
            <a:off x="5074790" y="1782601"/>
            <a:ext cx="3348300" cy="446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Headline">
  <p:cSld name="37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8" name="Google Shape;2418;p18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19" name="Google Shape;2419;p181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947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Global Leader 1">
  <p:cSld name="37_Custom Layout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1" name="Google Shape;2421;p18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22" name="Google Shape;2422;p182"/>
          <p:cNvSpPr/>
          <p:nvPr/>
        </p:nvSpPr>
        <p:spPr>
          <a:xfrm>
            <a:off x="3256742" y="924675"/>
            <a:ext cx="2684700" cy="2673900"/>
          </a:xfrm>
          <a:prstGeom prst="roundRect">
            <a:avLst>
              <a:gd name="adj" fmla="val 1268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89975" tIns="89975" rIns="89975" bIns="899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78">
                <a:latin typeface="Inter"/>
                <a:ea typeface="Inter"/>
                <a:cs typeface="Inter"/>
                <a:sym typeface="Inter"/>
              </a:rPr>
              <a:t>   </a:t>
            </a:r>
            <a:endParaRPr sz="1378"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423" name="Google Shape;2423;p182"/>
          <p:cNvSpPr/>
          <p:nvPr/>
        </p:nvSpPr>
        <p:spPr>
          <a:xfrm>
            <a:off x="5999804" y="924675"/>
            <a:ext cx="2684700" cy="2673900"/>
          </a:xfrm>
          <a:prstGeom prst="roundRect">
            <a:avLst>
              <a:gd name="adj" fmla="val 1268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89975" tIns="89975" rIns="89975" bIns="899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78">
                <a:latin typeface="Inter"/>
                <a:ea typeface="Inter"/>
                <a:cs typeface="Inter"/>
                <a:sym typeface="Inter"/>
              </a:rPr>
              <a:t> </a:t>
            </a:r>
            <a:endParaRPr sz="1378"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24" name="Google Shape;2424;p182" title="WEX_logo-asset piec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5397" y="3670856"/>
            <a:ext cx="8185989" cy="941147"/>
          </a:xfrm>
          <a:prstGeom prst="rect">
            <a:avLst/>
          </a:prstGeom>
          <a:noFill/>
          <a:ln>
            <a:noFill/>
          </a:ln>
        </p:spPr>
      </p:pic>
      <p:sp>
        <p:nvSpPr>
          <p:cNvPr id="2425" name="Google Shape;2425;p182"/>
          <p:cNvSpPr/>
          <p:nvPr/>
        </p:nvSpPr>
        <p:spPr>
          <a:xfrm>
            <a:off x="471593" y="924675"/>
            <a:ext cx="2684700" cy="2673900"/>
          </a:xfrm>
          <a:prstGeom prst="roundRect">
            <a:avLst>
              <a:gd name="adj" fmla="val 1268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89975" tIns="89975" rIns="89975" bIns="899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78">
                <a:latin typeface="Inter"/>
                <a:ea typeface="Inter"/>
                <a:cs typeface="Inter"/>
                <a:sym typeface="Inter"/>
              </a:rPr>
              <a:t> </a:t>
            </a:r>
            <a:endParaRPr sz="1378"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2426" name="Google Shape;2426;p182"/>
          <p:cNvSpPr txBox="1"/>
          <p:nvPr/>
        </p:nvSpPr>
        <p:spPr>
          <a:xfrm>
            <a:off x="1018064" y="1009926"/>
            <a:ext cx="1554600" cy="37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975" tIns="89975" rIns="89975" bIns="899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25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Mobility</a:t>
            </a:r>
            <a:endParaRPr sz="1425" b="1">
              <a:solidFill>
                <a:srgbClr val="25146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27" name="Google Shape;2427;p182"/>
          <p:cNvSpPr txBox="1"/>
          <p:nvPr/>
        </p:nvSpPr>
        <p:spPr>
          <a:xfrm>
            <a:off x="3328951" y="1015227"/>
            <a:ext cx="2443500" cy="52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975" tIns="89975" rIns="89975" bIns="899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25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Health &amp; Benefits</a:t>
            </a:r>
            <a:endParaRPr sz="1425">
              <a:solidFill>
                <a:srgbClr val="25146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428" name="Google Shape;2428;p182"/>
          <p:cNvSpPr txBox="1"/>
          <p:nvPr/>
        </p:nvSpPr>
        <p:spPr>
          <a:xfrm>
            <a:off x="6008094" y="1015199"/>
            <a:ext cx="2599500" cy="52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975" tIns="89975" rIns="89975" bIns="899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25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Corporate Payments</a:t>
            </a:r>
            <a:endParaRPr sz="1425">
              <a:solidFill>
                <a:srgbClr val="25146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2429" name="Google Shape;2429;p182"/>
          <p:cNvSpPr txBox="1"/>
          <p:nvPr/>
        </p:nvSpPr>
        <p:spPr>
          <a:xfrm>
            <a:off x="1131959" y="3943498"/>
            <a:ext cx="13269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7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6,500</a:t>
            </a:r>
            <a:endParaRPr sz="217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30" name="Google Shape;2430;p182"/>
          <p:cNvSpPr txBox="1"/>
          <p:nvPr/>
        </p:nvSpPr>
        <p:spPr>
          <a:xfrm>
            <a:off x="1447438" y="4112862"/>
            <a:ext cx="729900" cy="23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294"/>
              </a:spcBef>
              <a:spcAft>
                <a:spcPts val="0"/>
              </a:spcAft>
              <a:buNone/>
            </a:pPr>
            <a:r>
              <a:rPr lang="en" sz="899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employees</a:t>
            </a:r>
            <a:endParaRPr sz="899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431" name="Google Shape;2431;p182" title="Medsurety-Logo-June-2023_Horizontal_Color1_NoTag-e1759873608633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95976" y="2615217"/>
            <a:ext cx="1000995" cy="250106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sp>
        <p:nvSpPr>
          <p:cNvPr id="2432" name="Google Shape;2432;p182"/>
          <p:cNvSpPr txBox="1"/>
          <p:nvPr/>
        </p:nvSpPr>
        <p:spPr>
          <a:xfrm>
            <a:off x="3720021" y="3943498"/>
            <a:ext cx="18066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7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$2.6 billion</a:t>
            </a:r>
            <a:endParaRPr sz="217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33" name="Google Shape;2433;p182"/>
          <p:cNvSpPr txBox="1"/>
          <p:nvPr/>
        </p:nvSpPr>
        <p:spPr>
          <a:xfrm>
            <a:off x="4006821" y="4112859"/>
            <a:ext cx="1191900" cy="2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294"/>
              </a:spcBef>
              <a:spcAft>
                <a:spcPts val="0"/>
              </a:spcAft>
              <a:buNone/>
            </a:pPr>
            <a:r>
              <a:rPr lang="en" sz="899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In revenue</a:t>
            </a:r>
            <a:endParaRPr sz="899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34" name="Google Shape;2434;p182"/>
          <p:cNvSpPr txBox="1"/>
          <p:nvPr/>
        </p:nvSpPr>
        <p:spPr>
          <a:xfrm>
            <a:off x="6422098" y="3943498"/>
            <a:ext cx="17715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7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40+ years</a:t>
            </a:r>
            <a:endParaRPr sz="217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35" name="Google Shape;2435;p182"/>
          <p:cNvSpPr txBox="1"/>
          <p:nvPr/>
        </p:nvSpPr>
        <p:spPr>
          <a:xfrm>
            <a:off x="6591221" y="4138547"/>
            <a:ext cx="1433400" cy="2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294"/>
              </a:spcBef>
              <a:spcAft>
                <a:spcPts val="0"/>
              </a:spcAft>
              <a:buNone/>
            </a:pPr>
            <a:r>
              <a:rPr lang="en" sz="899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Of proven success</a:t>
            </a:r>
            <a:endParaRPr sz="899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2436" name="Google Shape;2436;p182"/>
          <p:cNvCxnSpPr/>
          <p:nvPr/>
        </p:nvCxnSpPr>
        <p:spPr>
          <a:xfrm>
            <a:off x="5994185" y="3833241"/>
            <a:ext cx="0" cy="663900"/>
          </a:xfrm>
          <a:prstGeom prst="straightConnector1">
            <a:avLst/>
          </a:prstGeom>
          <a:noFill/>
          <a:ln w="68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37" name="Google Shape;2437;p182"/>
          <p:cNvCxnSpPr/>
          <p:nvPr/>
        </p:nvCxnSpPr>
        <p:spPr>
          <a:xfrm>
            <a:off x="3252598" y="3833241"/>
            <a:ext cx="0" cy="663900"/>
          </a:xfrm>
          <a:prstGeom prst="straightConnector1">
            <a:avLst/>
          </a:prstGeom>
          <a:noFill/>
          <a:ln w="68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438" name="Google Shape;2438;p182" title="Wawa  _ Logo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3294" y="2148912"/>
            <a:ext cx="730030" cy="4106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9" name="Google Shape;2439;p182" title="Citgo_logo.svg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19436" y="2682315"/>
            <a:ext cx="250781" cy="270259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2440" name="Google Shape;2440;p182" title="Werner Enterprises  _ Logo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799995" y="2125440"/>
            <a:ext cx="616100" cy="4106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1" name="Google Shape;2441;p182" title="Enterprise Mobility _ PREFERRED Logo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216224" y="2777470"/>
            <a:ext cx="825334" cy="100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2" name="Google Shape;2442;p182" title="REPAY _ Logo.jp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341013" y="2399350"/>
            <a:ext cx="825331" cy="214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3" name="Google Shape;2443;p182" title="IronPay  _ Logo.pn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502904" y="2330313"/>
            <a:ext cx="887847" cy="295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4" name="Google Shape;2444;p182" title="Valero_Energy_logo.svg.pn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1352845" y="2209339"/>
            <a:ext cx="342459" cy="242829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2445" name="Google Shape;2445;p182" title="images.png"/>
          <p:cNvPicPr preferRelativeResize="0"/>
          <p:nvPr/>
        </p:nvPicPr>
        <p:blipFill rotWithShape="1">
          <a:blip r:embed="rId12">
            <a:alphaModFix/>
          </a:blip>
          <a:srcRect t="29000" b="27562"/>
          <a:stretch/>
        </p:blipFill>
        <p:spPr>
          <a:xfrm>
            <a:off x="1459223" y="3131875"/>
            <a:ext cx="496872" cy="215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6" name="Google Shape;2446;p182" title="images-1.pn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520763" y="2302569"/>
            <a:ext cx="510823" cy="103377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2447" name="Google Shape;2447;p182" title="Engine_Logo_Black.png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6309310" y="1695620"/>
            <a:ext cx="882074" cy="337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8" name="Google Shape;2448;p182" title="images-2.png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733551" y="3075354"/>
            <a:ext cx="422533" cy="259986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2449" name="Google Shape;2449;p182" title="download.png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2287284" y="3176495"/>
            <a:ext cx="588005" cy="126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0" name="Google Shape;2450;p182" title="logo.jpg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4133378" y="1670391"/>
            <a:ext cx="944530" cy="226078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2451" name="Google Shape;2451;p182" title="Surency _ Logo.png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4032994" y="2028415"/>
            <a:ext cx="1088399" cy="466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2" name="Google Shape;2452;p182" title="Virtual Card by First National Bank of Omaha _ Logo.png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7350824" y="1768391"/>
            <a:ext cx="1000998" cy="2452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3" name="Google Shape;2453;p182" title="Smart Autocare_Logo.png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6797950" y="2940138"/>
            <a:ext cx="1001001" cy="350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4" name="Google Shape;2454;p182" title="P66 Conoco 76 _Logo.png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819434" y="1674200"/>
            <a:ext cx="1486155" cy="337625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  <p:pic>
        <p:nvPicPr>
          <p:cNvPr id="2455" name="Google Shape;2455;p182" title="Doug's Heating and Air _ Logo.png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2423096" y="1760243"/>
            <a:ext cx="616102" cy="167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6" name="Google Shape;2456;p182" title="HFSinclair_Logojpg.jpg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2109175" y="2732889"/>
            <a:ext cx="825349" cy="148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7" name="Google Shape;2457;p182" title="Paylocity_Logo.png"/>
          <p:cNvPicPr preferRelativeResize="0"/>
          <p:nvPr/>
        </p:nvPicPr>
        <p:blipFill>
          <a:blip r:embed="rId24">
            <a:alphaModFix/>
          </a:blip>
          <a:stretch>
            <a:fillRect/>
          </a:stretch>
        </p:blipFill>
        <p:spPr>
          <a:xfrm>
            <a:off x="3954750" y="3051336"/>
            <a:ext cx="1191900" cy="335714"/>
          </a:xfrm>
          <a:prstGeom prst="rect">
            <a:avLst/>
          </a:prstGeom>
          <a:noFill/>
          <a:ln>
            <a:noFill/>
          </a:ln>
        </p:spPr>
      </p:pic>
      <p:sp>
        <p:nvSpPr>
          <p:cNvPr id="2458" name="Google Shape;2458;p182"/>
          <p:cNvSpPr txBox="1"/>
          <p:nvPr/>
        </p:nvSpPr>
        <p:spPr>
          <a:xfrm>
            <a:off x="207698" y="239975"/>
            <a:ext cx="8594700" cy="5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 trusted global leader spanning three industries</a:t>
            </a:r>
            <a:endParaRPr sz="225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2459" name="Google Shape;2459;p182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2460" name="Google Shape;2460;p182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2461" name="Google Shape;2461;p182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462" name="Google Shape;2462;p182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463" name="Google Shape;2463;p182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2464" name="Google Shape;2464;p182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2465" name="Google Shape;2465;p182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466" name="Google Shape;2466;p182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467" name="Google Shape;2467;p182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468" name="Google Shape;2468;p182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2469" name="Google Shape;2469;p182"/>
          <p:cNvSpPr txBox="1">
            <a:spLocks noGrp="1"/>
          </p:cNvSpPr>
          <p:nvPr>
            <p:ph type="sldNum" idx="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70" name="Google Shape;2470;p182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</p:spTree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Global Leader 2">
  <p:cSld name="37_Custom Layout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2" name="Google Shape;2472;p18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473" name="Google Shape;2473;p183"/>
          <p:cNvSpPr txBox="1"/>
          <p:nvPr/>
        </p:nvSpPr>
        <p:spPr>
          <a:xfrm>
            <a:off x="207698" y="239975"/>
            <a:ext cx="8594700" cy="5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 trusted global leader spanning three industries</a:t>
            </a:r>
            <a:endParaRPr sz="22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74" name="Google Shape;2474;p183"/>
          <p:cNvSpPr/>
          <p:nvPr/>
        </p:nvSpPr>
        <p:spPr>
          <a:xfrm>
            <a:off x="315025" y="869953"/>
            <a:ext cx="2819400" cy="3764400"/>
          </a:xfrm>
          <a:prstGeom prst="roundRect">
            <a:avLst>
              <a:gd name="adj" fmla="val 1515"/>
            </a:avLst>
          </a:prstGeom>
          <a:gradFill>
            <a:gsLst>
              <a:gs pos="0">
                <a:srgbClr val="FF0000"/>
              </a:gs>
              <a:gs pos="24000">
                <a:srgbClr val="C8102E"/>
              </a:gs>
              <a:gs pos="70000">
                <a:srgbClr val="56004E"/>
              </a:gs>
              <a:gs pos="100000">
                <a:srgbClr val="360058"/>
              </a:gs>
            </a:gsLst>
            <a:lin ang="18900732" scaled="0"/>
          </a:gra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latin typeface="Poppins Medium"/>
                <a:ea typeface="Poppins Medium"/>
                <a:cs typeface="Poppins Medium"/>
                <a:sym typeface="Poppins Medium"/>
              </a:rPr>
              <a:t>          </a:t>
            </a:r>
            <a:endParaRPr sz="525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475" name="Google Shape;2475;p183"/>
          <p:cNvSpPr/>
          <p:nvPr/>
        </p:nvSpPr>
        <p:spPr>
          <a:xfrm>
            <a:off x="3208428" y="869953"/>
            <a:ext cx="5609400" cy="3764400"/>
          </a:xfrm>
          <a:prstGeom prst="roundRect">
            <a:avLst>
              <a:gd name="adj" fmla="val 151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25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476" name="Google Shape;2476;p183"/>
          <p:cNvSpPr txBox="1"/>
          <p:nvPr/>
        </p:nvSpPr>
        <p:spPr>
          <a:xfrm>
            <a:off x="673817" y="1248441"/>
            <a:ext cx="21510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40+ years</a:t>
            </a:r>
            <a:endParaRPr sz="262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77" name="Google Shape;2477;p183"/>
          <p:cNvSpPr txBox="1"/>
          <p:nvPr/>
        </p:nvSpPr>
        <p:spPr>
          <a:xfrm>
            <a:off x="785939" y="1397611"/>
            <a:ext cx="1762500" cy="2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652"/>
              </a:spcBef>
              <a:spcAft>
                <a:spcPts val="0"/>
              </a:spcAft>
              <a:buNone/>
            </a:pPr>
            <a:r>
              <a:rPr lang="en" sz="103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Of proven success</a:t>
            </a:r>
            <a:endParaRPr sz="1035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78" name="Google Shape;2478;p183"/>
          <p:cNvSpPr txBox="1"/>
          <p:nvPr/>
        </p:nvSpPr>
        <p:spPr>
          <a:xfrm>
            <a:off x="546238" y="2514872"/>
            <a:ext cx="23319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$2.6 Billion</a:t>
            </a:r>
            <a:endParaRPr sz="262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79" name="Google Shape;2479;p183"/>
          <p:cNvSpPr txBox="1"/>
          <p:nvPr/>
        </p:nvSpPr>
        <p:spPr>
          <a:xfrm>
            <a:off x="785939" y="2659824"/>
            <a:ext cx="1762500" cy="2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652"/>
              </a:spcBef>
              <a:spcAft>
                <a:spcPts val="0"/>
              </a:spcAft>
              <a:buNone/>
            </a:pPr>
            <a:r>
              <a:rPr lang="en" sz="103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In revenue</a:t>
            </a:r>
            <a:endParaRPr sz="1035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80" name="Google Shape;2480;p183"/>
          <p:cNvSpPr txBox="1"/>
          <p:nvPr/>
        </p:nvSpPr>
        <p:spPr>
          <a:xfrm>
            <a:off x="546238" y="3748359"/>
            <a:ext cx="23319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6,500</a:t>
            </a:r>
            <a:endParaRPr sz="262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81" name="Google Shape;2481;p183"/>
          <p:cNvSpPr txBox="1"/>
          <p:nvPr/>
        </p:nvSpPr>
        <p:spPr>
          <a:xfrm>
            <a:off x="785939" y="3893311"/>
            <a:ext cx="1762500" cy="2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652"/>
              </a:spcBef>
              <a:spcAft>
                <a:spcPts val="0"/>
              </a:spcAft>
              <a:buNone/>
            </a:pPr>
            <a:r>
              <a:rPr lang="en" sz="103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employees</a:t>
            </a:r>
            <a:endParaRPr sz="1035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82" name="Google Shape;2482;p183"/>
          <p:cNvSpPr txBox="1"/>
          <p:nvPr/>
        </p:nvSpPr>
        <p:spPr>
          <a:xfrm>
            <a:off x="3281893" y="906050"/>
            <a:ext cx="27750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825" tIns="93825" rIns="93825" bIns="938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Mobility</a:t>
            </a:r>
            <a:endParaRPr sz="1500" b="1">
              <a:solidFill>
                <a:srgbClr val="25146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83" name="Google Shape;2483;p183"/>
          <p:cNvSpPr txBox="1"/>
          <p:nvPr/>
        </p:nvSpPr>
        <p:spPr>
          <a:xfrm>
            <a:off x="3281893" y="2276704"/>
            <a:ext cx="27750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825" tIns="93825" rIns="93825" bIns="938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Health &amp; Benefits</a:t>
            </a:r>
            <a:endParaRPr sz="1500" b="1">
              <a:solidFill>
                <a:srgbClr val="25146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484" name="Google Shape;2484;p183"/>
          <p:cNvSpPr txBox="1"/>
          <p:nvPr/>
        </p:nvSpPr>
        <p:spPr>
          <a:xfrm>
            <a:off x="3281893" y="3448767"/>
            <a:ext cx="27750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825" tIns="93825" rIns="93825" bIns="938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Corporate Payments</a:t>
            </a:r>
            <a:endParaRPr sz="1500" b="1">
              <a:solidFill>
                <a:srgbClr val="25146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485" name="Google Shape;2485;p183" title="Valero_Energy_logo.svg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89933" y="1337836"/>
            <a:ext cx="357189" cy="253245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2486" name="Google Shape;2486;p183" title="Citgo_logo.svg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31392" y="1323535"/>
            <a:ext cx="261570" cy="281855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2487" name="Google Shape;2487;p183" title="images.png"/>
          <p:cNvPicPr preferRelativeResize="0"/>
          <p:nvPr/>
        </p:nvPicPr>
        <p:blipFill rotWithShape="1">
          <a:blip r:embed="rId5">
            <a:alphaModFix/>
          </a:blip>
          <a:srcRect t="29000" b="27562"/>
          <a:stretch/>
        </p:blipFill>
        <p:spPr>
          <a:xfrm>
            <a:off x="8021390" y="1381921"/>
            <a:ext cx="518248" cy="2250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8" name="Google Shape;2488;p183" title="images-2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89922" y="1768798"/>
            <a:ext cx="440710" cy="271138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2489" name="Google Shape;2489;p183" title="images-1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495773" y="1850472"/>
            <a:ext cx="532797" cy="107811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2490" name="Google Shape;2490;p183" title="download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158842" y="1838366"/>
            <a:ext cx="613301" cy="132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1" name="Google Shape;2491;p183" title="Medsurety-Logo-June-2023_Horizontal_Color1_NoTag-e1759873608633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73016" y="2850943"/>
            <a:ext cx="1029081" cy="257270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2492" name="Google Shape;2492;p183" title="logo.jp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404800" y="2883575"/>
            <a:ext cx="845581" cy="198964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2493" name="Google Shape;2493;p183" title="Engine_Logo_Black.pn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370595" y="3999467"/>
            <a:ext cx="920013" cy="3521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94" name="Google Shape;2494;p183"/>
          <p:cNvCxnSpPr/>
          <p:nvPr/>
        </p:nvCxnSpPr>
        <p:spPr>
          <a:xfrm>
            <a:off x="546238" y="2118563"/>
            <a:ext cx="2397600" cy="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95" name="Google Shape;2495;p183"/>
          <p:cNvCxnSpPr/>
          <p:nvPr/>
        </p:nvCxnSpPr>
        <p:spPr>
          <a:xfrm>
            <a:off x="546238" y="3372019"/>
            <a:ext cx="2397600" cy="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496" name="Google Shape;2496;p183"/>
          <p:cNvSpPr/>
          <p:nvPr/>
        </p:nvSpPr>
        <p:spPr>
          <a:xfrm>
            <a:off x="3376988" y="2109576"/>
            <a:ext cx="5291100" cy="13500"/>
          </a:xfrm>
          <a:prstGeom prst="rect">
            <a:avLst/>
          </a:prstGeom>
          <a:solidFill>
            <a:srgbClr val="D1DC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25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497" name="Google Shape;2497;p183"/>
          <p:cNvSpPr/>
          <p:nvPr/>
        </p:nvSpPr>
        <p:spPr>
          <a:xfrm>
            <a:off x="3376988" y="3358573"/>
            <a:ext cx="5291100" cy="13500"/>
          </a:xfrm>
          <a:prstGeom prst="rect">
            <a:avLst/>
          </a:prstGeom>
          <a:solidFill>
            <a:srgbClr val="D1DC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25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2498" name="Google Shape;2498;p183" title="Wawa  _ Logo.png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7944751" y="1686336"/>
            <a:ext cx="671519" cy="377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9" name="Google Shape;2499;p183" title="Werner Enterprises  _ Logo.pn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7092886" y="1699040"/>
            <a:ext cx="616100" cy="4106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0" name="Google Shape;2500;p183" title="Enterprise Mobility _ PREFERRED Logo.png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6878645" y="1440596"/>
            <a:ext cx="825334" cy="100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1" name="Google Shape;2501;p183" title="Surency _ Logo.png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4686068" y="2773034"/>
            <a:ext cx="1029081" cy="441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2" name="Google Shape;2502;p183" title="REPAY _ Logo.jpg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5583309" y="4074681"/>
            <a:ext cx="825331" cy="214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3" name="Google Shape;2503;p183" title="IronPay  _ Logo.png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6671176" y="4004212"/>
            <a:ext cx="845581" cy="281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4" name="Google Shape;2504;p183" title="Virtual Card by First National Bank of Omaha _ Logo.png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4430547" y="4088521"/>
            <a:ext cx="944530" cy="231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5" name="Google Shape;2505;p183" title="Smart Autocare_Logo.png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7708975" y="3949582"/>
            <a:ext cx="920001" cy="322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6" name="Google Shape;2506;p183" title="Logo_Lifetime Benefit Solutions.png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7401450" y="2823886"/>
            <a:ext cx="1088401" cy="3113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7" name="Google Shape;2507;p183" title="P66 Conoco 76 _Logo.png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5075059" y="1295650"/>
            <a:ext cx="1486155" cy="337625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  <p:pic>
        <p:nvPicPr>
          <p:cNvPr id="2508" name="Google Shape;2508;p183" title="Doug's Heating and Air _ Logo.png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5141646" y="1787768"/>
            <a:ext cx="616102" cy="1673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Background">
  <p:cSld name="37_Custom Layout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0" name="Google Shape;2510;p18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Arrow | Background 2">
  <p:cSld name="38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2" name="Google Shape;2512;p18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513" name="Google Shape;2513;p185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2514" name="Google Shape;2514;p185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2515" name="Google Shape;2515;p185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516" name="Google Shape;2516;p185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517" name="Google Shape;2517;p185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2518" name="Google Shape;2518;p185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2519" name="Google Shape;2519;p185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520" name="Google Shape;2520;p185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521" name="Google Shape;2521;p185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522" name="Google Shape;2522;p185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2523" name="Google Shape;2523;p185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</p:spTree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| Headline - Gradient Box - Photo">
  <p:cSld name="50_Custom Layout">
    <p:spTree>
      <p:nvGrpSpPr>
        <p:cNvPr id="1" name="Shape 2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5" name="Google Shape;2525;p186"/>
          <p:cNvSpPr/>
          <p:nvPr/>
        </p:nvSpPr>
        <p:spPr>
          <a:xfrm>
            <a:off x="336654" y="1043217"/>
            <a:ext cx="3622800" cy="3503100"/>
          </a:xfrm>
          <a:prstGeom prst="roundRect">
            <a:avLst>
              <a:gd name="adj" fmla="val 2420"/>
            </a:avLst>
          </a:prstGeom>
          <a:gradFill>
            <a:gsLst>
              <a:gs pos="0">
                <a:srgbClr val="FF0103"/>
              </a:gs>
              <a:gs pos="78000">
                <a:schemeClr val="dk1"/>
              </a:gs>
              <a:gs pos="100000">
                <a:schemeClr val="dk1"/>
              </a:gs>
            </a:gsLst>
            <a:lin ang="2700006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26" name="Google Shape;2526;p18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27" name="Google Shape;2527;p186"/>
          <p:cNvSpPr>
            <a:spLocks noGrp="1"/>
          </p:cNvSpPr>
          <p:nvPr>
            <p:ph type="pic" idx="2"/>
          </p:nvPr>
        </p:nvSpPr>
        <p:spPr>
          <a:xfrm>
            <a:off x="4049979" y="1050131"/>
            <a:ext cx="4778700" cy="3503400"/>
          </a:xfrm>
          <a:prstGeom prst="roundRect">
            <a:avLst>
              <a:gd name="adj" fmla="val 2712"/>
            </a:avLst>
          </a:prstGeom>
          <a:noFill/>
          <a:ln>
            <a:noFill/>
          </a:ln>
        </p:spPr>
      </p:sp>
      <p:sp>
        <p:nvSpPr>
          <p:cNvPr id="2528" name="Google Shape;2528;p186"/>
          <p:cNvSpPr txBox="1">
            <a:spLocks noGrp="1"/>
          </p:cNvSpPr>
          <p:nvPr>
            <p:ph type="body" idx="1"/>
          </p:nvPr>
        </p:nvSpPr>
        <p:spPr>
          <a:xfrm>
            <a:off x="589995" y="2860575"/>
            <a:ext cx="3234900" cy="146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lt1"/>
                </a:solidFill>
              </a:defRPr>
            </a:lvl1pPr>
            <a:lvl2pPr marL="914400" lvl="1" indent="-28003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lt1"/>
                </a:solidFill>
              </a:defRPr>
            </a:lvl2pPr>
            <a:lvl3pPr marL="1371600" lvl="2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lt1"/>
                </a:solidFill>
              </a:defRPr>
            </a:lvl3pPr>
            <a:lvl4pPr marL="1828800" lvl="3" indent="-262887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lt1"/>
                </a:solidFill>
              </a:defRPr>
            </a:lvl4pPr>
            <a:lvl5pPr marL="2286000" lvl="4" indent="-23098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Char char="●"/>
              <a:defRPr sz="100">
                <a:solidFill>
                  <a:schemeClr val="lt1"/>
                </a:solidFill>
              </a:defRPr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9pPr>
          </a:lstStyle>
          <a:p>
            <a:endParaRPr/>
          </a:p>
        </p:txBody>
      </p:sp>
      <p:sp>
        <p:nvSpPr>
          <p:cNvPr id="2529" name="Google Shape;2529;p186"/>
          <p:cNvSpPr txBox="1">
            <a:spLocks noGrp="1"/>
          </p:cNvSpPr>
          <p:nvPr>
            <p:ph type="subTitle" idx="3"/>
          </p:nvPr>
        </p:nvSpPr>
        <p:spPr>
          <a:xfrm>
            <a:off x="608528" y="2245781"/>
            <a:ext cx="3234900" cy="4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2329"/>
              <a:buNone/>
              <a:defRPr sz="2587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2530" name="Google Shape;2530;p186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46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Headline - Image - Text Right Box">
  <p:cSld name="5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2" name="Google Shape;2532;p187"/>
          <p:cNvSpPr/>
          <p:nvPr/>
        </p:nvSpPr>
        <p:spPr>
          <a:xfrm rot="10800000">
            <a:off x="4022638" y="1051975"/>
            <a:ext cx="4811602" cy="3503914"/>
          </a:xfrm>
          <a:custGeom>
            <a:avLst/>
            <a:gdLst/>
            <a:ahLst/>
            <a:cxnLst/>
            <a:rect l="l" t="t" r="r" b="b"/>
            <a:pathLst>
              <a:path w="9623203" h="7007828" extrusionOk="0">
                <a:moveTo>
                  <a:pt x="165354" y="0"/>
                </a:moveTo>
                <a:lnTo>
                  <a:pt x="9457849" y="0"/>
                </a:lnTo>
                <a:cubicBezTo>
                  <a:pt x="9549098" y="0"/>
                  <a:pt x="9623203" y="74105"/>
                  <a:pt x="9623203" y="165354"/>
                </a:cubicBezTo>
                <a:lnTo>
                  <a:pt x="9623203" y="6842475"/>
                </a:lnTo>
                <a:cubicBezTo>
                  <a:pt x="9623203" y="6933724"/>
                  <a:pt x="9549098" y="7007829"/>
                  <a:pt x="9457849" y="7007829"/>
                </a:cubicBezTo>
                <a:lnTo>
                  <a:pt x="190500" y="7007829"/>
                </a:lnTo>
                <a:cubicBezTo>
                  <a:pt x="85344" y="7007829"/>
                  <a:pt x="0" y="6922484"/>
                  <a:pt x="0" y="6817329"/>
                </a:cubicBezTo>
                <a:lnTo>
                  <a:pt x="0" y="165354"/>
                </a:lnTo>
                <a:cubicBezTo>
                  <a:pt x="0" y="74105"/>
                  <a:pt x="74105" y="0"/>
                  <a:pt x="165354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23000">
                <a:srgbClr val="FFFFFF"/>
              </a:gs>
              <a:gs pos="51000">
                <a:srgbClr val="F2F4FC">
                  <a:alpha val="90588"/>
                </a:srgbClr>
              </a:gs>
              <a:gs pos="82000">
                <a:srgbClr val="E7EAFA">
                  <a:alpha val="82353"/>
                </a:srgbClr>
              </a:gs>
              <a:gs pos="100000">
                <a:srgbClr val="E3E7FA">
                  <a:alpha val="80000"/>
                </a:srgbClr>
              </a:gs>
            </a:gsLst>
            <a:lin ang="16200038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33" name="Google Shape;2533;p187"/>
          <p:cNvSpPr>
            <a:spLocks noGrp="1"/>
          </p:cNvSpPr>
          <p:nvPr>
            <p:ph type="pic" idx="2"/>
          </p:nvPr>
        </p:nvSpPr>
        <p:spPr>
          <a:xfrm>
            <a:off x="348885" y="1050131"/>
            <a:ext cx="3610500" cy="3503400"/>
          </a:xfrm>
          <a:prstGeom prst="roundRect">
            <a:avLst>
              <a:gd name="adj" fmla="val 4573"/>
            </a:avLst>
          </a:prstGeom>
          <a:noFill/>
          <a:ln>
            <a:noFill/>
          </a:ln>
        </p:spPr>
      </p:sp>
      <p:sp>
        <p:nvSpPr>
          <p:cNvPr id="2534" name="Google Shape;2534;p18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35" name="Google Shape;2535;p187"/>
          <p:cNvSpPr txBox="1">
            <a:spLocks noGrp="1"/>
          </p:cNvSpPr>
          <p:nvPr>
            <p:ph type="body" idx="1"/>
          </p:nvPr>
        </p:nvSpPr>
        <p:spPr>
          <a:xfrm>
            <a:off x="4291905" y="2200969"/>
            <a:ext cx="4379100" cy="22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dk1"/>
                </a:solidFill>
              </a:defRPr>
            </a:lvl1pPr>
            <a:lvl2pPr marL="914400" lvl="1" indent="-280031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dk1"/>
                </a:solidFill>
              </a:defRPr>
            </a:lvl2pPr>
            <a:lvl3pPr marL="1371600" lvl="2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3pPr>
            <a:lvl4pPr marL="1828800" lvl="3" indent="-262887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dk1"/>
                </a:solidFill>
              </a:defRPr>
            </a:lvl4pPr>
            <a:lvl5pPr marL="2286000" lvl="4" indent="-254315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100000"/>
              </a:lnSpc>
              <a:spcBef>
                <a:spcPts val="1125"/>
              </a:spcBef>
              <a:spcAft>
                <a:spcPts val="1125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536" name="Google Shape;2536;p187"/>
          <p:cNvSpPr txBox="1">
            <a:spLocks noGrp="1"/>
          </p:cNvSpPr>
          <p:nvPr>
            <p:ph type="subTitle" idx="3"/>
          </p:nvPr>
        </p:nvSpPr>
        <p:spPr>
          <a:xfrm>
            <a:off x="4280667" y="1293281"/>
            <a:ext cx="4379100" cy="4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2329"/>
              <a:buNone/>
              <a:defRPr sz="25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2537" name="Google Shape;2537;p187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46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Image - Text Right Box">
  <p:cSld name="5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" name="Google Shape;2539;p188"/>
          <p:cNvSpPr/>
          <p:nvPr/>
        </p:nvSpPr>
        <p:spPr>
          <a:xfrm rot="10800000">
            <a:off x="4022637" y="403751"/>
            <a:ext cx="4811602" cy="4152138"/>
          </a:xfrm>
          <a:custGeom>
            <a:avLst/>
            <a:gdLst/>
            <a:ahLst/>
            <a:cxnLst/>
            <a:rect l="l" t="t" r="r" b="b"/>
            <a:pathLst>
              <a:path w="9623203" h="7007828" extrusionOk="0">
                <a:moveTo>
                  <a:pt x="165354" y="0"/>
                </a:moveTo>
                <a:lnTo>
                  <a:pt x="9457849" y="0"/>
                </a:lnTo>
                <a:cubicBezTo>
                  <a:pt x="9549098" y="0"/>
                  <a:pt x="9623203" y="74105"/>
                  <a:pt x="9623203" y="165354"/>
                </a:cubicBezTo>
                <a:lnTo>
                  <a:pt x="9623203" y="6842475"/>
                </a:lnTo>
                <a:cubicBezTo>
                  <a:pt x="9623203" y="6933724"/>
                  <a:pt x="9549098" y="7007829"/>
                  <a:pt x="9457849" y="7007829"/>
                </a:cubicBezTo>
                <a:lnTo>
                  <a:pt x="190500" y="7007829"/>
                </a:lnTo>
                <a:cubicBezTo>
                  <a:pt x="85344" y="7007829"/>
                  <a:pt x="0" y="6922484"/>
                  <a:pt x="0" y="6817329"/>
                </a:cubicBezTo>
                <a:lnTo>
                  <a:pt x="0" y="165354"/>
                </a:lnTo>
                <a:cubicBezTo>
                  <a:pt x="0" y="74105"/>
                  <a:pt x="74105" y="0"/>
                  <a:pt x="165354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23000">
                <a:srgbClr val="FFFFFF"/>
              </a:gs>
              <a:gs pos="51000">
                <a:srgbClr val="F2F4FC">
                  <a:alpha val="90588"/>
                </a:srgbClr>
              </a:gs>
              <a:gs pos="82000">
                <a:srgbClr val="E7EAFA">
                  <a:alpha val="82353"/>
                </a:srgbClr>
              </a:gs>
              <a:gs pos="100000">
                <a:srgbClr val="E3E7FA">
                  <a:alpha val="80000"/>
                </a:srgbClr>
              </a:gs>
            </a:gsLst>
            <a:lin ang="16200038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40" name="Google Shape;2540;p188"/>
          <p:cNvSpPr>
            <a:spLocks noGrp="1"/>
          </p:cNvSpPr>
          <p:nvPr>
            <p:ph type="pic" idx="2"/>
          </p:nvPr>
        </p:nvSpPr>
        <p:spPr>
          <a:xfrm>
            <a:off x="348885" y="407194"/>
            <a:ext cx="3610500" cy="4146300"/>
          </a:xfrm>
          <a:prstGeom prst="roundRect">
            <a:avLst>
              <a:gd name="adj" fmla="val 3414"/>
            </a:avLst>
          </a:prstGeom>
          <a:noFill/>
          <a:ln>
            <a:noFill/>
          </a:ln>
        </p:spPr>
      </p:sp>
      <p:sp>
        <p:nvSpPr>
          <p:cNvPr id="2541" name="Google Shape;2541;p188"/>
          <p:cNvSpPr txBox="1">
            <a:spLocks noGrp="1"/>
          </p:cNvSpPr>
          <p:nvPr>
            <p:ph type="title"/>
          </p:nvPr>
        </p:nvSpPr>
        <p:spPr>
          <a:xfrm>
            <a:off x="4306618" y="786994"/>
            <a:ext cx="4369500" cy="8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542" name="Google Shape;2542;p18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43" name="Google Shape;2543;p188"/>
          <p:cNvSpPr txBox="1">
            <a:spLocks noGrp="1"/>
          </p:cNvSpPr>
          <p:nvPr>
            <p:ph type="body" idx="1"/>
          </p:nvPr>
        </p:nvSpPr>
        <p:spPr>
          <a:xfrm>
            <a:off x="4271406" y="2550318"/>
            <a:ext cx="4404600" cy="155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dk1"/>
                </a:solidFill>
              </a:defRPr>
            </a:lvl1pPr>
            <a:lvl2pPr marL="914400" lvl="1" indent="-28003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dk1"/>
                </a:solidFill>
              </a:defRPr>
            </a:lvl2pPr>
            <a:lvl3pPr marL="1371600" lvl="2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3pPr>
            <a:lvl4pPr marL="1828800" lvl="3" indent="-262887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dk1"/>
                </a:solidFill>
              </a:defRPr>
            </a:lvl4pPr>
            <a:lvl5pPr marL="2286000" lvl="4" indent="-254315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544" name="Google Shape;2544;p188"/>
          <p:cNvSpPr txBox="1">
            <a:spLocks noGrp="1"/>
          </p:cNvSpPr>
          <p:nvPr>
            <p:ph type="subTitle" idx="3"/>
          </p:nvPr>
        </p:nvSpPr>
        <p:spPr>
          <a:xfrm>
            <a:off x="4306618" y="1828799"/>
            <a:ext cx="4369500" cy="4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Light Arrow | Image - Text Right">
  <p:cSld name="5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6" name="Google Shape;2546;p189"/>
          <p:cNvSpPr>
            <a:spLocks noGrp="1"/>
          </p:cNvSpPr>
          <p:nvPr>
            <p:ph type="pic" idx="2"/>
          </p:nvPr>
        </p:nvSpPr>
        <p:spPr>
          <a:xfrm>
            <a:off x="413170" y="428625"/>
            <a:ext cx="4203600" cy="4107600"/>
          </a:xfrm>
          <a:prstGeom prst="roundRect">
            <a:avLst>
              <a:gd name="adj" fmla="val 3414"/>
            </a:avLst>
          </a:prstGeom>
          <a:noFill/>
          <a:ln>
            <a:noFill/>
          </a:ln>
        </p:spPr>
      </p:sp>
      <p:sp>
        <p:nvSpPr>
          <p:cNvPr id="2547" name="Google Shape;2547;p189"/>
          <p:cNvSpPr txBox="1">
            <a:spLocks noGrp="1"/>
          </p:cNvSpPr>
          <p:nvPr>
            <p:ph type="title"/>
          </p:nvPr>
        </p:nvSpPr>
        <p:spPr>
          <a:xfrm>
            <a:off x="5056000" y="1482328"/>
            <a:ext cx="3864000" cy="12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37"/>
              <a:buFont typeface="Poppins"/>
              <a:buNone/>
              <a:defRPr sz="303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548" name="Google Shape;2548;p189"/>
          <p:cNvSpPr txBox="1">
            <a:spLocks noGrp="1"/>
          </p:cNvSpPr>
          <p:nvPr>
            <p:ph type="subTitle" idx="1"/>
          </p:nvPr>
        </p:nvSpPr>
        <p:spPr>
          <a:xfrm>
            <a:off x="5056000" y="2921794"/>
            <a:ext cx="3864000" cy="7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Font typeface="Poppins SemiBold"/>
              <a:buNone/>
              <a:defRPr sz="1537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Font typeface="Poppins SemiBold"/>
              <a:buNone/>
              <a:defRPr sz="750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Font typeface="Poppins SemiBold"/>
              <a:buNone/>
              <a:defRPr sz="675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pic>
        <p:nvPicPr>
          <p:cNvPr id="2549" name="Google Shape;2549;p18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80847" y="4822425"/>
            <a:ext cx="539107" cy="160786"/>
          </a:xfrm>
          <a:prstGeom prst="rect">
            <a:avLst/>
          </a:prstGeom>
          <a:noFill/>
          <a:ln>
            <a:noFill/>
          </a:ln>
        </p:spPr>
      </p:pic>
      <p:sp>
        <p:nvSpPr>
          <p:cNvPr id="2550" name="Google Shape;2550;p18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Box - Photo">
  <p:cSld name="57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2" name="Google Shape;2552;p190"/>
          <p:cNvSpPr/>
          <p:nvPr/>
        </p:nvSpPr>
        <p:spPr>
          <a:xfrm>
            <a:off x="336654" y="364332"/>
            <a:ext cx="3622800" cy="4182000"/>
          </a:xfrm>
          <a:prstGeom prst="roundRect">
            <a:avLst>
              <a:gd name="adj" fmla="val 2420"/>
            </a:avLst>
          </a:prstGeom>
          <a:gradFill>
            <a:gsLst>
              <a:gs pos="0">
                <a:srgbClr val="EF0016"/>
              </a:gs>
              <a:gs pos="72000">
                <a:schemeClr val="dk1"/>
              </a:gs>
              <a:gs pos="100000">
                <a:schemeClr val="dk1"/>
              </a:gs>
            </a:gsLst>
            <a:lin ang="2700006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53" name="Google Shape;2553;p190"/>
          <p:cNvSpPr txBox="1">
            <a:spLocks noGrp="1"/>
          </p:cNvSpPr>
          <p:nvPr>
            <p:ph type="title"/>
          </p:nvPr>
        </p:nvSpPr>
        <p:spPr>
          <a:xfrm>
            <a:off x="579666" y="1486125"/>
            <a:ext cx="3230400" cy="12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37"/>
              <a:buFont typeface="Poppins"/>
              <a:buNone/>
              <a:defRPr sz="3037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554" name="Google Shape;2554;p19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55" name="Google Shape;2555;p190"/>
          <p:cNvSpPr>
            <a:spLocks noGrp="1"/>
          </p:cNvSpPr>
          <p:nvPr>
            <p:ph type="pic" idx="2"/>
          </p:nvPr>
        </p:nvSpPr>
        <p:spPr>
          <a:xfrm>
            <a:off x="4049979" y="364331"/>
            <a:ext cx="4778400" cy="4189200"/>
          </a:xfrm>
          <a:prstGeom prst="roundRect">
            <a:avLst>
              <a:gd name="adj" fmla="val 4803"/>
            </a:avLst>
          </a:prstGeom>
          <a:noFill/>
          <a:ln>
            <a:noFill/>
          </a:ln>
        </p:spPr>
      </p:sp>
      <p:sp>
        <p:nvSpPr>
          <p:cNvPr id="2556" name="Google Shape;2556;p190"/>
          <p:cNvSpPr txBox="1">
            <a:spLocks noGrp="1"/>
          </p:cNvSpPr>
          <p:nvPr>
            <p:ph type="subTitle" idx="1"/>
          </p:nvPr>
        </p:nvSpPr>
        <p:spPr>
          <a:xfrm>
            <a:off x="579666" y="2912794"/>
            <a:ext cx="3230400" cy="7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84"/>
              <a:buFont typeface="Poppins SemiBold"/>
              <a:buNone/>
              <a:defRPr sz="1537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Font typeface="Poppins SemiBold"/>
              <a:buNone/>
              <a:defRPr sz="750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Font typeface="Poppins SemiBold"/>
              <a:buNone/>
              <a:defRPr sz="675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| Circles">
  <p:cSld name="62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8" name="Google Shape;2558;p191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385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559" name="Google Shape;2559;p19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60" name="Google Shape;2560;p191"/>
          <p:cNvSpPr/>
          <p:nvPr/>
        </p:nvSpPr>
        <p:spPr>
          <a:xfrm>
            <a:off x="378570" y="1745064"/>
            <a:ext cx="8313450" cy="1753794"/>
          </a:xfrm>
          <a:custGeom>
            <a:avLst/>
            <a:gdLst/>
            <a:ahLst/>
            <a:cxnLst/>
            <a:rect l="l" t="t" r="r" b="b"/>
            <a:pathLst>
              <a:path w="22169200" h="4676784" extrusionOk="0">
                <a:moveTo>
                  <a:pt x="12227679" y="2880731"/>
                </a:moveTo>
                <a:lnTo>
                  <a:pt x="12263941" y="2880731"/>
                </a:lnTo>
                <a:lnTo>
                  <a:pt x="12263941" y="2884548"/>
                </a:lnTo>
                <a:lnTo>
                  <a:pt x="12228824" y="2966360"/>
                </a:lnTo>
                <a:lnTo>
                  <a:pt x="12228824" y="2966487"/>
                </a:lnTo>
                <a:lnTo>
                  <a:pt x="12197270" y="2966487"/>
                </a:lnTo>
                <a:close/>
                <a:moveTo>
                  <a:pt x="7854224" y="2880731"/>
                </a:moveTo>
                <a:lnTo>
                  <a:pt x="7890487" y="2880731"/>
                </a:lnTo>
                <a:lnTo>
                  <a:pt x="7890487" y="2884548"/>
                </a:lnTo>
                <a:lnTo>
                  <a:pt x="7855370" y="2966360"/>
                </a:lnTo>
                <a:lnTo>
                  <a:pt x="7855370" y="2966487"/>
                </a:lnTo>
                <a:lnTo>
                  <a:pt x="7823815" y="2966487"/>
                </a:lnTo>
                <a:close/>
                <a:moveTo>
                  <a:pt x="15457671" y="303583"/>
                </a:moveTo>
                <a:cubicBezTo>
                  <a:pt x="14475955" y="303583"/>
                  <a:pt x="13654292" y="1002434"/>
                  <a:pt x="13464216" y="1928858"/>
                </a:cubicBezTo>
                <a:lnTo>
                  <a:pt x="13422811" y="2338328"/>
                </a:lnTo>
                <a:lnTo>
                  <a:pt x="13422926" y="2338328"/>
                </a:lnTo>
                <a:cubicBezTo>
                  <a:pt x="13422926" y="2499503"/>
                  <a:pt x="13406537" y="2656921"/>
                  <a:pt x="13375337" y="2809002"/>
                </a:cubicBezTo>
                <a:lnTo>
                  <a:pt x="13360568" y="2866308"/>
                </a:lnTo>
                <a:lnTo>
                  <a:pt x="13390260" y="2981506"/>
                </a:lnTo>
                <a:cubicBezTo>
                  <a:pt x="13664783" y="3862184"/>
                  <a:pt x="14487773" y="4503235"/>
                  <a:pt x="15457671" y="4503235"/>
                </a:cubicBezTo>
                <a:cubicBezTo>
                  <a:pt x="16427570" y="4503235"/>
                  <a:pt x="17250476" y="3862101"/>
                  <a:pt x="17524970" y="2981459"/>
                </a:cubicBezTo>
                <a:lnTo>
                  <a:pt x="17554710" y="2866061"/>
                </a:lnTo>
                <a:lnTo>
                  <a:pt x="17540006" y="2809002"/>
                </a:lnTo>
                <a:cubicBezTo>
                  <a:pt x="17524406" y="2732962"/>
                  <a:pt x="17512508" y="2655587"/>
                  <a:pt x="17504510" y="2577076"/>
                </a:cubicBezTo>
                <a:lnTo>
                  <a:pt x="17492422" y="2338456"/>
                </a:lnTo>
                <a:lnTo>
                  <a:pt x="17492416" y="2338456"/>
                </a:lnTo>
                <a:cubicBezTo>
                  <a:pt x="17492416" y="1216496"/>
                  <a:pt x="16579630" y="303583"/>
                  <a:pt x="15457671" y="303583"/>
                </a:cubicBezTo>
                <a:close/>
                <a:moveTo>
                  <a:pt x="6711400" y="303583"/>
                </a:moveTo>
                <a:cubicBezTo>
                  <a:pt x="5659563" y="303583"/>
                  <a:pt x="4791570" y="1105836"/>
                  <a:pt x="4687180" y="2130689"/>
                </a:cubicBezTo>
                <a:lnTo>
                  <a:pt x="4676654" y="2338455"/>
                </a:lnTo>
                <a:lnTo>
                  <a:pt x="4676912" y="2338455"/>
                </a:lnTo>
                <a:cubicBezTo>
                  <a:pt x="4676912" y="2499631"/>
                  <a:pt x="4660519" y="2657048"/>
                  <a:pt x="4629314" y="2809130"/>
                </a:cubicBezTo>
                <a:lnTo>
                  <a:pt x="4614564" y="2866361"/>
                </a:lnTo>
                <a:lnTo>
                  <a:pt x="4644242" y="2981506"/>
                </a:lnTo>
                <a:cubicBezTo>
                  <a:pt x="4918763" y="3862184"/>
                  <a:pt x="5741733" y="4503235"/>
                  <a:pt x="6711527" y="4503235"/>
                </a:cubicBezTo>
                <a:cubicBezTo>
                  <a:pt x="7690645" y="4503235"/>
                  <a:pt x="8520104" y="3849712"/>
                  <a:pt x="8786578" y="2955990"/>
                </a:cubicBezTo>
                <a:lnTo>
                  <a:pt x="8806150" y="2857159"/>
                </a:lnTo>
                <a:lnTo>
                  <a:pt x="8793738" y="2809002"/>
                </a:lnTo>
                <a:cubicBezTo>
                  <a:pt x="8778136" y="2732962"/>
                  <a:pt x="8766238" y="2655587"/>
                  <a:pt x="8758239" y="2577076"/>
                </a:cubicBezTo>
                <a:lnTo>
                  <a:pt x="8746150" y="2338456"/>
                </a:lnTo>
                <a:lnTo>
                  <a:pt x="8746143" y="2338456"/>
                </a:lnTo>
                <a:cubicBezTo>
                  <a:pt x="8746143" y="1216496"/>
                  <a:pt x="7833357" y="303583"/>
                  <a:pt x="6711400" y="303583"/>
                </a:cubicBezTo>
                <a:close/>
                <a:moveTo>
                  <a:pt x="19830744" y="173548"/>
                </a:moveTo>
                <a:cubicBezTo>
                  <a:pt x="18916802" y="173548"/>
                  <a:pt x="18133380" y="742840"/>
                  <a:pt x="17816354" y="1545431"/>
                </a:cubicBezTo>
                <a:lnTo>
                  <a:pt x="17735418" y="1817366"/>
                </a:lnTo>
                <a:lnTo>
                  <a:pt x="17748410" y="1867776"/>
                </a:lnTo>
                <a:cubicBezTo>
                  <a:pt x="17764010" y="1943819"/>
                  <a:pt x="17775908" y="2021195"/>
                  <a:pt x="17783906" y="2099707"/>
                </a:cubicBezTo>
                <a:lnTo>
                  <a:pt x="17795994" y="2338328"/>
                </a:lnTo>
                <a:lnTo>
                  <a:pt x="17796000" y="2338328"/>
                </a:lnTo>
                <a:cubicBezTo>
                  <a:pt x="17796000" y="3460161"/>
                  <a:pt x="18708784" y="4373073"/>
                  <a:pt x="19830744" y="4373073"/>
                </a:cubicBezTo>
                <a:cubicBezTo>
                  <a:pt x="20952704" y="4373073"/>
                  <a:pt x="21865616" y="3460288"/>
                  <a:pt x="21865616" y="2338328"/>
                </a:cubicBezTo>
                <a:lnTo>
                  <a:pt x="21995636" y="2338328"/>
                </a:lnTo>
                <a:lnTo>
                  <a:pt x="21951586" y="1902667"/>
                </a:lnTo>
                <a:cubicBezTo>
                  <a:pt x="21749374" y="917015"/>
                  <a:pt x="20875248" y="173548"/>
                  <a:pt x="19830744" y="173548"/>
                </a:cubicBezTo>
                <a:close/>
                <a:moveTo>
                  <a:pt x="11084598" y="173548"/>
                </a:moveTo>
                <a:cubicBezTo>
                  <a:pt x="10114803" y="173548"/>
                  <a:pt x="9291748" y="814683"/>
                  <a:pt x="9017197" y="1695393"/>
                </a:cubicBezTo>
                <a:lnTo>
                  <a:pt x="8987514" y="1810545"/>
                </a:lnTo>
                <a:lnTo>
                  <a:pt x="9002264" y="1867776"/>
                </a:lnTo>
                <a:cubicBezTo>
                  <a:pt x="9033463" y="2019861"/>
                  <a:pt x="9049853" y="2177281"/>
                  <a:pt x="9049853" y="2338456"/>
                </a:cubicBezTo>
                <a:lnTo>
                  <a:pt x="9049739" y="2338456"/>
                </a:lnTo>
                <a:lnTo>
                  <a:pt x="9091139" y="2747848"/>
                </a:lnTo>
                <a:cubicBezTo>
                  <a:pt x="9281192" y="3674125"/>
                  <a:pt x="10102772" y="4373073"/>
                  <a:pt x="11084598" y="4373073"/>
                </a:cubicBezTo>
                <a:cubicBezTo>
                  <a:pt x="12066424" y="4373073"/>
                  <a:pt x="12887906" y="3674222"/>
                  <a:pt x="13077936" y="2747884"/>
                </a:cubicBezTo>
                <a:lnTo>
                  <a:pt x="13119330" y="2338456"/>
                </a:lnTo>
                <a:lnTo>
                  <a:pt x="13119215" y="2338456"/>
                </a:lnTo>
                <a:cubicBezTo>
                  <a:pt x="13119215" y="2177281"/>
                  <a:pt x="13135606" y="2019861"/>
                  <a:pt x="13166810" y="1867776"/>
                </a:cubicBezTo>
                <a:lnTo>
                  <a:pt x="13179860" y="1817147"/>
                </a:lnTo>
                <a:lnTo>
                  <a:pt x="13098970" y="1545379"/>
                </a:lnTo>
                <a:cubicBezTo>
                  <a:pt x="12781916" y="742765"/>
                  <a:pt x="11998443" y="173548"/>
                  <a:pt x="11084598" y="173548"/>
                </a:cubicBezTo>
                <a:close/>
                <a:moveTo>
                  <a:pt x="2338327" y="173548"/>
                </a:moveTo>
                <a:cubicBezTo>
                  <a:pt x="1144607" y="173548"/>
                  <a:pt x="173548" y="1144607"/>
                  <a:pt x="173548" y="2338455"/>
                </a:cubicBezTo>
                <a:lnTo>
                  <a:pt x="303710" y="2338455"/>
                </a:lnTo>
                <a:cubicBezTo>
                  <a:pt x="303710" y="3460288"/>
                  <a:pt x="1216496" y="4373200"/>
                  <a:pt x="2338455" y="4373200"/>
                </a:cubicBezTo>
                <a:cubicBezTo>
                  <a:pt x="3390293" y="4373200"/>
                  <a:pt x="4258397" y="3570948"/>
                  <a:pt x="4362802" y="2546200"/>
                </a:cubicBezTo>
                <a:lnTo>
                  <a:pt x="4373328" y="2338456"/>
                </a:lnTo>
                <a:lnTo>
                  <a:pt x="4373072" y="2338456"/>
                </a:lnTo>
                <a:cubicBezTo>
                  <a:pt x="4373088" y="2177281"/>
                  <a:pt x="4389491" y="2019861"/>
                  <a:pt x="4420703" y="1867776"/>
                </a:cubicBezTo>
                <a:lnTo>
                  <a:pt x="4435444" y="1810599"/>
                </a:lnTo>
                <a:lnTo>
                  <a:pt x="4405739" y="1695346"/>
                </a:lnTo>
                <a:cubicBezTo>
                  <a:pt x="4131216" y="814599"/>
                  <a:pt x="3308225" y="173548"/>
                  <a:pt x="2338327" y="173548"/>
                </a:cubicBezTo>
                <a:close/>
                <a:moveTo>
                  <a:pt x="6711527" y="0"/>
                </a:moveTo>
                <a:cubicBezTo>
                  <a:pt x="7759163" y="0"/>
                  <a:pt x="8648051" y="692540"/>
                  <a:pt x="8944553" y="1643848"/>
                </a:cubicBezTo>
                <a:lnTo>
                  <a:pt x="8965134" y="1723706"/>
                </a:lnTo>
                <a:lnTo>
                  <a:pt x="8975753" y="1682506"/>
                </a:lnTo>
                <a:cubicBezTo>
                  <a:pt x="9255779" y="784147"/>
                  <a:pt x="10095265" y="130161"/>
                  <a:pt x="11084598" y="130161"/>
                </a:cubicBezTo>
                <a:cubicBezTo>
                  <a:pt x="12083443" y="130161"/>
                  <a:pt x="12929461" y="796784"/>
                  <a:pt x="13201248" y="1708488"/>
                </a:cubicBezTo>
                <a:lnTo>
                  <a:pt x="13204492" y="1721579"/>
                </a:lnTo>
                <a:lnTo>
                  <a:pt x="13224527" y="1643848"/>
                </a:lnTo>
                <a:cubicBezTo>
                  <a:pt x="13521060" y="692540"/>
                  <a:pt x="14410033" y="0"/>
                  <a:pt x="15457671" y="0"/>
                </a:cubicBezTo>
                <a:cubicBezTo>
                  <a:pt x="16505310" y="0"/>
                  <a:pt x="17394198" y="692540"/>
                  <a:pt x="17690700" y="1643848"/>
                </a:cubicBezTo>
                <a:lnTo>
                  <a:pt x="17710792" y="1721809"/>
                </a:lnTo>
                <a:lnTo>
                  <a:pt x="17714092" y="1708488"/>
                </a:lnTo>
                <a:cubicBezTo>
                  <a:pt x="17985880" y="796784"/>
                  <a:pt x="18831896" y="130161"/>
                  <a:pt x="19830744" y="130161"/>
                </a:cubicBezTo>
                <a:cubicBezTo>
                  <a:pt x="20972282" y="130161"/>
                  <a:pt x="21914318" y="1000852"/>
                  <a:pt x="22027614" y="2112994"/>
                </a:cubicBezTo>
                <a:lnTo>
                  <a:pt x="22039030" y="2338328"/>
                </a:lnTo>
                <a:lnTo>
                  <a:pt x="22169200" y="2338328"/>
                </a:lnTo>
                <a:cubicBezTo>
                  <a:pt x="22169200" y="3627729"/>
                  <a:pt x="21120144" y="4676656"/>
                  <a:pt x="19830744" y="4676656"/>
                </a:cubicBezTo>
                <a:cubicBezTo>
                  <a:pt x="18783104" y="4676656"/>
                  <a:pt x="17894218" y="3984200"/>
                  <a:pt x="17597716" y="3032925"/>
                </a:cubicBezTo>
                <a:lnTo>
                  <a:pt x="17577092" y="2952902"/>
                </a:lnTo>
                <a:lnTo>
                  <a:pt x="17566398" y="2994393"/>
                </a:lnTo>
                <a:cubicBezTo>
                  <a:pt x="17286404" y="3892720"/>
                  <a:pt x="16447004" y="4546622"/>
                  <a:pt x="15457671" y="4546622"/>
                </a:cubicBezTo>
                <a:cubicBezTo>
                  <a:pt x="14468338" y="4546622"/>
                  <a:pt x="13628852" y="3892720"/>
                  <a:pt x="13348826" y="2994393"/>
                </a:cubicBezTo>
                <a:lnTo>
                  <a:pt x="13338191" y="2953132"/>
                </a:lnTo>
                <a:lnTo>
                  <a:pt x="13317626" y="3032925"/>
                </a:lnTo>
                <a:cubicBezTo>
                  <a:pt x="13021124" y="3984200"/>
                  <a:pt x="12132236" y="4676656"/>
                  <a:pt x="11084598" y="4676656"/>
                </a:cubicBezTo>
                <a:cubicBezTo>
                  <a:pt x="10036959" y="4676656"/>
                  <a:pt x="9147988" y="3984200"/>
                  <a:pt x="8851455" y="3032925"/>
                </a:cubicBezTo>
                <a:lnTo>
                  <a:pt x="8831436" y="2955257"/>
                </a:lnTo>
                <a:lnTo>
                  <a:pt x="8828176" y="2968412"/>
                </a:lnTo>
                <a:cubicBezTo>
                  <a:pt x="8556389" y="3880085"/>
                  <a:pt x="7710372" y="4546622"/>
                  <a:pt x="6711527" y="4546622"/>
                </a:cubicBezTo>
                <a:cubicBezTo>
                  <a:pt x="5722194" y="4546622"/>
                  <a:pt x="4882795" y="3892720"/>
                  <a:pt x="4602799" y="2994393"/>
                </a:cubicBezTo>
                <a:lnTo>
                  <a:pt x="4592183" y="2953197"/>
                </a:lnTo>
                <a:lnTo>
                  <a:pt x="4571598" y="3033052"/>
                </a:lnTo>
                <a:cubicBezTo>
                  <a:pt x="4275064" y="3984328"/>
                  <a:pt x="3386094" y="4676784"/>
                  <a:pt x="2338455" y="4676784"/>
                </a:cubicBezTo>
                <a:lnTo>
                  <a:pt x="2338329" y="4676656"/>
                </a:lnTo>
                <a:cubicBezTo>
                  <a:pt x="1048927" y="4676656"/>
                  <a:pt x="0" y="3627857"/>
                  <a:pt x="0" y="2338455"/>
                </a:cubicBezTo>
                <a:lnTo>
                  <a:pt x="130161" y="2338455"/>
                </a:lnTo>
                <a:cubicBezTo>
                  <a:pt x="130161" y="1120814"/>
                  <a:pt x="1120687" y="130161"/>
                  <a:pt x="2338327" y="130161"/>
                </a:cubicBezTo>
                <a:cubicBezTo>
                  <a:pt x="3327661" y="130161"/>
                  <a:pt x="4167147" y="784147"/>
                  <a:pt x="4447172" y="1682506"/>
                </a:cubicBezTo>
                <a:lnTo>
                  <a:pt x="4457817" y="1723808"/>
                </a:lnTo>
                <a:lnTo>
                  <a:pt x="4478431" y="1643848"/>
                </a:lnTo>
                <a:cubicBezTo>
                  <a:pt x="4775000" y="692540"/>
                  <a:pt x="5663888" y="0"/>
                  <a:pt x="671152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61" name="Google Shape;2561;p191"/>
          <p:cNvSpPr/>
          <p:nvPr/>
        </p:nvSpPr>
        <p:spPr>
          <a:xfrm>
            <a:off x="381949" y="1744533"/>
            <a:ext cx="8313989" cy="1753907"/>
          </a:xfrm>
          <a:custGeom>
            <a:avLst/>
            <a:gdLst/>
            <a:ahLst/>
            <a:cxnLst/>
            <a:rect l="l" t="t" r="r" b="b"/>
            <a:pathLst>
              <a:path w="22170636" h="4677085" extrusionOk="0">
                <a:moveTo>
                  <a:pt x="12228472" y="2880917"/>
                </a:moveTo>
                <a:lnTo>
                  <a:pt x="12264736" y="2880917"/>
                </a:lnTo>
                <a:lnTo>
                  <a:pt x="12264736" y="2884734"/>
                </a:lnTo>
                <a:lnTo>
                  <a:pt x="12229617" y="2966552"/>
                </a:lnTo>
                <a:lnTo>
                  <a:pt x="12229617" y="2966679"/>
                </a:lnTo>
                <a:lnTo>
                  <a:pt x="12198061" y="2966679"/>
                </a:lnTo>
                <a:close/>
                <a:moveTo>
                  <a:pt x="7854734" y="2880917"/>
                </a:moveTo>
                <a:lnTo>
                  <a:pt x="7890999" y="2880917"/>
                </a:lnTo>
                <a:lnTo>
                  <a:pt x="7890999" y="2884734"/>
                </a:lnTo>
                <a:lnTo>
                  <a:pt x="7855880" y="2966552"/>
                </a:lnTo>
                <a:lnTo>
                  <a:pt x="7855880" y="2966679"/>
                </a:lnTo>
                <a:lnTo>
                  <a:pt x="7824323" y="2966679"/>
                </a:lnTo>
                <a:close/>
                <a:moveTo>
                  <a:pt x="6711962" y="0"/>
                </a:moveTo>
                <a:cubicBezTo>
                  <a:pt x="8001447" y="0"/>
                  <a:pt x="9050441" y="1049122"/>
                  <a:pt x="9050441" y="2338606"/>
                </a:cubicBezTo>
                <a:lnTo>
                  <a:pt x="9050327" y="2338606"/>
                </a:lnTo>
                <a:lnTo>
                  <a:pt x="9091730" y="2748025"/>
                </a:lnTo>
                <a:cubicBezTo>
                  <a:pt x="9281796" y="3674362"/>
                  <a:pt x="10103428" y="4373356"/>
                  <a:pt x="11085317" y="4373356"/>
                </a:cubicBezTo>
                <a:cubicBezTo>
                  <a:pt x="12067207" y="4373356"/>
                  <a:pt x="12888742" y="3674459"/>
                  <a:pt x="13078784" y="2748061"/>
                </a:cubicBezTo>
                <a:lnTo>
                  <a:pt x="13120181" y="2338606"/>
                </a:lnTo>
                <a:lnTo>
                  <a:pt x="13120066" y="2338606"/>
                </a:lnTo>
                <a:cubicBezTo>
                  <a:pt x="13120066" y="1049122"/>
                  <a:pt x="14169189" y="0"/>
                  <a:pt x="15458673" y="0"/>
                </a:cubicBezTo>
                <a:cubicBezTo>
                  <a:pt x="16667566" y="0"/>
                  <a:pt x="17665088" y="922080"/>
                  <a:pt x="17785056" y="2099842"/>
                </a:cubicBezTo>
                <a:lnTo>
                  <a:pt x="17797146" y="2338479"/>
                </a:lnTo>
                <a:lnTo>
                  <a:pt x="17797152" y="2338479"/>
                </a:lnTo>
                <a:cubicBezTo>
                  <a:pt x="17797152" y="3460384"/>
                  <a:pt x="18709996" y="4373356"/>
                  <a:pt x="19832028" y="4373356"/>
                </a:cubicBezTo>
                <a:cubicBezTo>
                  <a:pt x="20954060" y="4373356"/>
                  <a:pt x="21867032" y="3460511"/>
                  <a:pt x="21867032" y="2338479"/>
                </a:cubicBezTo>
                <a:lnTo>
                  <a:pt x="22170636" y="2338479"/>
                </a:lnTo>
                <a:cubicBezTo>
                  <a:pt x="22170636" y="3627964"/>
                  <a:pt x="21121514" y="4676958"/>
                  <a:pt x="19832028" y="4676958"/>
                </a:cubicBezTo>
                <a:cubicBezTo>
                  <a:pt x="18623136" y="4676958"/>
                  <a:pt x="17625614" y="3754991"/>
                  <a:pt x="17505646" y="2577242"/>
                </a:cubicBezTo>
                <a:lnTo>
                  <a:pt x="17493556" y="2338606"/>
                </a:lnTo>
                <a:lnTo>
                  <a:pt x="17493552" y="2338606"/>
                </a:lnTo>
                <a:cubicBezTo>
                  <a:pt x="17493552" y="1216574"/>
                  <a:pt x="16580704" y="303603"/>
                  <a:pt x="15458673" y="303603"/>
                </a:cubicBezTo>
                <a:cubicBezTo>
                  <a:pt x="14476894" y="303603"/>
                  <a:pt x="13655178" y="1002499"/>
                  <a:pt x="13465089" y="1928982"/>
                </a:cubicBezTo>
                <a:lnTo>
                  <a:pt x="13423682" y="2338479"/>
                </a:lnTo>
                <a:lnTo>
                  <a:pt x="13423797" y="2338479"/>
                </a:lnTo>
                <a:cubicBezTo>
                  <a:pt x="13423797" y="3627964"/>
                  <a:pt x="12374803" y="4676958"/>
                  <a:pt x="11085317" y="4676958"/>
                </a:cubicBezTo>
                <a:cubicBezTo>
                  <a:pt x="9876425" y="4676958"/>
                  <a:pt x="8878790" y="3754991"/>
                  <a:pt x="8758808" y="2577242"/>
                </a:cubicBezTo>
                <a:lnTo>
                  <a:pt x="8746717" y="2338606"/>
                </a:lnTo>
                <a:lnTo>
                  <a:pt x="8746711" y="2338606"/>
                </a:lnTo>
                <a:cubicBezTo>
                  <a:pt x="8746711" y="1216574"/>
                  <a:pt x="7833866" y="303603"/>
                  <a:pt x="6711835" y="303603"/>
                </a:cubicBezTo>
                <a:cubicBezTo>
                  <a:pt x="5589803" y="303603"/>
                  <a:pt x="4676960" y="1216447"/>
                  <a:pt x="4676960" y="2338606"/>
                </a:cubicBezTo>
                <a:lnTo>
                  <a:pt x="4677213" y="2338606"/>
                </a:lnTo>
                <a:cubicBezTo>
                  <a:pt x="4677213" y="3628091"/>
                  <a:pt x="3628092" y="4677085"/>
                  <a:pt x="2338608" y="4677085"/>
                </a:cubicBezTo>
                <a:lnTo>
                  <a:pt x="2338480" y="4676958"/>
                </a:lnTo>
                <a:cubicBezTo>
                  <a:pt x="1048995" y="4676958"/>
                  <a:pt x="0" y="3628091"/>
                  <a:pt x="0" y="2338606"/>
                </a:cubicBezTo>
                <a:lnTo>
                  <a:pt x="303730" y="2338606"/>
                </a:lnTo>
                <a:cubicBezTo>
                  <a:pt x="303730" y="3460511"/>
                  <a:pt x="1216574" y="4373482"/>
                  <a:pt x="2338608" y="4373482"/>
                </a:cubicBezTo>
                <a:cubicBezTo>
                  <a:pt x="3460639" y="4373482"/>
                  <a:pt x="4373612" y="3460638"/>
                  <a:pt x="4373612" y="2338606"/>
                </a:cubicBezTo>
                <a:lnTo>
                  <a:pt x="4373357" y="2338606"/>
                </a:lnTo>
                <a:cubicBezTo>
                  <a:pt x="4373483" y="1049122"/>
                  <a:pt x="5422478" y="0"/>
                  <a:pt x="6711962" y="0"/>
                </a:cubicBezTo>
                <a:close/>
              </a:path>
            </a:pathLst>
          </a:cu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5000">
                <a:srgbClr val="1C0054"/>
              </a:gs>
              <a:gs pos="78000">
                <a:srgbClr val="1C0358"/>
              </a:gs>
              <a:gs pos="82000">
                <a:srgbClr val="1C0B66"/>
              </a:gs>
              <a:gs pos="86000">
                <a:srgbClr val="1C1A7D"/>
              </a:gs>
              <a:gs pos="91000">
                <a:srgbClr val="1C2F9D"/>
              </a:gs>
              <a:gs pos="95000">
                <a:srgbClr val="1C4AC7"/>
              </a:gs>
              <a:gs pos="100000">
                <a:srgbClr val="1C6AF9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62" name="Google Shape;2562;p191"/>
          <p:cNvSpPr txBox="1">
            <a:spLocks noGrp="1"/>
          </p:cNvSpPr>
          <p:nvPr>
            <p:ph type="title" idx="2" hasCustomPrompt="1"/>
          </p:nvPr>
        </p:nvSpPr>
        <p:spPr>
          <a:xfrm>
            <a:off x="848444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563" name="Google Shape;2563;p191"/>
          <p:cNvSpPr txBox="1">
            <a:spLocks noGrp="1"/>
          </p:cNvSpPr>
          <p:nvPr>
            <p:ph type="title" idx="3" hasCustomPrompt="1"/>
          </p:nvPr>
        </p:nvSpPr>
        <p:spPr>
          <a:xfrm>
            <a:off x="247165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564" name="Google Shape;2564;p191"/>
          <p:cNvSpPr txBox="1">
            <a:spLocks noGrp="1"/>
          </p:cNvSpPr>
          <p:nvPr>
            <p:ph type="title" idx="4" hasCustomPrompt="1"/>
          </p:nvPr>
        </p:nvSpPr>
        <p:spPr>
          <a:xfrm>
            <a:off x="4094851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565" name="Google Shape;2565;p191"/>
          <p:cNvSpPr txBox="1">
            <a:spLocks noGrp="1"/>
          </p:cNvSpPr>
          <p:nvPr>
            <p:ph type="title" idx="5" hasCustomPrompt="1"/>
          </p:nvPr>
        </p:nvSpPr>
        <p:spPr>
          <a:xfrm>
            <a:off x="578739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566" name="Google Shape;2566;p191"/>
          <p:cNvSpPr txBox="1">
            <a:spLocks noGrp="1"/>
          </p:cNvSpPr>
          <p:nvPr>
            <p:ph type="title" idx="6" hasCustomPrompt="1"/>
          </p:nvPr>
        </p:nvSpPr>
        <p:spPr>
          <a:xfrm>
            <a:off x="743412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567" name="Google Shape;2567;p191"/>
          <p:cNvSpPr txBox="1">
            <a:spLocks noGrp="1"/>
          </p:cNvSpPr>
          <p:nvPr>
            <p:ph type="subTitle" idx="1"/>
          </p:nvPr>
        </p:nvSpPr>
        <p:spPr>
          <a:xfrm>
            <a:off x="602228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568" name="Google Shape;2568;p191"/>
          <p:cNvSpPr txBox="1">
            <a:spLocks noGrp="1"/>
          </p:cNvSpPr>
          <p:nvPr>
            <p:ph type="subTitle" idx="7"/>
          </p:nvPr>
        </p:nvSpPr>
        <p:spPr>
          <a:xfrm>
            <a:off x="2243129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569" name="Google Shape;2569;p191"/>
          <p:cNvSpPr txBox="1">
            <a:spLocks noGrp="1"/>
          </p:cNvSpPr>
          <p:nvPr>
            <p:ph type="subTitle" idx="8"/>
          </p:nvPr>
        </p:nvSpPr>
        <p:spPr>
          <a:xfrm>
            <a:off x="3867872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570" name="Google Shape;2570;p191"/>
          <p:cNvSpPr txBox="1">
            <a:spLocks noGrp="1"/>
          </p:cNvSpPr>
          <p:nvPr>
            <p:ph type="subTitle" idx="9"/>
          </p:nvPr>
        </p:nvSpPr>
        <p:spPr>
          <a:xfrm>
            <a:off x="5530050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571" name="Google Shape;2571;p191"/>
          <p:cNvSpPr txBox="1">
            <a:spLocks noGrp="1"/>
          </p:cNvSpPr>
          <p:nvPr>
            <p:ph type="subTitle" idx="13"/>
          </p:nvPr>
        </p:nvSpPr>
        <p:spPr>
          <a:xfrm>
            <a:off x="7173798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572" name="Google Shape;2572;p191"/>
          <p:cNvSpPr txBox="1">
            <a:spLocks noGrp="1"/>
          </p:cNvSpPr>
          <p:nvPr>
            <p:ph type="subTitle" idx="14"/>
          </p:nvPr>
        </p:nvSpPr>
        <p:spPr>
          <a:xfrm>
            <a:off x="763851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573" name="Google Shape;2573;p191"/>
          <p:cNvSpPr txBox="1">
            <a:spLocks noGrp="1"/>
          </p:cNvSpPr>
          <p:nvPr>
            <p:ph type="subTitle" idx="15"/>
          </p:nvPr>
        </p:nvSpPr>
        <p:spPr>
          <a:xfrm>
            <a:off x="2450943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574" name="Google Shape;2574;p191"/>
          <p:cNvSpPr txBox="1">
            <a:spLocks noGrp="1"/>
          </p:cNvSpPr>
          <p:nvPr>
            <p:ph type="subTitle" idx="16"/>
          </p:nvPr>
        </p:nvSpPr>
        <p:spPr>
          <a:xfrm>
            <a:off x="4079338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575" name="Google Shape;2575;p191"/>
          <p:cNvSpPr txBox="1">
            <a:spLocks noGrp="1"/>
          </p:cNvSpPr>
          <p:nvPr>
            <p:ph type="subTitle" idx="17"/>
          </p:nvPr>
        </p:nvSpPr>
        <p:spPr>
          <a:xfrm>
            <a:off x="5722378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576" name="Google Shape;2576;p191"/>
          <p:cNvSpPr txBox="1">
            <a:spLocks noGrp="1"/>
          </p:cNvSpPr>
          <p:nvPr>
            <p:ph type="subTitle" idx="18"/>
          </p:nvPr>
        </p:nvSpPr>
        <p:spPr>
          <a:xfrm>
            <a:off x="7390011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5 Boxes">
  <p:cSld name="6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8" name="Google Shape;2578;p192"/>
          <p:cNvSpPr/>
          <p:nvPr/>
        </p:nvSpPr>
        <p:spPr>
          <a:xfrm>
            <a:off x="342855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79" name="Google Shape;2579;p192"/>
          <p:cNvSpPr/>
          <p:nvPr/>
        </p:nvSpPr>
        <p:spPr>
          <a:xfrm>
            <a:off x="2053978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80" name="Google Shape;2580;p192"/>
          <p:cNvSpPr/>
          <p:nvPr/>
        </p:nvSpPr>
        <p:spPr>
          <a:xfrm>
            <a:off x="3765101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81" name="Google Shape;2581;p192"/>
          <p:cNvSpPr/>
          <p:nvPr/>
        </p:nvSpPr>
        <p:spPr>
          <a:xfrm>
            <a:off x="5476224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82" name="Google Shape;2582;p192"/>
          <p:cNvSpPr/>
          <p:nvPr/>
        </p:nvSpPr>
        <p:spPr>
          <a:xfrm>
            <a:off x="7187347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83" name="Google Shape;2583;p192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46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584" name="Google Shape;2584;p19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85" name="Google Shape;2585;p192"/>
          <p:cNvSpPr txBox="1">
            <a:spLocks noGrp="1"/>
          </p:cNvSpPr>
          <p:nvPr>
            <p:ph type="title" idx="2" hasCustomPrompt="1"/>
          </p:nvPr>
        </p:nvSpPr>
        <p:spPr>
          <a:xfrm>
            <a:off x="419964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586" name="Google Shape;2586;p192"/>
          <p:cNvSpPr txBox="1">
            <a:spLocks noGrp="1"/>
          </p:cNvSpPr>
          <p:nvPr>
            <p:ph type="title" idx="3" hasCustomPrompt="1"/>
          </p:nvPr>
        </p:nvSpPr>
        <p:spPr>
          <a:xfrm>
            <a:off x="2190868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587" name="Google Shape;2587;p192"/>
          <p:cNvSpPr txBox="1">
            <a:spLocks noGrp="1"/>
          </p:cNvSpPr>
          <p:nvPr>
            <p:ph type="title" idx="4" hasCustomPrompt="1"/>
          </p:nvPr>
        </p:nvSpPr>
        <p:spPr>
          <a:xfrm>
            <a:off x="3916056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588" name="Google Shape;2588;p192"/>
          <p:cNvSpPr txBox="1">
            <a:spLocks noGrp="1"/>
          </p:cNvSpPr>
          <p:nvPr>
            <p:ph type="title" idx="5" hasCustomPrompt="1"/>
          </p:nvPr>
        </p:nvSpPr>
        <p:spPr>
          <a:xfrm>
            <a:off x="5641244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589" name="Google Shape;2589;p192"/>
          <p:cNvSpPr txBox="1">
            <a:spLocks noGrp="1"/>
          </p:cNvSpPr>
          <p:nvPr>
            <p:ph type="title" idx="6" hasCustomPrompt="1"/>
          </p:nvPr>
        </p:nvSpPr>
        <p:spPr>
          <a:xfrm>
            <a:off x="7366431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590" name="Google Shape;2590;p192"/>
          <p:cNvSpPr txBox="1">
            <a:spLocks noGrp="1"/>
          </p:cNvSpPr>
          <p:nvPr>
            <p:ph type="subTitle" idx="1"/>
          </p:nvPr>
        </p:nvSpPr>
        <p:spPr>
          <a:xfrm>
            <a:off x="473376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2591" name="Google Shape;2591;p192"/>
          <p:cNvSpPr txBox="1">
            <a:spLocks noGrp="1"/>
          </p:cNvSpPr>
          <p:nvPr>
            <p:ph type="subTitle" idx="7"/>
          </p:nvPr>
        </p:nvSpPr>
        <p:spPr>
          <a:xfrm>
            <a:off x="2175767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2592" name="Google Shape;2592;p192"/>
          <p:cNvSpPr txBox="1">
            <a:spLocks noGrp="1"/>
          </p:cNvSpPr>
          <p:nvPr>
            <p:ph type="subTitle" idx="8"/>
          </p:nvPr>
        </p:nvSpPr>
        <p:spPr>
          <a:xfrm>
            <a:off x="3886889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2593" name="Google Shape;2593;p192"/>
          <p:cNvSpPr txBox="1">
            <a:spLocks noGrp="1"/>
          </p:cNvSpPr>
          <p:nvPr>
            <p:ph type="subTitle" idx="9"/>
          </p:nvPr>
        </p:nvSpPr>
        <p:spPr>
          <a:xfrm>
            <a:off x="5598007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2594" name="Google Shape;2594;p192"/>
          <p:cNvSpPr txBox="1">
            <a:spLocks noGrp="1"/>
          </p:cNvSpPr>
          <p:nvPr>
            <p:ph type="subTitle" idx="13"/>
          </p:nvPr>
        </p:nvSpPr>
        <p:spPr>
          <a:xfrm>
            <a:off x="7309125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| 4 Levels">
  <p:cSld name="6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6" name="Google Shape;2596;p193"/>
          <p:cNvSpPr/>
          <p:nvPr/>
        </p:nvSpPr>
        <p:spPr>
          <a:xfrm>
            <a:off x="309268" y="894886"/>
            <a:ext cx="85215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97" name="Google Shape;2597;p193"/>
          <p:cNvSpPr/>
          <p:nvPr/>
        </p:nvSpPr>
        <p:spPr>
          <a:xfrm>
            <a:off x="313224" y="1821774"/>
            <a:ext cx="85176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98" name="Google Shape;2598;p193"/>
          <p:cNvSpPr/>
          <p:nvPr/>
        </p:nvSpPr>
        <p:spPr>
          <a:xfrm>
            <a:off x="313224" y="2748615"/>
            <a:ext cx="85176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599" name="Google Shape;2599;p193"/>
          <p:cNvSpPr/>
          <p:nvPr/>
        </p:nvSpPr>
        <p:spPr>
          <a:xfrm>
            <a:off x="313224" y="3675456"/>
            <a:ext cx="85176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00" name="Google Shape;2600;p193"/>
          <p:cNvSpPr/>
          <p:nvPr/>
        </p:nvSpPr>
        <p:spPr>
          <a:xfrm>
            <a:off x="313224" y="887742"/>
            <a:ext cx="3420999" cy="83858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103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589"/>
                </a:lnTo>
                <a:close/>
              </a:path>
            </a:pathLst>
          </a:custGeom>
          <a:gradFill>
            <a:gsLst>
              <a:gs pos="0">
                <a:srgbClr val="FD0015"/>
              </a:gs>
              <a:gs pos="100000">
                <a:srgbClr val="A10033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01" name="Google Shape;2601;p193"/>
          <p:cNvSpPr/>
          <p:nvPr/>
        </p:nvSpPr>
        <p:spPr>
          <a:xfrm>
            <a:off x="313224" y="1814630"/>
            <a:ext cx="3420999" cy="83858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8D0032"/>
              </a:gs>
              <a:gs pos="100000">
                <a:srgbClr val="4A004D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02" name="Google Shape;2602;p193"/>
          <p:cNvSpPr/>
          <p:nvPr/>
        </p:nvSpPr>
        <p:spPr>
          <a:xfrm>
            <a:off x="313224" y="2741471"/>
            <a:ext cx="3420999" cy="838580"/>
          </a:xfrm>
          <a:custGeom>
            <a:avLst/>
            <a:gdLst/>
            <a:ahLst/>
            <a:cxnLst/>
            <a:rect l="l" t="t" r="r" b="b"/>
            <a:pathLst>
              <a:path w="6841998" h="1677161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40004F"/>
              </a:gs>
              <a:gs pos="100000">
                <a:srgbClr val="210057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03" name="Google Shape;2603;p193"/>
          <p:cNvSpPr/>
          <p:nvPr/>
        </p:nvSpPr>
        <p:spPr>
          <a:xfrm>
            <a:off x="313224" y="3668312"/>
            <a:ext cx="3420999" cy="83858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4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1E0056"/>
              </a:gs>
              <a:gs pos="10000">
                <a:srgbClr val="1E0056"/>
              </a:gs>
              <a:gs pos="100000">
                <a:srgbClr val="1543C2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04" name="Google Shape;2604;p193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17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605" name="Google Shape;2605;p19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06" name="Google Shape;2606;p193"/>
          <p:cNvSpPr txBox="1">
            <a:spLocks noGrp="1"/>
          </p:cNvSpPr>
          <p:nvPr>
            <p:ph type="title" idx="2" hasCustomPrompt="1"/>
          </p:nvPr>
        </p:nvSpPr>
        <p:spPr>
          <a:xfrm>
            <a:off x="506184" y="1156444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607" name="Google Shape;2607;p193"/>
          <p:cNvSpPr txBox="1">
            <a:spLocks noGrp="1"/>
          </p:cNvSpPr>
          <p:nvPr>
            <p:ph type="title" idx="3" hasCustomPrompt="1"/>
          </p:nvPr>
        </p:nvSpPr>
        <p:spPr>
          <a:xfrm>
            <a:off x="506184" y="2100759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608" name="Google Shape;2608;p193"/>
          <p:cNvSpPr txBox="1">
            <a:spLocks noGrp="1"/>
          </p:cNvSpPr>
          <p:nvPr>
            <p:ph type="title" idx="4" hasCustomPrompt="1"/>
          </p:nvPr>
        </p:nvSpPr>
        <p:spPr>
          <a:xfrm>
            <a:off x="506184" y="3017639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609" name="Google Shape;2609;p193"/>
          <p:cNvSpPr txBox="1">
            <a:spLocks noGrp="1"/>
          </p:cNvSpPr>
          <p:nvPr>
            <p:ph type="title" idx="5" hasCustomPrompt="1"/>
          </p:nvPr>
        </p:nvSpPr>
        <p:spPr>
          <a:xfrm>
            <a:off x="506184" y="3961636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610" name="Google Shape;2610;p193"/>
          <p:cNvSpPr txBox="1">
            <a:spLocks noGrp="1"/>
          </p:cNvSpPr>
          <p:nvPr>
            <p:ph type="subTitle" idx="1"/>
          </p:nvPr>
        </p:nvSpPr>
        <p:spPr>
          <a:xfrm>
            <a:off x="4049022" y="1910324"/>
            <a:ext cx="4558200" cy="68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11" name="Google Shape;2611;p193"/>
          <p:cNvSpPr txBox="1">
            <a:spLocks noGrp="1"/>
          </p:cNvSpPr>
          <p:nvPr>
            <p:ph type="subTitle" idx="6"/>
          </p:nvPr>
        </p:nvSpPr>
        <p:spPr>
          <a:xfrm>
            <a:off x="4049022" y="2826131"/>
            <a:ext cx="4558200" cy="573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12" name="Google Shape;2612;p193"/>
          <p:cNvSpPr txBox="1">
            <a:spLocks noGrp="1"/>
          </p:cNvSpPr>
          <p:nvPr>
            <p:ph type="subTitle" idx="7"/>
          </p:nvPr>
        </p:nvSpPr>
        <p:spPr>
          <a:xfrm>
            <a:off x="4049022" y="3748565"/>
            <a:ext cx="4558200" cy="573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13" name="Google Shape;2613;p193"/>
          <p:cNvSpPr txBox="1">
            <a:spLocks noGrp="1"/>
          </p:cNvSpPr>
          <p:nvPr>
            <p:ph type="subTitle" idx="8"/>
          </p:nvPr>
        </p:nvSpPr>
        <p:spPr>
          <a:xfrm>
            <a:off x="4049022" y="976144"/>
            <a:ext cx="4558200" cy="68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14" name="Google Shape;2614;p193"/>
          <p:cNvSpPr txBox="1">
            <a:spLocks noGrp="1"/>
          </p:cNvSpPr>
          <p:nvPr>
            <p:ph type="subTitle" idx="9"/>
          </p:nvPr>
        </p:nvSpPr>
        <p:spPr>
          <a:xfrm>
            <a:off x="1044792" y="1165444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15" name="Google Shape;2615;p193"/>
          <p:cNvSpPr txBox="1">
            <a:spLocks noGrp="1"/>
          </p:cNvSpPr>
          <p:nvPr>
            <p:ph type="subTitle" idx="13"/>
          </p:nvPr>
        </p:nvSpPr>
        <p:spPr>
          <a:xfrm>
            <a:off x="1044792" y="2087623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16" name="Google Shape;2616;p193"/>
          <p:cNvSpPr txBox="1">
            <a:spLocks noGrp="1"/>
          </p:cNvSpPr>
          <p:nvPr>
            <p:ph type="subTitle" idx="14"/>
          </p:nvPr>
        </p:nvSpPr>
        <p:spPr>
          <a:xfrm>
            <a:off x="1044792" y="3010918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17" name="Google Shape;2617;p193"/>
          <p:cNvSpPr txBox="1">
            <a:spLocks noGrp="1"/>
          </p:cNvSpPr>
          <p:nvPr>
            <p:ph type="subTitle" idx="15"/>
          </p:nvPr>
        </p:nvSpPr>
        <p:spPr>
          <a:xfrm>
            <a:off x="1044792" y="3928719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| 5 Levels">
  <p:cSld name="6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9" name="Google Shape;2619;p194"/>
          <p:cNvSpPr/>
          <p:nvPr/>
        </p:nvSpPr>
        <p:spPr>
          <a:xfrm>
            <a:off x="309268" y="884849"/>
            <a:ext cx="8517600" cy="6810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20" name="Google Shape;2620;p194"/>
          <p:cNvSpPr/>
          <p:nvPr/>
        </p:nvSpPr>
        <p:spPr>
          <a:xfrm>
            <a:off x="309268" y="1617422"/>
            <a:ext cx="8517600" cy="6810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21" name="Google Shape;2621;p194"/>
          <p:cNvSpPr/>
          <p:nvPr/>
        </p:nvSpPr>
        <p:spPr>
          <a:xfrm>
            <a:off x="309268" y="2349996"/>
            <a:ext cx="8517600" cy="6810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22" name="Google Shape;2622;p194"/>
          <p:cNvSpPr/>
          <p:nvPr/>
        </p:nvSpPr>
        <p:spPr>
          <a:xfrm>
            <a:off x="309268" y="3082570"/>
            <a:ext cx="8517600" cy="7038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23" name="Google Shape;2623;p194"/>
          <p:cNvSpPr/>
          <p:nvPr/>
        </p:nvSpPr>
        <p:spPr>
          <a:xfrm>
            <a:off x="309268" y="3838040"/>
            <a:ext cx="8517600" cy="6951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24" name="Google Shape;2624;p194"/>
          <p:cNvSpPr/>
          <p:nvPr/>
        </p:nvSpPr>
        <p:spPr>
          <a:xfrm>
            <a:off x="313301" y="889135"/>
            <a:ext cx="3010479" cy="675058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103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589"/>
                </a:lnTo>
                <a:close/>
              </a:path>
            </a:pathLst>
          </a:custGeom>
          <a:gradFill>
            <a:gsLst>
              <a:gs pos="0">
                <a:srgbClr val="FD0015"/>
              </a:gs>
              <a:gs pos="100000">
                <a:srgbClr val="A10033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25" name="Google Shape;2625;p194"/>
          <p:cNvSpPr/>
          <p:nvPr/>
        </p:nvSpPr>
        <p:spPr>
          <a:xfrm>
            <a:off x="313301" y="1625989"/>
            <a:ext cx="3010479" cy="67925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8D0032"/>
              </a:gs>
              <a:gs pos="100000">
                <a:srgbClr val="4A004D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26" name="Google Shape;2626;p194"/>
          <p:cNvSpPr/>
          <p:nvPr/>
        </p:nvSpPr>
        <p:spPr>
          <a:xfrm>
            <a:off x="313301" y="2377089"/>
            <a:ext cx="3010479" cy="666671"/>
          </a:xfrm>
          <a:custGeom>
            <a:avLst/>
            <a:gdLst/>
            <a:ahLst/>
            <a:cxnLst/>
            <a:rect l="l" t="t" r="r" b="b"/>
            <a:pathLst>
              <a:path w="6841998" h="1677161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40004F"/>
              </a:gs>
              <a:gs pos="100000">
                <a:srgbClr val="210057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27" name="Google Shape;2627;p194"/>
          <p:cNvSpPr/>
          <p:nvPr/>
        </p:nvSpPr>
        <p:spPr>
          <a:xfrm>
            <a:off x="313301" y="3113901"/>
            <a:ext cx="3010479" cy="67925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4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1E0056"/>
              </a:gs>
              <a:gs pos="10000">
                <a:srgbClr val="1E0056"/>
              </a:gs>
              <a:gs pos="100000">
                <a:srgbClr val="1543C2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28" name="Google Shape;2628;p194"/>
          <p:cNvSpPr/>
          <p:nvPr/>
        </p:nvSpPr>
        <p:spPr>
          <a:xfrm>
            <a:off x="313301" y="3852199"/>
            <a:ext cx="3010479" cy="67925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4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1E0056"/>
              </a:gs>
              <a:gs pos="26000">
                <a:srgbClr val="1E0056"/>
              </a:gs>
              <a:gs pos="100000">
                <a:srgbClr val="1543C2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629" name="Google Shape;2629;p194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17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630" name="Google Shape;2630;p19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31" name="Google Shape;2631;p194"/>
          <p:cNvSpPr txBox="1">
            <a:spLocks noGrp="1"/>
          </p:cNvSpPr>
          <p:nvPr>
            <p:ph type="title" idx="2" hasCustomPrompt="1"/>
          </p:nvPr>
        </p:nvSpPr>
        <p:spPr>
          <a:xfrm>
            <a:off x="456816" y="1091428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632" name="Google Shape;2632;p194"/>
          <p:cNvSpPr txBox="1">
            <a:spLocks noGrp="1"/>
          </p:cNvSpPr>
          <p:nvPr>
            <p:ph type="title" idx="3" hasCustomPrompt="1"/>
          </p:nvPr>
        </p:nvSpPr>
        <p:spPr>
          <a:xfrm>
            <a:off x="456816" y="1821858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633" name="Google Shape;2633;p194"/>
          <p:cNvSpPr txBox="1">
            <a:spLocks noGrp="1"/>
          </p:cNvSpPr>
          <p:nvPr>
            <p:ph type="title" idx="4" hasCustomPrompt="1"/>
          </p:nvPr>
        </p:nvSpPr>
        <p:spPr>
          <a:xfrm>
            <a:off x="456816" y="2565513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634" name="Google Shape;2634;p194"/>
          <p:cNvSpPr txBox="1">
            <a:spLocks noGrp="1"/>
          </p:cNvSpPr>
          <p:nvPr>
            <p:ph type="title" idx="5" hasCustomPrompt="1"/>
          </p:nvPr>
        </p:nvSpPr>
        <p:spPr>
          <a:xfrm>
            <a:off x="456816" y="3337704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635" name="Google Shape;2635;p194"/>
          <p:cNvSpPr txBox="1">
            <a:spLocks noGrp="1"/>
          </p:cNvSpPr>
          <p:nvPr>
            <p:ph type="title" idx="6" hasCustomPrompt="1"/>
          </p:nvPr>
        </p:nvSpPr>
        <p:spPr>
          <a:xfrm>
            <a:off x="456816" y="4065522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636" name="Google Shape;2636;p194"/>
          <p:cNvSpPr txBox="1">
            <a:spLocks noGrp="1"/>
          </p:cNvSpPr>
          <p:nvPr>
            <p:ph type="subTitle" idx="1"/>
          </p:nvPr>
        </p:nvSpPr>
        <p:spPr>
          <a:xfrm>
            <a:off x="3555034" y="1694240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37" name="Google Shape;2637;p194"/>
          <p:cNvSpPr txBox="1">
            <a:spLocks noGrp="1"/>
          </p:cNvSpPr>
          <p:nvPr>
            <p:ph type="subTitle" idx="7"/>
          </p:nvPr>
        </p:nvSpPr>
        <p:spPr>
          <a:xfrm>
            <a:off x="3555034" y="958908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38" name="Google Shape;2638;p194"/>
          <p:cNvSpPr txBox="1">
            <a:spLocks noGrp="1"/>
          </p:cNvSpPr>
          <p:nvPr>
            <p:ph type="subTitle" idx="8"/>
          </p:nvPr>
        </p:nvSpPr>
        <p:spPr>
          <a:xfrm>
            <a:off x="3555034" y="3166371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39" name="Google Shape;2639;p194"/>
          <p:cNvSpPr txBox="1">
            <a:spLocks noGrp="1"/>
          </p:cNvSpPr>
          <p:nvPr>
            <p:ph type="subTitle" idx="9"/>
          </p:nvPr>
        </p:nvSpPr>
        <p:spPr>
          <a:xfrm>
            <a:off x="3555034" y="2431039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40" name="Google Shape;2640;p194"/>
          <p:cNvSpPr txBox="1">
            <a:spLocks noGrp="1"/>
          </p:cNvSpPr>
          <p:nvPr>
            <p:ph type="subTitle" idx="13"/>
          </p:nvPr>
        </p:nvSpPr>
        <p:spPr>
          <a:xfrm>
            <a:off x="3555034" y="3924784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41" name="Google Shape;2641;p194"/>
          <p:cNvSpPr txBox="1">
            <a:spLocks noGrp="1"/>
          </p:cNvSpPr>
          <p:nvPr>
            <p:ph type="subTitle" idx="14"/>
          </p:nvPr>
        </p:nvSpPr>
        <p:spPr>
          <a:xfrm>
            <a:off x="1003627" y="1091841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42" name="Google Shape;2642;p194"/>
          <p:cNvSpPr txBox="1">
            <a:spLocks noGrp="1"/>
          </p:cNvSpPr>
          <p:nvPr>
            <p:ph type="subTitle" idx="15"/>
          </p:nvPr>
        </p:nvSpPr>
        <p:spPr>
          <a:xfrm>
            <a:off x="1003627" y="1818525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43" name="Google Shape;2643;p194"/>
          <p:cNvSpPr txBox="1">
            <a:spLocks noGrp="1"/>
          </p:cNvSpPr>
          <p:nvPr>
            <p:ph type="subTitle" idx="16"/>
          </p:nvPr>
        </p:nvSpPr>
        <p:spPr>
          <a:xfrm>
            <a:off x="1003627" y="2570081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44" name="Google Shape;2644;p194"/>
          <p:cNvSpPr txBox="1">
            <a:spLocks noGrp="1"/>
          </p:cNvSpPr>
          <p:nvPr>
            <p:ph type="subTitle" idx="17"/>
          </p:nvPr>
        </p:nvSpPr>
        <p:spPr>
          <a:xfrm>
            <a:off x="1003627" y="3302261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645" name="Google Shape;2645;p194"/>
          <p:cNvSpPr txBox="1">
            <a:spLocks noGrp="1"/>
          </p:cNvSpPr>
          <p:nvPr>
            <p:ph type="subTitle" idx="18"/>
          </p:nvPr>
        </p:nvSpPr>
        <p:spPr>
          <a:xfrm>
            <a:off x="1003627" y="4039934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| Headline">
  <p:cSld name="69_Custom Layout">
    <p:bg>
      <p:bgPr>
        <a:solidFill>
          <a:schemeClr val="lt1"/>
        </a:solidFill>
        <a:effectLst/>
      </p:bgPr>
    </p:bg>
    <p:spTree>
      <p:nvGrpSpPr>
        <p:cNvPr id="1" name="Shape 2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7" name="Google Shape;2647;p195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648" name="Google Shape;2648;p19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| Background">
  <p:cSld name="69_Custom Layout_1">
    <p:bg>
      <p:bgPr>
        <a:solidFill>
          <a:schemeClr val="lt1"/>
        </a:solidFill>
        <a:effectLst/>
      </p:bgPr>
    </p:bg>
    <p:spTree>
      <p:nvGrpSpPr>
        <p:cNvPr id="1" name="Shape 26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0" name="Google Shape;2650;p19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Headline">
  <p:cSld name="7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" name="Google Shape;2652;p19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53" name="Google Shape;2653;p197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Background">
  <p:cSld name="75_Custom Layout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5" name="Google Shape;2655;p19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Gradient | Background">
  <p:cSld name="77_Custom Layout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2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7" name="Google Shape;2657;p199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28"/>
          </a:xfrm>
          <a:prstGeom prst="rect">
            <a:avLst/>
          </a:prstGeom>
          <a:noFill/>
          <a:ln>
            <a:noFill/>
          </a:ln>
        </p:spPr>
      </p:pic>
      <p:sp>
        <p:nvSpPr>
          <p:cNvPr id="2658" name="Google Shape;2658;p19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659" name="Google Shape;2659;p199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2660" name="Google Shape;2660;p199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2661" name="Google Shape;2661;p199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662" name="Google Shape;2662;p199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663" name="Google Shape;2663;p199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2664" name="Google Shape;2664;p199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2665" name="Google Shape;2665;p199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666" name="Google Shape;2666;p199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667" name="Google Shape;2667;p199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668" name="Google Shape;2668;p199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2669" name="Google Shape;2669;p199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cxnSp>
        <p:nvCxnSpPr>
          <p:cNvPr id="2670" name="Google Shape;2670;p199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Gradient | Headline">
  <p:cSld name="77_Custom Layout_1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2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2" name="Google Shape;2672;p200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28"/>
          </a:xfrm>
          <a:prstGeom prst="rect">
            <a:avLst/>
          </a:prstGeom>
          <a:noFill/>
          <a:ln>
            <a:noFill/>
          </a:ln>
        </p:spPr>
      </p:pic>
      <p:sp>
        <p:nvSpPr>
          <p:cNvPr id="2673" name="Google Shape;2673;p20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674" name="Google Shape;2674;p200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2675" name="Google Shape;2675;p200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2676" name="Google Shape;2676;p200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677" name="Google Shape;2677;p200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678" name="Google Shape;2678;p200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2679" name="Google Shape;2679;p200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2680" name="Google Shape;2680;p200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681" name="Google Shape;2681;p200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682" name="Google Shape;2682;p200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683" name="Google Shape;2683;p200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2684" name="Google Shape;2684;p200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cxnSp>
        <p:nvCxnSpPr>
          <p:cNvPr id="2685" name="Google Shape;2685;p200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686" name="Google Shape;2686;p200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50"/>
              <a:buFont typeface="Poppins"/>
              <a:buNone/>
              <a:defRPr sz="25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Arrow | Background 1">
  <p:cSld name="8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8" name="Google Shape;2688;p20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689" name="Google Shape;2689;p201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grpSp>
        <p:nvGrpSpPr>
          <p:cNvPr id="2690" name="Google Shape;2690;p201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2691" name="Google Shape;2691;p201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692" name="Google Shape;2692;p201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693" name="Google Shape;2693;p201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694" name="Google Shape;2694;p201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695" name="Google Shape;2695;p201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696" name="Google Shape;2696;p201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697" name="Google Shape;2697;p201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698" name="Google Shape;2698;p201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699" name="Google Shape;2699;p201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cxnSp>
        <p:nvCxnSpPr>
          <p:cNvPr id="2700" name="Google Shape;2700;p201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1 - Text Right">
  <p:cSld name="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9" name="Google Shape;2709;p203"/>
          <p:cNvSpPr txBox="1">
            <a:spLocks noGrp="1"/>
          </p:cNvSpPr>
          <p:nvPr>
            <p:ph type="title"/>
          </p:nvPr>
        </p:nvSpPr>
        <p:spPr>
          <a:xfrm>
            <a:off x="4352819" y="561586"/>
            <a:ext cx="4363800" cy="18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50"/>
              <a:buFont typeface="Poppins SemiBold"/>
              <a:buNone/>
              <a:defRPr sz="4650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710" name="Google Shape;2710;p203"/>
          <p:cNvSpPr txBox="1">
            <a:spLocks noGrp="1"/>
          </p:cNvSpPr>
          <p:nvPr>
            <p:ph type="subTitle" idx="1"/>
          </p:nvPr>
        </p:nvSpPr>
        <p:spPr>
          <a:xfrm>
            <a:off x="4352423" y="287614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552"/>
              <a:buNone/>
              <a:defRPr sz="1725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711" name="Google Shape;2711;p203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2712" name="Google Shape;2712;p203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713" name="Google Shape;2713;p203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714" name="Google Shape;2714;p203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715" name="Google Shape;2715;p203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716" name="Google Shape;2716;p203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717" name="Google Shape;2717;p203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718" name="Google Shape;2718;p203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719" name="Google Shape;2719;p203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720" name="Google Shape;2720;p203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2 - Text Right">
  <p:cSld name="1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2" name="Google Shape;2722;p204"/>
          <p:cNvSpPr txBox="1">
            <a:spLocks noGrp="1"/>
          </p:cNvSpPr>
          <p:nvPr>
            <p:ph type="title"/>
          </p:nvPr>
        </p:nvSpPr>
        <p:spPr>
          <a:xfrm>
            <a:off x="4352819" y="561586"/>
            <a:ext cx="4363800" cy="18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50"/>
              <a:buFont typeface="Poppins SemiBold"/>
              <a:buNone/>
              <a:defRPr sz="465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723" name="Google Shape;2723;p204"/>
          <p:cNvSpPr txBox="1">
            <a:spLocks noGrp="1"/>
          </p:cNvSpPr>
          <p:nvPr>
            <p:ph type="subTitle" idx="1"/>
          </p:nvPr>
        </p:nvSpPr>
        <p:spPr>
          <a:xfrm>
            <a:off x="4352423" y="287614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552"/>
              <a:buNone/>
              <a:defRPr sz="1725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724" name="Google Shape;2724;p204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2725" name="Google Shape;2725;p204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726" name="Google Shape;2726;p204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727" name="Google Shape;2727;p204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728" name="Google Shape;2728;p204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729" name="Google Shape;2729;p204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730" name="Google Shape;2730;p204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731" name="Google Shape;2731;p204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732" name="Google Shape;2732;p204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733" name="Google Shape;2733;p204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2 - Text Left">
  <p:cSld name="2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5" name="Google Shape;2735;p205"/>
          <p:cNvSpPr txBox="1">
            <a:spLocks noGrp="1"/>
          </p:cNvSpPr>
          <p:nvPr>
            <p:ph type="title"/>
          </p:nvPr>
        </p:nvSpPr>
        <p:spPr>
          <a:xfrm>
            <a:off x="645155" y="561586"/>
            <a:ext cx="4363800" cy="18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50"/>
              <a:buFont typeface="Poppins"/>
              <a:buNone/>
              <a:defRPr sz="4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736" name="Google Shape;2736;p205"/>
          <p:cNvSpPr txBox="1">
            <a:spLocks noGrp="1"/>
          </p:cNvSpPr>
          <p:nvPr>
            <p:ph type="subTitle" idx="1"/>
          </p:nvPr>
        </p:nvSpPr>
        <p:spPr>
          <a:xfrm>
            <a:off x="644759" y="287614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552"/>
              <a:buNone/>
              <a:defRPr sz="1725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737" name="Google Shape;2737;p205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2738" name="Google Shape;2738;p205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739" name="Google Shape;2739;p205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740" name="Google Shape;2740;p205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741" name="Google Shape;2741;p205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742" name="Google Shape;2742;p205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743" name="Google Shape;2743;p205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744" name="Google Shape;2744;p205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745" name="Google Shape;2745;p205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746" name="Google Shape;2746;p205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- Image 1">
  <p:cSld name="3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8" name="Google Shape;2748;p206"/>
          <p:cNvSpPr/>
          <p:nvPr/>
        </p:nvSpPr>
        <p:spPr>
          <a:xfrm>
            <a:off x="1573868" y="661956"/>
            <a:ext cx="33229" cy="33229"/>
          </a:xfrm>
          <a:custGeom>
            <a:avLst/>
            <a:gdLst/>
            <a:ahLst/>
            <a:cxnLst/>
            <a:rect l="l" t="t" r="r" b="b"/>
            <a:pathLst>
              <a:path w="88610" h="88610" extrusionOk="0">
                <a:moveTo>
                  <a:pt x="0" y="44305"/>
                </a:moveTo>
                <a:cubicBezTo>
                  <a:pt x="0" y="19790"/>
                  <a:pt x="19918" y="0"/>
                  <a:pt x="44305" y="0"/>
                </a:cubicBezTo>
                <a:cubicBezTo>
                  <a:pt x="68692" y="0"/>
                  <a:pt x="88610" y="19790"/>
                  <a:pt x="88610" y="44305"/>
                </a:cubicBezTo>
                <a:cubicBezTo>
                  <a:pt x="88610" y="68820"/>
                  <a:pt x="68820" y="88610"/>
                  <a:pt x="44305" y="88610"/>
                </a:cubicBezTo>
                <a:cubicBezTo>
                  <a:pt x="19790" y="88610"/>
                  <a:pt x="0" y="68820"/>
                  <a:pt x="0" y="44305"/>
                </a:cubicBezTo>
                <a:close/>
                <a:moveTo>
                  <a:pt x="76991" y="44305"/>
                </a:moveTo>
                <a:cubicBezTo>
                  <a:pt x="76991" y="26302"/>
                  <a:pt x="62436" y="11747"/>
                  <a:pt x="44433" y="11747"/>
                </a:cubicBezTo>
                <a:cubicBezTo>
                  <a:pt x="26430" y="11747"/>
                  <a:pt x="11874" y="26302"/>
                  <a:pt x="11874" y="44305"/>
                </a:cubicBezTo>
                <a:cubicBezTo>
                  <a:pt x="11874" y="62308"/>
                  <a:pt x="26430" y="76864"/>
                  <a:pt x="44433" y="76864"/>
                </a:cubicBezTo>
                <a:cubicBezTo>
                  <a:pt x="62436" y="76864"/>
                  <a:pt x="76991" y="62308"/>
                  <a:pt x="76991" y="44305"/>
                </a:cubicBezTo>
                <a:close/>
                <a:moveTo>
                  <a:pt x="28345" y="23366"/>
                </a:moveTo>
                <a:lnTo>
                  <a:pt x="48391" y="23366"/>
                </a:lnTo>
                <a:cubicBezTo>
                  <a:pt x="56179" y="23366"/>
                  <a:pt x="62563" y="28345"/>
                  <a:pt x="62563" y="36900"/>
                </a:cubicBezTo>
                <a:cubicBezTo>
                  <a:pt x="62563" y="42390"/>
                  <a:pt x="59882" y="46348"/>
                  <a:pt x="56052" y="48519"/>
                </a:cubicBezTo>
                <a:lnTo>
                  <a:pt x="63840" y="64223"/>
                </a:lnTo>
                <a:lnTo>
                  <a:pt x="52221" y="64223"/>
                </a:lnTo>
                <a:lnTo>
                  <a:pt x="45965" y="50434"/>
                </a:lnTo>
                <a:lnTo>
                  <a:pt x="39070" y="50434"/>
                </a:lnTo>
                <a:lnTo>
                  <a:pt x="39070" y="64223"/>
                </a:lnTo>
                <a:lnTo>
                  <a:pt x="28473" y="64223"/>
                </a:lnTo>
                <a:lnTo>
                  <a:pt x="28473" y="23366"/>
                </a:lnTo>
                <a:lnTo>
                  <a:pt x="28473" y="23366"/>
                </a:lnTo>
                <a:close/>
                <a:moveTo>
                  <a:pt x="45582" y="42773"/>
                </a:moveTo>
                <a:cubicBezTo>
                  <a:pt x="48646" y="42773"/>
                  <a:pt x="51200" y="40730"/>
                  <a:pt x="51200" y="36900"/>
                </a:cubicBezTo>
                <a:cubicBezTo>
                  <a:pt x="51200" y="33069"/>
                  <a:pt x="48519" y="31282"/>
                  <a:pt x="45582" y="31282"/>
                </a:cubicBezTo>
                <a:lnTo>
                  <a:pt x="38815" y="31282"/>
                </a:lnTo>
                <a:lnTo>
                  <a:pt x="38815" y="42901"/>
                </a:lnTo>
                <a:lnTo>
                  <a:pt x="45582" y="4290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749" name="Google Shape;2749;p206"/>
          <p:cNvSpPr>
            <a:spLocks noGrp="1"/>
          </p:cNvSpPr>
          <p:nvPr>
            <p:ph type="pic" idx="2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  <p:sp>
        <p:nvSpPr>
          <p:cNvPr id="2750" name="Google Shape;2750;p206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751" name="Google Shape;2751;p206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752" name="Google Shape;2752;p206"/>
          <p:cNvGrpSpPr/>
          <p:nvPr/>
        </p:nvGrpSpPr>
        <p:grpSpPr>
          <a:xfrm>
            <a:off x="645294" y="661955"/>
            <a:ext cx="925714" cy="283739"/>
            <a:chOff x="1720785" y="1765213"/>
            <a:chExt cx="2468571" cy="756636"/>
          </a:xfrm>
        </p:grpSpPr>
        <p:sp>
          <p:nvSpPr>
            <p:cNvPr id="2753" name="Google Shape;2753;p206"/>
            <p:cNvSpPr/>
            <p:nvPr/>
          </p:nvSpPr>
          <p:spPr>
            <a:xfrm>
              <a:off x="1720785" y="1765216"/>
              <a:ext cx="913552" cy="756633"/>
            </a:xfrm>
            <a:custGeom>
              <a:avLst/>
              <a:gdLst/>
              <a:ahLst/>
              <a:cxnLst/>
              <a:rect l="l" t="t" r="r" b="b"/>
              <a:pathLst>
                <a:path w="913552" h="756633" extrusionOk="0">
                  <a:moveTo>
                    <a:pt x="383" y="478163"/>
                  </a:moveTo>
                  <a:lnTo>
                    <a:pt x="383" y="0"/>
                  </a:lnTo>
                  <a:lnTo>
                    <a:pt x="178625" y="0"/>
                  </a:lnTo>
                  <a:lnTo>
                    <a:pt x="178625" y="478163"/>
                  </a:lnTo>
                  <a:cubicBezTo>
                    <a:pt x="178625" y="561794"/>
                    <a:pt x="219355" y="591543"/>
                    <a:pt x="273236" y="591543"/>
                  </a:cubicBezTo>
                  <a:cubicBezTo>
                    <a:pt x="327117" y="591543"/>
                    <a:pt x="367847" y="561921"/>
                    <a:pt x="367847" y="478163"/>
                  </a:cubicBezTo>
                  <a:lnTo>
                    <a:pt x="367847" y="0"/>
                  </a:lnTo>
                  <a:lnTo>
                    <a:pt x="546089" y="0"/>
                  </a:lnTo>
                  <a:lnTo>
                    <a:pt x="546089" y="478163"/>
                  </a:lnTo>
                  <a:cubicBezTo>
                    <a:pt x="546089" y="561794"/>
                    <a:pt x="587968" y="591543"/>
                    <a:pt x="640700" y="591543"/>
                  </a:cubicBezTo>
                  <a:cubicBezTo>
                    <a:pt x="693432" y="591543"/>
                    <a:pt x="735311" y="561921"/>
                    <a:pt x="735311" y="478163"/>
                  </a:cubicBezTo>
                  <a:lnTo>
                    <a:pt x="735311" y="0"/>
                  </a:lnTo>
                  <a:lnTo>
                    <a:pt x="913553" y="0"/>
                  </a:lnTo>
                  <a:lnTo>
                    <a:pt x="913553" y="478163"/>
                  </a:lnTo>
                  <a:cubicBezTo>
                    <a:pt x="913553" y="670705"/>
                    <a:pt x="801322" y="756634"/>
                    <a:pt x="656021" y="756634"/>
                  </a:cubicBezTo>
                  <a:cubicBezTo>
                    <a:pt x="569071" y="756634"/>
                    <a:pt x="499741" y="722543"/>
                    <a:pt x="456840" y="657554"/>
                  </a:cubicBezTo>
                  <a:cubicBezTo>
                    <a:pt x="413940" y="722415"/>
                    <a:pt x="344609" y="756634"/>
                    <a:pt x="257659" y="756634"/>
                  </a:cubicBezTo>
                  <a:cubicBezTo>
                    <a:pt x="112359" y="756634"/>
                    <a:pt x="0" y="670705"/>
                    <a:pt x="0" y="47816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sp>
          <p:nvSpPr>
            <p:cNvPr id="2754" name="Google Shape;2754;p206"/>
            <p:cNvSpPr/>
            <p:nvPr/>
          </p:nvSpPr>
          <p:spPr>
            <a:xfrm>
              <a:off x="2708901" y="1765213"/>
              <a:ext cx="756508" cy="756510"/>
            </a:xfrm>
            <a:custGeom>
              <a:avLst/>
              <a:gdLst/>
              <a:ahLst/>
              <a:cxnLst/>
              <a:rect l="l" t="t" r="r" b="b"/>
              <a:pathLst>
                <a:path w="756508" h="756510" extrusionOk="0">
                  <a:moveTo>
                    <a:pt x="751784" y="437435"/>
                  </a:moveTo>
                  <a:cubicBezTo>
                    <a:pt x="754849" y="417773"/>
                    <a:pt x="756509" y="397471"/>
                    <a:pt x="756509" y="376915"/>
                  </a:cubicBezTo>
                  <a:cubicBezTo>
                    <a:pt x="755742" y="168285"/>
                    <a:pt x="585417" y="-763"/>
                    <a:pt x="376915" y="3"/>
                  </a:cubicBezTo>
                  <a:cubicBezTo>
                    <a:pt x="168413" y="769"/>
                    <a:pt x="-763" y="171094"/>
                    <a:pt x="3" y="379596"/>
                  </a:cubicBezTo>
                  <a:cubicBezTo>
                    <a:pt x="769" y="588098"/>
                    <a:pt x="171094" y="757147"/>
                    <a:pt x="379596" y="756509"/>
                  </a:cubicBezTo>
                  <a:cubicBezTo>
                    <a:pt x="533451" y="755998"/>
                    <a:pt x="665600" y="663174"/>
                    <a:pt x="724205" y="530770"/>
                  </a:cubicBezTo>
                  <a:lnTo>
                    <a:pt x="517874" y="531536"/>
                  </a:lnTo>
                  <a:cubicBezTo>
                    <a:pt x="481102" y="565116"/>
                    <a:pt x="432456" y="585800"/>
                    <a:pt x="378958" y="585928"/>
                  </a:cubicBezTo>
                  <a:cubicBezTo>
                    <a:pt x="285496" y="586311"/>
                    <a:pt x="205951" y="524386"/>
                    <a:pt x="179777" y="439351"/>
                  </a:cubicBezTo>
                  <a:lnTo>
                    <a:pt x="751784" y="437435"/>
                  </a:lnTo>
                  <a:moveTo>
                    <a:pt x="377426" y="170584"/>
                  </a:moveTo>
                  <a:cubicBezTo>
                    <a:pt x="461695" y="170328"/>
                    <a:pt x="534472" y="220507"/>
                    <a:pt x="567286" y="292646"/>
                  </a:cubicBezTo>
                  <a:lnTo>
                    <a:pt x="188331" y="294050"/>
                  </a:lnTo>
                  <a:cubicBezTo>
                    <a:pt x="220634" y="221656"/>
                    <a:pt x="293029" y="170967"/>
                    <a:pt x="377298" y="170584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grpSp>
          <p:nvGrpSpPr>
            <p:cNvPr id="2755" name="Google Shape;2755;p206"/>
            <p:cNvGrpSpPr/>
            <p:nvPr/>
          </p:nvGrpSpPr>
          <p:grpSpPr>
            <a:xfrm>
              <a:off x="3397356" y="1765216"/>
              <a:ext cx="792000" cy="756633"/>
              <a:chOff x="3397356" y="1765216"/>
              <a:chExt cx="792000" cy="756633"/>
            </a:xfrm>
          </p:grpSpPr>
          <p:grpSp>
            <p:nvGrpSpPr>
              <p:cNvPr id="2756" name="Google Shape;2756;p206"/>
              <p:cNvGrpSpPr/>
              <p:nvPr/>
            </p:nvGrpSpPr>
            <p:grpSpPr>
              <a:xfrm>
                <a:off x="3397356" y="1765216"/>
                <a:ext cx="792000" cy="756633"/>
                <a:chOff x="3397356" y="1765216"/>
                <a:chExt cx="792000" cy="756633"/>
              </a:xfrm>
            </p:grpSpPr>
            <p:sp>
              <p:nvSpPr>
                <p:cNvPr id="2757" name="Google Shape;2757;p206"/>
                <p:cNvSpPr/>
                <p:nvPr/>
              </p:nvSpPr>
              <p:spPr>
                <a:xfrm>
                  <a:off x="3397356" y="1765216"/>
                  <a:ext cx="792000" cy="75663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2000" h="756633" extrusionOk="0">
                      <a:moveTo>
                        <a:pt x="792001" y="0"/>
                      </a:moveTo>
                      <a:lnTo>
                        <a:pt x="561027" y="0"/>
                      </a:lnTo>
                      <a:lnTo>
                        <a:pt x="395937" y="242337"/>
                      </a:lnTo>
                      <a:lnTo>
                        <a:pt x="230974" y="0"/>
                      </a:lnTo>
                      <a:lnTo>
                        <a:pt x="0" y="0"/>
                      </a:lnTo>
                      <a:lnTo>
                        <a:pt x="257659" y="378317"/>
                      </a:lnTo>
                      <a:lnTo>
                        <a:pt x="0" y="756634"/>
                      </a:lnTo>
                      <a:lnTo>
                        <a:pt x="230974" y="756634"/>
                      </a:lnTo>
                      <a:lnTo>
                        <a:pt x="395937" y="514296"/>
                      </a:lnTo>
                      <a:lnTo>
                        <a:pt x="561027" y="756634"/>
                      </a:lnTo>
                      <a:lnTo>
                        <a:pt x="792001" y="756634"/>
                      </a:lnTo>
                      <a:lnTo>
                        <a:pt x="534214" y="378317"/>
                      </a:lnTo>
                      <a:lnTo>
                        <a:pt x="792001" y="0"/>
                      </a:lnTo>
                      <a:close/>
                      <a:moveTo>
                        <a:pt x="210162" y="717180"/>
                      </a:moveTo>
                      <a:lnTo>
                        <a:pt x="74565" y="717180"/>
                      </a:lnTo>
                      <a:lnTo>
                        <a:pt x="305411" y="378317"/>
                      </a:lnTo>
                      <a:lnTo>
                        <a:pt x="74565" y="39453"/>
                      </a:lnTo>
                      <a:lnTo>
                        <a:pt x="210162" y="39453"/>
                      </a:lnTo>
                      <a:lnTo>
                        <a:pt x="441008" y="378317"/>
                      </a:lnTo>
                      <a:lnTo>
                        <a:pt x="210162" y="71718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  <p:sp>
              <p:nvSpPr>
                <p:cNvPr id="2758" name="Google Shape;2758;p206"/>
                <p:cNvSpPr/>
                <p:nvPr/>
              </p:nvSpPr>
              <p:spPr>
                <a:xfrm>
                  <a:off x="3546359" y="1843994"/>
                  <a:ext cx="244252" cy="5989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4252" h="598948" extrusionOk="0">
                      <a:moveTo>
                        <a:pt x="40219" y="0"/>
                      </a:moveTo>
                      <a:lnTo>
                        <a:pt x="0" y="0"/>
                      </a:lnTo>
                      <a:lnTo>
                        <a:pt x="204033" y="299538"/>
                      </a:lnTo>
                      <a:lnTo>
                        <a:pt x="0" y="598949"/>
                      </a:lnTo>
                      <a:lnTo>
                        <a:pt x="40219" y="598949"/>
                      </a:lnTo>
                      <a:lnTo>
                        <a:pt x="244253" y="299538"/>
                      </a:lnTo>
                      <a:lnTo>
                        <a:pt x="4021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  <p:sp>
            <p:nvSpPr>
              <p:cNvPr id="2759" name="Google Shape;2759;p206"/>
              <p:cNvSpPr/>
              <p:nvPr/>
            </p:nvSpPr>
            <p:spPr>
              <a:xfrm>
                <a:off x="3793292" y="2143532"/>
                <a:ext cx="92696" cy="271831"/>
              </a:xfrm>
              <a:custGeom>
                <a:avLst/>
                <a:gdLst/>
                <a:ahLst/>
                <a:cxnLst/>
                <a:rect l="l" t="t" r="r" b="b"/>
                <a:pathLst>
                  <a:path w="92696" h="271831" extrusionOk="0">
                    <a:moveTo>
                      <a:pt x="92696" y="0"/>
                    </a:moveTo>
                    <a:lnTo>
                      <a:pt x="92696" y="271831"/>
                    </a:lnTo>
                    <a:lnTo>
                      <a:pt x="0" y="135980"/>
                    </a:lnTo>
                    <a:lnTo>
                      <a:pt x="92696" y="0"/>
                    </a:lnTo>
                    <a:close/>
                  </a:path>
                </a:pathLst>
              </a:custGeom>
              <a:solidFill>
                <a:srgbClr val="A7A4A4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Dark Arrow - Image 2">
  <p:cSld name="4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1" name="Google Shape;2761;p207"/>
          <p:cNvGrpSpPr/>
          <p:nvPr/>
        </p:nvGrpSpPr>
        <p:grpSpPr>
          <a:xfrm>
            <a:off x="645294" y="661955"/>
            <a:ext cx="962007" cy="283739"/>
            <a:chOff x="1720785" y="1765213"/>
            <a:chExt cx="2565353" cy="756636"/>
          </a:xfrm>
        </p:grpSpPr>
        <p:grpSp>
          <p:nvGrpSpPr>
            <p:cNvPr id="2762" name="Google Shape;2762;p207"/>
            <p:cNvGrpSpPr/>
            <p:nvPr/>
          </p:nvGrpSpPr>
          <p:grpSpPr>
            <a:xfrm>
              <a:off x="1720785" y="1765213"/>
              <a:ext cx="2468571" cy="756636"/>
              <a:chOff x="1720785" y="1765213"/>
              <a:chExt cx="2468571" cy="756636"/>
            </a:xfrm>
          </p:grpSpPr>
          <p:sp>
            <p:nvSpPr>
              <p:cNvPr id="2763" name="Google Shape;2763;p207"/>
              <p:cNvSpPr/>
              <p:nvPr/>
            </p:nvSpPr>
            <p:spPr>
              <a:xfrm>
                <a:off x="1720785" y="1765216"/>
                <a:ext cx="913552" cy="756633"/>
              </a:xfrm>
              <a:custGeom>
                <a:avLst/>
                <a:gdLst/>
                <a:ahLst/>
                <a:cxnLst/>
                <a:rect l="l" t="t" r="r" b="b"/>
                <a:pathLst>
                  <a:path w="913552" h="756633" extrusionOk="0">
                    <a:moveTo>
                      <a:pt x="383" y="478163"/>
                    </a:moveTo>
                    <a:lnTo>
                      <a:pt x="383" y="0"/>
                    </a:lnTo>
                    <a:lnTo>
                      <a:pt x="178625" y="0"/>
                    </a:lnTo>
                    <a:lnTo>
                      <a:pt x="178625" y="478163"/>
                    </a:lnTo>
                    <a:cubicBezTo>
                      <a:pt x="178625" y="561794"/>
                      <a:pt x="219355" y="591543"/>
                      <a:pt x="273236" y="591543"/>
                    </a:cubicBezTo>
                    <a:cubicBezTo>
                      <a:pt x="327117" y="591543"/>
                      <a:pt x="367847" y="561921"/>
                      <a:pt x="367847" y="478163"/>
                    </a:cubicBezTo>
                    <a:lnTo>
                      <a:pt x="367847" y="0"/>
                    </a:lnTo>
                    <a:lnTo>
                      <a:pt x="546089" y="0"/>
                    </a:lnTo>
                    <a:lnTo>
                      <a:pt x="546089" y="478163"/>
                    </a:lnTo>
                    <a:cubicBezTo>
                      <a:pt x="546089" y="561794"/>
                      <a:pt x="587968" y="591543"/>
                      <a:pt x="640700" y="591543"/>
                    </a:cubicBezTo>
                    <a:cubicBezTo>
                      <a:pt x="693432" y="591543"/>
                      <a:pt x="735311" y="561921"/>
                      <a:pt x="735311" y="478163"/>
                    </a:cubicBezTo>
                    <a:lnTo>
                      <a:pt x="735311" y="0"/>
                    </a:lnTo>
                    <a:lnTo>
                      <a:pt x="913553" y="0"/>
                    </a:lnTo>
                    <a:lnTo>
                      <a:pt x="913553" y="478163"/>
                    </a:lnTo>
                    <a:cubicBezTo>
                      <a:pt x="913553" y="670705"/>
                      <a:pt x="801322" y="756634"/>
                      <a:pt x="656021" y="756634"/>
                    </a:cubicBezTo>
                    <a:cubicBezTo>
                      <a:pt x="569071" y="756634"/>
                      <a:pt x="499741" y="722543"/>
                      <a:pt x="456840" y="657554"/>
                    </a:cubicBezTo>
                    <a:cubicBezTo>
                      <a:pt x="413940" y="722415"/>
                      <a:pt x="344609" y="756634"/>
                      <a:pt x="257659" y="756634"/>
                    </a:cubicBezTo>
                    <a:cubicBezTo>
                      <a:pt x="112359" y="756634"/>
                      <a:pt x="0" y="670705"/>
                      <a:pt x="0" y="478163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764" name="Google Shape;2764;p207"/>
              <p:cNvSpPr/>
              <p:nvPr/>
            </p:nvSpPr>
            <p:spPr>
              <a:xfrm>
                <a:off x="2708901" y="1765213"/>
                <a:ext cx="756508" cy="756510"/>
              </a:xfrm>
              <a:custGeom>
                <a:avLst/>
                <a:gdLst/>
                <a:ahLst/>
                <a:cxnLst/>
                <a:rect l="l" t="t" r="r" b="b"/>
                <a:pathLst>
                  <a:path w="756508" h="756510" extrusionOk="0">
                    <a:moveTo>
                      <a:pt x="751784" y="437435"/>
                    </a:moveTo>
                    <a:cubicBezTo>
                      <a:pt x="754849" y="417773"/>
                      <a:pt x="756509" y="397471"/>
                      <a:pt x="756509" y="376915"/>
                    </a:cubicBezTo>
                    <a:cubicBezTo>
                      <a:pt x="755742" y="168285"/>
                      <a:pt x="585417" y="-763"/>
                      <a:pt x="376915" y="3"/>
                    </a:cubicBezTo>
                    <a:cubicBezTo>
                      <a:pt x="168413" y="769"/>
                      <a:pt x="-763" y="171094"/>
                      <a:pt x="3" y="379596"/>
                    </a:cubicBezTo>
                    <a:cubicBezTo>
                      <a:pt x="769" y="588098"/>
                      <a:pt x="171094" y="757147"/>
                      <a:pt x="379596" y="756509"/>
                    </a:cubicBezTo>
                    <a:cubicBezTo>
                      <a:pt x="533451" y="755998"/>
                      <a:pt x="665600" y="663174"/>
                      <a:pt x="724205" y="530770"/>
                    </a:cubicBezTo>
                    <a:lnTo>
                      <a:pt x="517874" y="531536"/>
                    </a:lnTo>
                    <a:cubicBezTo>
                      <a:pt x="481102" y="565116"/>
                      <a:pt x="432456" y="585800"/>
                      <a:pt x="378958" y="585928"/>
                    </a:cubicBezTo>
                    <a:cubicBezTo>
                      <a:pt x="285496" y="586311"/>
                      <a:pt x="205951" y="524386"/>
                      <a:pt x="179777" y="439351"/>
                    </a:cubicBezTo>
                    <a:lnTo>
                      <a:pt x="751784" y="437435"/>
                    </a:lnTo>
                    <a:moveTo>
                      <a:pt x="377426" y="170584"/>
                    </a:moveTo>
                    <a:cubicBezTo>
                      <a:pt x="461695" y="170328"/>
                      <a:pt x="534472" y="220507"/>
                      <a:pt x="567286" y="292646"/>
                    </a:cubicBezTo>
                    <a:lnTo>
                      <a:pt x="188331" y="294050"/>
                    </a:lnTo>
                    <a:cubicBezTo>
                      <a:pt x="220634" y="221656"/>
                      <a:pt x="293029" y="170967"/>
                      <a:pt x="377298" y="170584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765" name="Google Shape;2765;p207"/>
              <p:cNvGrpSpPr/>
              <p:nvPr/>
            </p:nvGrpSpPr>
            <p:grpSpPr>
              <a:xfrm>
                <a:off x="3397356" y="1765216"/>
                <a:ext cx="792000" cy="756633"/>
                <a:chOff x="3397356" y="1765216"/>
                <a:chExt cx="792000" cy="756633"/>
              </a:xfrm>
            </p:grpSpPr>
            <p:grpSp>
              <p:nvGrpSpPr>
                <p:cNvPr id="2766" name="Google Shape;2766;p207"/>
                <p:cNvGrpSpPr/>
                <p:nvPr/>
              </p:nvGrpSpPr>
              <p:grpSpPr>
                <a:xfrm>
                  <a:off x="3397356" y="1765216"/>
                  <a:ext cx="792000" cy="756633"/>
                  <a:chOff x="3397356" y="1765216"/>
                  <a:chExt cx="792000" cy="756633"/>
                </a:xfrm>
              </p:grpSpPr>
              <p:sp>
                <p:nvSpPr>
                  <p:cNvPr id="2767" name="Google Shape;2767;p207"/>
                  <p:cNvSpPr/>
                  <p:nvPr/>
                </p:nvSpPr>
                <p:spPr>
                  <a:xfrm>
                    <a:off x="3397356" y="1765216"/>
                    <a:ext cx="792000" cy="75663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92000" h="756633" extrusionOk="0">
                        <a:moveTo>
                          <a:pt x="792001" y="0"/>
                        </a:moveTo>
                        <a:lnTo>
                          <a:pt x="561027" y="0"/>
                        </a:lnTo>
                        <a:lnTo>
                          <a:pt x="395937" y="242337"/>
                        </a:lnTo>
                        <a:lnTo>
                          <a:pt x="230974" y="0"/>
                        </a:lnTo>
                        <a:lnTo>
                          <a:pt x="0" y="0"/>
                        </a:lnTo>
                        <a:lnTo>
                          <a:pt x="257659" y="378317"/>
                        </a:lnTo>
                        <a:lnTo>
                          <a:pt x="0" y="756634"/>
                        </a:lnTo>
                        <a:lnTo>
                          <a:pt x="230974" y="756634"/>
                        </a:lnTo>
                        <a:lnTo>
                          <a:pt x="395937" y="514296"/>
                        </a:lnTo>
                        <a:lnTo>
                          <a:pt x="561027" y="756634"/>
                        </a:lnTo>
                        <a:lnTo>
                          <a:pt x="792001" y="756634"/>
                        </a:lnTo>
                        <a:lnTo>
                          <a:pt x="534214" y="378317"/>
                        </a:lnTo>
                        <a:lnTo>
                          <a:pt x="792001" y="0"/>
                        </a:lnTo>
                        <a:close/>
                        <a:moveTo>
                          <a:pt x="210162" y="717180"/>
                        </a:moveTo>
                        <a:lnTo>
                          <a:pt x="74565" y="717180"/>
                        </a:lnTo>
                        <a:lnTo>
                          <a:pt x="305411" y="378317"/>
                        </a:lnTo>
                        <a:lnTo>
                          <a:pt x="74565" y="39453"/>
                        </a:lnTo>
                        <a:lnTo>
                          <a:pt x="210162" y="39453"/>
                        </a:lnTo>
                        <a:lnTo>
                          <a:pt x="441008" y="378317"/>
                        </a:lnTo>
                        <a:lnTo>
                          <a:pt x="210162" y="71718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768" name="Google Shape;2768;p207"/>
                  <p:cNvSpPr/>
                  <p:nvPr/>
                </p:nvSpPr>
                <p:spPr>
                  <a:xfrm>
                    <a:off x="3546359" y="1843994"/>
                    <a:ext cx="244252" cy="598948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4252" h="598948" extrusionOk="0">
                        <a:moveTo>
                          <a:pt x="40219" y="0"/>
                        </a:moveTo>
                        <a:lnTo>
                          <a:pt x="0" y="0"/>
                        </a:lnTo>
                        <a:lnTo>
                          <a:pt x="204033" y="299538"/>
                        </a:lnTo>
                        <a:lnTo>
                          <a:pt x="0" y="598949"/>
                        </a:lnTo>
                        <a:lnTo>
                          <a:pt x="40219" y="598949"/>
                        </a:lnTo>
                        <a:lnTo>
                          <a:pt x="244253" y="299538"/>
                        </a:lnTo>
                        <a:lnTo>
                          <a:pt x="40219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769" name="Google Shape;2769;p207"/>
                <p:cNvSpPr/>
                <p:nvPr/>
              </p:nvSpPr>
              <p:spPr>
                <a:xfrm>
                  <a:off x="3793292" y="2143532"/>
                  <a:ext cx="92696" cy="27183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2696" h="271831" extrusionOk="0">
                      <a:moveTo>
                        <a:pt x="92696" y="0"/>
                      </a:moveTo>
                      <a:lnTo>
                        <a:pt x="92696" y="271831"/>
                      </a:lnTo>
                      <a:lnTo>
                        <a:pt x="0" y="135980"/>
                      </a:lnTo>
                      <a:lnTo>
                        <a:pt x="92696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770" name="Google Shape;2770;p207"/>
            <p:cNvSpPr/>
            <p:nvPr/>
          </p:nvSpPr>
          <p:spPr>
            <a:xfrm>
              <a:off x="4197528" y="1765216"/>
              <a:ext cx="88610" cy="88610"/>
            </a:xfrm>
            <a:custGeom>
              <a:avLst/>
              <a:gdLst/>
              <a:ahLst/>
              <a:cxnLst/>
              <a:rect l="l" t="t" r="r" b="b"/>
              <a:pathLst>
                <a:path w="88610" h="88610" extrusionOk="0">
                  <a:moveTo>
                    <a:pt x="0" y="44305"/>
                  </a:moveTo>
                  <a:cubicBezTo>
                    <a:pt x="0" y="19790"/>
                    <a:pt x="19918" y="0"/>
                    <a:pt x="44305" y="0"/>
                  </a:cubicBezTo>
                  <a:cubicBezTo>
                    <a:pt x="68692" y="0"/>
                    <a:pt x="88610" y="19790"/>
                    <a:pt x="88610" y="44305"/>
                  </a:cubicBezTo>
                  <a:cubicBezTo>
                    <a:pt x="88610" y="68820"/>
                    <a:pt x="68820" y="88610"/>
                    <a:pt x="44305" y="88610"/>
                  </a:cubicBezTo>
                  <a:cubicBezTo>
                    <a:pt x="19790" y="88610"/>
                    <a:pt x="0" y="68820"/>
                    <a:pt x="0" y="44305"/>
                  </a:cubicBezTo>
                  <a:close/>
                  <a:moveTo>
                    <a:pt x="76991" y="44305"/>
                  </a:moveTo>
                  <a:cubicBezTo>
                    <a:pt x="76991" y="26302"/>
                    <a:pt x="62436" y="11747"/>
                    <a:pt x="44433" y="11747"/>
                  </a:cubicBezTo>
                  <a:cubicBezTo>
                    <a:pt x="26430" y="11747"/>
                    <a:pt x="11874" y="26302"/>
                    <a:pt x="11874" y="44305"/>
                  </a:cubicBezTo>
                  <a:cubicBezTo>
                    <a:pt x="11874" y="62308"/>
                    <a:pt x="26430" y="76864"/>
                    <a:pt x="44433" y="76864"/>
                  </a:cubicBezTo>
                  <a:cubicBezTo>
                    <a:pt x="62436" y="76864"/>
                    <a:pt x="76991" y="62308"/>
                    <a:pt x="76991" y="44305"/>
                  </a:cubicBezTo>
                  <a:close/>
                  <a:moveTo>
                    <a:pt x="28345" y="23366"/>
                  </a:moveTo>
                  <a:lnTo>
                    <a:pt x="48391" y="23366"/>
                  </a:lnTo>
                  <a:cubicBezTo>
                    <a:pt x="56179" y="23366"/>
                    <a:pt x="62563" y="28345"/>
                    <a:pt x="62563" y="36900"/>
                  </a:cubicBezTo>
                  <a:cubicBezTo>
                    <a:pt x="62563" y="42390"/>
                    <a:pt x="59882" y="46348"/>
                    <a:pt x="56052" y="48519"/>
                  </a:cubicBezTo>
                  <a:lnTo>
                    <a:pt x="63840" y="64223"/>
                  </a:lnTo>
                  <a:lnTo>
                    <a:pt x="52221" y="64223"/>
                  </a:lnTo>
                  <a:lnTo>
                    <a:pt x="45965" y="50434"/>
                  </a:lnTo>
                  <a:lnTo>
                    <a:pt x="39070" y="50434"/>
                  </a:lnTo>
                  <a:lnTo>
                    <a:pt x="39070" y="64223"/>
                  </a:lnTo>
                  <a:lnTo>
                    <a:pt x="28473" y="64223"/>
                  </a:lnTo>
                  <a:lnTo>
                    <a:pt x="28473" y="23366"/>
                  </a:lnTo>
                  <a:lnTo>
                    <a:pt x="28473" y="23366"/>
                  </a:lnTo>
                  <a:close/>
                  <a:moveTo>
                    <a:pt x="45582" y="42773"/>
                  </a:moveTo>
                  <a:cubicBezTo>
                    <a:pt x="48646" y="42773"/>
                    <a:pt x="51200" y="40730"/>
                    <a:pt x="51200" y="36900"/>
                  </a:cubicBezTo>
                  <a:cubicBezTo>
                    <a:pt x="51200" y="33069"/>
                    <a:pt x="48519" y="31282"/>
                    <a:pt x="45582" y="31282"/>
                  </a:cubicBezTo>
                  <a:lnTo>
                    <a:pt x="38815" y="31282"/>
                  </a:lnTo>
                  <a:lnTo>
                    <a:pt x="38815" y="42901"/>
                  </a:lnTo>
                  <a:lnTo>
                    <a:pt x="45582" y="4290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grpSp>
        <p:nvGrpSpPr>
          <p:cNvPr id="2771" name="Google Shape;2771;p207"/>
          <p:cNvGrpSpPr/>
          <p:nvPr/>
        </p:nvGrpSpPr>
        <p:grpSpPr>
          <a:xfrm>
            <a:off x="645294" y="661955"/>
            <a:ext cx="925714" cy="283739"/>
            <a:chOff x="1720785" y="1765213"/>
            <a:chExt cx="2468571" cy="756636"/>
          </a:xfrm>
        </p:grpSpPr>
        <p:sp>
          <p:nvSpPr>
            <p:cNvPr id="2772" name="Google Shape;2772;p207"/>
            <p:cNvSpPr/>
            <p:nvPr/>
          </p:nvSpPr>
          <p:spPr>
            <a:xfrm>
              <a:off x="1720785" y="1765216"/>
              <a:ext cx="913552" cy="756633"/>
            </a:xfrm>
            <a:custGeom>
              <a:avLst/>
              <a:gdLst/>
              <a:ahLst/>
              <a:cxnLst/>
              <a:rect l="l" t="t" r="r" b="b"/>
              <a:pathLst>
                <a:path w="913552" h="756633" extrusionOk="0">
                  <a:moveTo>
                    <a:pt x="383" y="478163"/>
                  </a:moveTo>
                  <a:lnTo>
                    <a:pt x="383" y="0"/>
                  </a:lnTo>
                  <a:lnTo>
                    <a:pt x="178625" y="0"/>
                  </a:lnTo>
                  <a:lnTo>
                    <a:pt x="178625" y="478163"/>
                  </a:lnTo>
                  <a:cubicBezTo>
                    <a:pt x="178625" y="561794"/>
                    <a:pt x="219355" y="591543"/>
                    <a:pt x="273236" y="591543"/>
                  </a:cubicBezTo>
                  <a:cubicBezTo>
                    <a:pt x="327117" y="591543"/>
                    <a:pt x="367847" y="561921"/>
                    <a:pt x="367847" y="478163"/>
                  </a:cubicBezTo>
                  <a:lnTo>
                    <a:pt x="367847" y="0"/>
                  </a:lnTo>
                  <a:lnTo>
                    <a:pt x="546089" y="0"/>
                  </a:lnTo>
                  <a:lnTo>
                    <a:pt x="546089" y="478163"/>
                  </a:lnTo>
                  <a:cubicBezTo>
                    <a:pt x="546089" y="561794"/>
                    <a:pt x="587968" y="591543"/>
                    <a:pt x="640700" y="591543"/>
                  </a:cubicBezTo>
                  <a:cubicBezTo>
                    <a:pt x="693432" y="591543"/>
                    <a:pt x="735311" y="561921"/>
                    <a:pt x="735311" y="478163"/>
                  </a:cubicBezTo>
                  <a:lnTo>
                    <a:pt x="735311" y="0"/>
                  </a:lnTo>
                  <a:lnTo>
                    <a:pt x="913553" y="0"/>
                  </a:lnTo>
                  <a:lnTo>
                    <a:pt x="913553" y="478163"/>
                  </a:lnTo>
                  <a:cubicBezTo>
                    <a:pt x="913553" y="670705"/>
                    <a:pt x="801322" y="756634"/>
                    <a:pt x="656021" y="756634"/>
                  </a:cubicBezTo>
                  <a:cubicBezTo>
                    <a:pt x="569071" y="756634"/>
                    <a:pt x="499741" y="722543"/>
                    <a:pt x="456840" y="657554"/>
                  </a:cubicBezTo>
                  <a:cubicBezTo>
                    <a:pt x="413940" y="722415"/>
                    <a:pt x="344609" y="756634"/>
                    <a:pt x="257659" y="756634"/>
                  </a:cubicBezTo>
                  <a:cubicBezTo>
                    <a:pt x="112359" y="756634"/>
                    <a:pt x="0" y="670705"/>
                    <a:pt x="0" y="478163"/>
                  </a:cubicBezTo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sp>
          <p:nvSpPr>
            <p:cNvPr id="2773" name="Google Shape;2773;p207"/>
            <p:cNvSpPr/>
            <p:nvPr/>
          </p:nvSpPr>
          <p:spPr>
            <a:xfrm>
              <a:off x="2708901" y="1765213"/>
              <a:ext cx="756508" cy="756510"/>
            </a:xfrm>
            <a:custGeom>
              <a:avLst/>
              <a:gdLst/>
              <a:ahLst/>
              <a:cxnLst/>
              <a:rect l="l" t="t" r="r" b="b"/>
              <a:pathLst>
                <a:path w="756508" h="756510" extrusionOk="0">
                  <a:moveTo>
                    <a:pt x="751784" y="437435"/>
                  </a:moveTo>
                  <a:cubicBezTo>
                    <a:pt x="754849" y="417773"/>
                    <a:pt x="756509" y="397471"/>
                    <a:pt x="756509" y="376915"/>
                  </a:cubicBezTo>
                  <a:cubicBezTo>
                    <a:pt x="755742" y="168285"/>
                    <a:pt x="585417" y="-763"/>
                    <a:pt x="376915" y="3"/>
                  </a:cubicBezTo>
                  <a:cubicBezTo>
                    <a:pt x="168413" y="769"/>
                    <a:pt x="-763" y="171094"/>
                    <a:pt x="3" y="379596"/>
                  </a:cubicBezTo>
                  <a:cubicBezTo>
                    <a:pt x="769" y="588098"/>
                    <a:pt x="171094" y="757147"/>
                    <a:pt x="379596" y="756509"/>
                  </a:cubicBezTo>
                  <a:cubicBezTo>
                    <a:pt x="533451" y="755998"/>
                    <a:pt x="665600" y="663174"/>
                    <a:pt x="724205" y="530770"/>
                  </a:cubicBezTo>
                  <a:lnTo>
                    <a:pt x="517874" y="531536"/>
                  </a:lnTo>
                  <a:cubicBezTo>
                    <a:pt x="481102" y="565116"/>
                    <a:pt x="432456" y="585800"/>
                    <a:pt x="378958" y="585928"/>
                  </a:cubicBezTo>
                  <a:cubicBezTo>
                    <a:pt x="285496" y="586311"/>
                    <a:pt x="205951" y="524386"/>
                    <a:pt x="179777" y="439351"/>
                  </a:cubicBezTo>
                  <a:lnTo>
                    <a:pt x="751784" y="437435"/>
                  </a:lnTo>
                  <a:moveTo>
                    <a:pt x="377426" y="170584"/>
                  </a:moveTo>
                  <a:cubicBezTo>
                    <a:pt x="461695" y="170328"/>
                    <a:pt x="534472" y="220507"/>
                    <a:pt x="567286" y="292646"/>
                  </a:cubicBezTo>
                  <a:lnTo>
                    <a:pt x="188331" y="294050"/>
                  </a:lnTo>
                  <a:cubicBezTo>
                    <a:pt x="220634" y="221656"/>
                    <a:pt x="293029" y="170967"/>
                    <a:pt x="377298" y="170584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  <p:grpSp>
          <p:nvGrpSpPr>
            <p:cNvPr id="2774" name="Google Shape;2774;p207"/>
            <p:cNvGrpSpPr/>
            <p:nvPr/>
          </p:nvGrpSpPr>
          <p:grpSpPr>
            <a:xfrm>
              <a:off x="3397356" y="1765216"/>
              <a:ext cx="792000" cy="756633"/>
              <a:chOff x="3397356" y="1765216"/>
              <a:chExt cx="792000" cy="756633"/>
            </a:xfrm>
          </p:grpSpPr>
          <p:grpSp>
            <p:nvGrpSpPr>
              <p:cNvPr id="2775" name="Google Shape;2775;p207"/>
              <p:cNvGrpSpPr/>
              <p:nvPr/>
            </p:nvGrpSpPr>
            <p:grpSpPr>
              <a:xfrm>
                <a:off x="3397356" y="1765216"/>
                <a:ext cx="792000" cy="756633"/>
                <a:chOff x="3397356" y="1765216"/>
                <a:chExt cx="792000" cy="756633"/>
              </a:xfrm>
            </p:grpSpPr>
            <p:sp>
              <p:nvSpPr>
                <p:cNvPr id="2776" name="Google Shape;2776;p207"/>
                <p:cNvSpPr/>
                <p:nvPr/>
              </p:nvSpPr>
              <p:spPr>
                <a:xfrm>
                  <a:off x="3397356" y="1765216"/>
                  <a:ext cx="792000" cy="75663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92000" h="756633" extrusionOk="0">
                      <a:moveTo>
                        <a:pt x="792001" y="0"/>
                      </a:moveTo>
                      <a:lnTo>
                        <a:pt x="561027" y="0"/>
                      </a:lnTo>
                      <a:lnTo>
                        <a:pt x="395937" y="242337"/>
                      </a:lnTo>
                      <a:lnTo>
                        <a:pt x="230974" y="0"/>
                      </a:lnTo>
                      <a:lnTo>
                        <a:pt x="0" y="0"/>
                      </a:lnTo>
                      <a:lnTo>
                        <a:pt x="257659" y="378317"/>
                      </a:lnTo>
                      <a:lnTo>
                        <a:pt x="0" y="756634"/>
                      </a:lnTo>
                      <a:lnTo>
                        <a:pt x="230974" y="756634"/>
                      </a:lnTo>
                      <a:lnTo>
                        <a:pt x="395937" y="514296"/>
                      </a:lnTo>
                      <a:lnTo>
                        <a:pt x="561027" y="756634"/>
                      </a:lnTo>
                      <a:lnTo>
                        <a:pt x="792001" y="756634"/>
                      </a:lnTo>
                      <a:lnTo>
                        <a:pt x="534214" y="378317"/>
                      </a:lnTo>
                      <a:lnTo>
                        <a:pt x="792001" y="0"/>
                      </a:lnTo>
                      <a:close/>
                      <a:moveTo>
                        <a:pt x="210162" y="717180"/>
                      </a:moveTo>
                      <a:lnTo>
                        <a:pt x="74565" y="717180"/>
                      </a:lnTo>
                      <a:lnTo>
                        <a:pt x="305411" y="378317"/>
                      </a:lnTo>
                      <a:lnTo>
                        <a:pt x="74565" y="39453"/>
                      </a:lnTo>
                      <a:lnTo>
                        <a:pt x="210162" y="39453"/>
                      </a:lnTo>
                      <a:lnTo>
                        <a:pt x="441008" y="378317"/>
                      </a:lnTo>
                      <a:lnTo>
                        <a:pt x="210162" y="71718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  <p:sp>
              <p:nvSpPr>
                <p:cNvPr id="2777" name="Google Shape;2777;p207"/>
                <p:cNvSpPr/>
                <p:nvPr/>
              </p:nvSpPr>
              <p:spPr>
                <a:xfrm>
                  <a:off x="3546359" y="1843994"/>
                  <a:ext cx="244252" cy="59894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44252" h="598948" extrusionOk="0">
                      <a:moveTo>
                        <a:pt x="40219" y="0"/>
                      </a:moveTo>
                      <a:lnTo>
                        <a:pt x="0" y="0"/>
                      </a:lnTo>
                      <a:lnTo>
                        <a:pt x="204033" y="299538"/>
                      </a:lnTo>
                      <a:lnTo>
                        <a:pt x="0" y="598949"/>
                      </a:lnTo>
                      <a:lnTo>
                        <a:pt x="40219" y="598949"/>
                      </a:lnTo>
                      <a:lnTo>
                        <a:pt x="244253" y="299538"/>
                      </a:lnTo>
                      <a:lnTo>
                        <a:pt x="40219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  <p:sp>
            <p:nvSpPr>
              <p:cNvPr id="2778" name="Google Shape;2778;p207"/>
              <p:cNvSpPr/>
              <p:nvPr/>
            </p:nvSpPr>
            <p:spPr>
              <a:xfrm>
                <a:off x="3793292" y="2143532"/>
                <a:ext cx="92696" cy="271831"/>
              </a:xfrm>
              <a:custGeom>
                <a:avLst/>
                <a:gdLst/>
                <a:ahLst/>
                <a:cxnLst/>
                <a:rect l="l" t="t" r="r" b="b"/>
                <a:pathLst>
                  <a:path w="92696" h="271831" extrusionOk="0">
                    <a:moveTo>
                      <a:pt x="92696" y="0"/>
                    </a:moveTo>
                    <a:lnTo>
                      <a:pt x="92696" y="271831"/>
                    </a:lnTo>
                    <a:lnTo>
                      <a:pt x="0" y="135980"/>
                    </a:lnTo>
                    <a:lnTo>
                      <a:pt x="92696" y="0"/>
                    </a:lnTo>
                    <a:close/>
                  </a:path>
                </a:pathLst>
              </a:custGeom>
              <a:solidFill>
                <a:srgbClr val="A7A4A4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</p:grpSp>
      </p:grpSp>
      <p:sp>
        <p:nvSpPr>
          <p:cNvPr id="2779" name="Google Shape;2779;p207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780" name="Google Shape;2780;p207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2781" name="Google Shape;2781;p207"/>
          <p:cNvSpPr>
            <a:spLocks noGrp="1"/>
          </p:cNvSpPr>
          <p:nvPr>
            <p:ph type="pic" idx="2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Light Arrow - Image">
  <p:cSld name="5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3" name="Google Shape;2783;p208"/>
          <p:cNvSpPr txBox="1">
            <a:spLocks noGrp="1"/>
          </p:cNvSpPr>
          <p:nvPr>
            <p:ph type="title"/>
          </p:nvPr>
        </p:nvSpPr>
        <p:spPr>
          <a:xfrm>
            <a:off x="645210" y="1768508"/>
            <a:ext cx="3927000" cy="15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SzPts val="3862"/>
              <a:buFont typeface="Poppins"/>
              <a:buNone/>
              <a:defRPr sz="386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5"/>
              <a:buNone/>
              <a:defRPr sz="675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2784" name="Google Shape;2784;p208"/>
          <p:cNvSpPr txBox="1">
            <a:spLocks noGrp="1"/>
          </p:cNvSpPr>
          <p:nvPr>
            <p:ph type="subTitle" idx="1"/>
          </p:nvPr>
        </p:nvSpPr>
        <p:spPr>
          <a:xfrm>
            <a:off x="645210" y="3607664"/>
            <a:ext cx="39270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316"/>
              <a:buNone/>
              <a:defRPr sz="1462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2785" name="Google Shape;2785;p208"/>
          <p:cNvSpPr>
            <a:spLocks noGrp="1"/>
          </p:cNvSpPr>
          <p:nvPr>
            <p:ph type="pic" idx="2"/>
          </p:nvPr>
        </p:nvSpPr>
        <p:spPr>
          <a:xfrm>
            <a:off x="4899403" y="439313"/>
            <a:ext cx="3857100" cy="4264800"/>
          </a:xfrm>
          <a:prstGeom prst="roundRect">
            <a:avLst>
              <a:gd name="adj" fmla="val 3145"/>
            </a:avLst>
          </a:prstGeom>
          <a:noFill/>
          <a:ln>
            <a:noFill/>
          </a:ln>
        </p:spPr>
      </p:sp>
      <p:pic>
        <p:nvPicPr>
          <p:cNvPr id="2786" name="Google Shape;2786;p20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5203" y="661959"/>
            <a:ext cx="951221" cy="283697"/>
          </a:xfrm>
          <a:prstGeom prst="rect">
            <a:avLst/>
          </a:prstGeom>
          <a:noFill/>
          <a:ln>
            <a:noFill/>
          </a:ln>
        </p:spPr>
      </p:pic>
      <p:sp>
        <p:nvSpPr>
          <p:cNvPr id="2787" name="Google Shape;2787;p208"/>
          <p:cNvSpPr/>
          <p:nvPr/>
        </p:nvSpPr>
        <p:spPr>
          <a:xfrm>
            <a:off x="8843675" y="4776125"/>
            <a:ext cx="141600" cy="151200"/>
          </a:xfrm>
          <a:prstGeom prst="rect">
            <a:avLst/>
          </a:prstGeom>
          <a:solidFill>
            <a:srgbClr val="CAE1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</p:spTree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Fleet 1">
  <p:cSld name="7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7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9" name="Google Shape;2789;p209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790" name="Google Shape;2790;p209"/>
          <p:cNvSpPr txBox="1">
            <a:spLocks noGrp="1"/>
          </p:cNvSpPr>
          <p:nvPr>
            <p:ph type="title"/>
          </p:nvPr>
        </p:nvSpPr>
        <p:spPr>
          <a:xfrm>
            <a:off x="730869" y="80651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791" name="Google Shape;2791;p209"/>
          <p:cNvSpPr txBox="1">
            <a:spLocks noGrp="1"/>
          </p:cNvSpPr>
          <p:nvPr>
            <p:ph type="subTitle" idx="1"/>
          </p:nvPr>
        </p:nvSpPr>
        <p:spPr>
          <a:xfrm>
            <a:off x="739996" y="2649582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792" name="Google Shape;2792;p209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2793" name="Google Shape;2793;p209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794" name="Google Shape;2794;p209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795" name="Google Shape;2795;p209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796" name="Google Shape;2796;p209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797" name="Google Shape;2797;p209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798" name="Google Shape;2798;p209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799" name="Google Shape;2799;p209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800" name="Google Shape;2800;p209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801" name="Google Shape;2801;p209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Fleet 2">
  <p:cSld name="8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3" name="Google Shape;2803;p210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804" name="Google Shape;2804;p210"/>
          <p:cNvSpPr txBox="1">
            <a:spLocks noGrp="1"/>
          </p:cNvSpPr>
          <p:nvPr>
            <p:ph type="title"/>
          </p:nvPr>
        </p:nvSpPr>
        <p:spPr>
          <a:xfrm>
            <a:off x="730869" y="2262633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805" name="Google Shape;2805;p210"/>
          <p:cNvSpPr txBox="1">
            <a:spLocks noGrp="1"/>
          </p:cNvSpPr>
          <p:nvPr>
            <p:ph type="subTitle" idx="1"/>
          </p:nvPr>
        </p:nvSpPr>
        <p:spPr>
          <a:xfrm>
            <a:off x="739996" y="4105701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806" name="Google Shape;2806;p210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2807" name="Google Shape;2807;p210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808" name="Google Shape;2808;p210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809" name="Google Shape;2809;p210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810" name="Google Shape;2810;p210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811" name="Google Shape;2811;p210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812" name="Google Shape;2812;p210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813" name="Google Shape;2813;p210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814" name="Google Shape;2814;p210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815" name="Google Shape;2815;p210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Payments">
  <p:cSld name="9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7" name="Google Shape;2817;p211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095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818" name="Google Shape;2818;p211"/>
          <p:cNvSpPr txBox="1">
            <a:spLocks noGrp="1"/>
          </p:cNvSpPr>
          <p:nvPr>
            <p:ph type="title"/>
          </p:nvPr>
        </p:nvSpPr>
        <p:spPr>
          <a:xfrm>
            <a:off x="730869" y="81360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819" name="Google Shape;2819;p211"/>
          <p:cNvSpPr txBox="1">
            <a:spLocks noGrp="1"/>
          </p:cNvSpPr>
          <p:nvPr>
            <p:ph type="subTitle" idx="1"/>
          </p:nvPr>
        </p:nvSpPr>
        <p:spPr>
          <a:xfrm>
            <a:off x="739996" y="2656672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820" name="Google Shape;2820;p211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2821" name="Google Shape;2821;p211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822" name="Google Shape;2822;p211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823" name="Google Shape;2823;p211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824" name="Google Shape;2824;p211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825" name="Google Shape;2825;p211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826" name="Google Shape;2826;p211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827" name="Google Shape;2827;p211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828" name="Google Shape;2828;p211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829" name="Google Shape;2829;p211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Health">
  <p:cSld name="10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31" name="Google Shape;2831;p212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832" name="Google Shape;2832;p212"/>
          <p:cNvSpPr txBox="1">
            <a:spLocks noGrp="1"/>
          </p:cNvSpPr>
          <p:nvPr>
            <p:ph type="title"/>
          </p:nvPr>
        </p:nvSpPr>
        <p:spPr>
          <a:xfrm>
            <a:off x="730869" y="81360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833" name="Google Shape;2833;p212"/>
          <p:cNvSpPr txBox="1">
            <a:spLocks noGrp="1"/>
          </p:cNvSpPr>
          <p:nvPr>
            <p:ph type="subTitle" idx="1"/>
          </p:nvPr>
        </p:nvSpPr>
        <p:spPr>
          <a:xfrm>
            <a:off x="739996" y="2656672"/>
            <a:ext cx="4363800" cy="2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834" name="Google Shape;2834;p212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2835" name="Google Shape;2835;p212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836" name="Google Shape;2836;p212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837" name="Google Shape;2837;p212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838" name="Google Shape;2838;p212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839" name="Google Shape;2839;p212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840" name="Google Shape;2840;p212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841" name="Google Shape;2841;p212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842" name="Google Shape;2842;p212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843" name="Google Shape;2843;p212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Travel">
  <p:cSld name="11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5" name="Google Shape;2845;p213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846" name="Google Shape;2846;p213"/>
          <p:cNvSpPr txBox="1">
            <a:spLocks noGrp="1"/>
          </p:cNvSpPr>
          <p:nvPr>
            <p:ph type="title"/>
          </p:nvPr>
        </p:nvSpPr>
        <p:spPr>
          <a:xfrm>
            <a:off x="730869" y="813604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847" name="Google Shape;2847;p213"/>
          <p:cNvSpPr txBox="1">
            <a:spLocks noGrp="1"/>
          </p:cNvSpPr>
          <p:nvPr>
            <p:ph type="subTitle" idx="1"/>
          </p:nvPr>
        </p:nvSpPr>
        <p:spPr>
          <a:xfrm>
            <a:off x="739996" y="2656672"/>
            <a:ext cx="4363800" cy="2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848" name="Google Shape;2848;p213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2849" name="Google Shape;2849;p213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850" name="Google Shape;2850;p213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851" name="Google Shape;2851;p213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852" name="Google Shape;2852;p213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853" name="Google Shape;2853;p213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854" name="Google Shape;2854;p213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855" name="Google Shape;2855;p213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856" name="Google Shape;2856;p213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857" name="Google Shape;2857;p213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 Title | Image - Small Business">
  <p:cSld name="12_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9" name="Google Shape;2859;p214" descr="A black and red background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3950" y="442803"/>
            <a:ext cx="8336102" cy="4257341"/>
          </a:xfrm>
          <a:prstGeom prst="rect">
            <a:avLst/>
          </a:prstGeom>
          <a:noFill/>
          <a:ln>
            <a:noFill/>
          </a:ln>
        </p:spPr>
      </p:pic>
      <p:sp>
        <p:nvSpPr>
          <p:cNvPr id="2860" name="Google Shape;2860;p214"/>
          <p:cNvSpPr txBox="1">
            <a:spLocks noGrp="1"/>
          </p:cNvSpPr>
          <p:nvPr>
            <p:ph type="title"/>
          </p:nvPr>
        </p:nvSpPr>
        <p:spPr>
          <a:xfrm>
            <a:off x="730869" y="1985179"/>
            <a:ext cx="4363800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  <a:defRPr sz="3862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861" name="Google Shape;2861;p214"/>
          <p:cNvSpPr txBox="1">
            <a:spLocks noGrp="1"/>
          </p:cNvSpPr>
          <p:nvPr>
            <p:ph type="subTitle" idx="1"/>
          </p:nvPr>
        </p:nvSpPr>
        <p:spPr>
          <a:xfrm>
            <a:off x="739996" y="3828247"/>
            <a:ext cx="43638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  <a:defRPr sz="1462" b="1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grpSp>
        <p:nvGrpSpPr>
          <p:cNvPr id="2862" name="Google Shape;2862;p214"/>
          <p:cNvGrpSpPr/>
          <p:nvPr/>
        </p:nvGrpSpPr>
        <p:grpSpPr>
          <a:xfrm>
            <a:off x="7564573" y="4241698"/>
            <a:ext cx="948486" cy="279733"/>
            <a:chOff x="20929561" y="12311319"/>
            <a:chExt cx="2529297" cy="745954"/>
          </a:xfrm>
        </p:grpSpPr>
        <p:grpSp>
          <p:nvGrpSpPr>
            <p:cNvPr id="2863" name="Google Shape;2863;p214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2864" name="Google Shape;2864;p214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2865" name="Google Shape;2865;p214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2866" name="Google Shape;2866;p214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2867" name="Google Shape;2867;p214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2868" name="Google Shape;2868;p214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2869" name="Google Shape;2869;p214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2870" name="Google Shape;2870;p214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2871" name="Google Shape;2871;p214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</p:spTree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Awards 1">
  <p:cSld name="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3" name="Google Shape;2873;p215"/>
          <p:cNvSpPr/>
          <p:nvPr/>
        </p:nvSpPr>
        <p:spPr>
          <a:xfrm>
            <a:off x="1186899" y="334252"/>
            <a:ext cx="6777300" cy="2015700"/>
          </a:xfrm>
          <a:prstGeom prst="roundRect">
            <a:avLst>
              <a:gd name="adj" fmla="val 4618"/>
            </a:avLst>
          </a:prstGeom>
          <a:gradFill>
            <a:gsLst>
              <a:gs pos="0">
                <a:srgbClr val="FFFFFF"/>
              </a:gs>
              <a:gs pos="23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5400012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874" name="Google Shape;2874;p215"/>
          <p:cNvSpPr/>
          <p:nvPr/>
        </p:nvSpPr>
        <p:spPr>
          <a:xfrm>
            <a:off x="1186899" y="2455251"/>
            <a:ext cx="6788400" cy="2004000"/>
          </a:xfrm>
          <a:prstGeom prst="roundRect">
            <a:avLst>
              <a:gd name="adj" fmla="val 4904"/>
            </a:avLst>
          </a:prstGeom>
          <a:gradFill>
            <a:gsLst>
              <a:gs pos="0">
                <a:srgbClr val="FFFFFF">
                  <a:alpha val="80000"/>
                </a:srgbClr>
              </a:gs>
              <a:gs pos="23000">
                <a:srgbClr val="FFFFFF">
                  <a:alpha val="80000"/>
                </a:srgbClr>
              </a:gs>
              <a:gs pos="100000">
                <a:srgbClr val="E3E7FA">
                  <a:alpha val="80000"/>
                </a:srgbClr>
              </a:gs>
            </a:gsLst>
            <a:lin ang="5400012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875" name="Google Shape;2875;p21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876" name="Google Shape;2876;p215" descr="A gold circle with black text and a red ribbon&#10;&#10;AI-generated content may be incorrect.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61816" y="611668"/>
            <a:ext cx="1458446" cy="1464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7" name="Google Shape;2877;p215" descr="A gold and red logo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73101" y="600051"/>
            <a:ext cx="1676875" cy="1496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8" name="Google Shape;2878;p215" descr="A gold and black logo&#10;&#10;AI-generated content may be incorrect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64857" y="2660504"/>
            <a:ext cx="1531540" cy="861100"/>
          </a:xfrm>
          <a:prstGeom prst="rect">
            <a:avLst/>
          </a:prstGeom>
          <a:noFill/>
          <a:ln>
            <a:noFill/>
          </a:ln>
        </p:spPr>
      </p:pic>
      <p:sp>
        <p:nvSpPr>
          <p:cNvPr id="2879" name="Google Shape;2879;p215"/>
          <p:cNvSpPr txBox="1"/>
          <p:nvPr/>
        </p:nvSpPr>
        <p:spPr>
          <a:xfrm>
            <a:off x="4740910" y="616519"/>
            <a:ext cx="3088200" cy="1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Selected by Newsweek as an</a:t>
            </a:r>
            <a:endParaRPr sz="10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880" name="Google Shape;2880;p215"/>
          <p:cNvSpPr txBox="1"/>
          <p:nvPr/>
        </p:nvSpPr>
        <p:spPr>
          <a:xfrm>
            <a:off x="4740910" y="857605"/>
            <a:ext cx="3088200" cy="5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" sz="19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2024 Americaʼs</a:t>
            </a:r>
            <a:endParaRPr sz="19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Greatest Workplace</a:t>
            </a:r>
            <a:endParaRPr sz="19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881" name="Google Shape;2881;p215"/>
          <p:cNvSpPr txBox="1"/>
          <p:nvPr/>
        </p:nvSpPr>
        <p:spPr>
          <a:xfrm>
            <a:off x="4740910" y="1560607"/>
            <a:ext cx="3088200" cy="5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" sz="8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with five out of five stars in the software and internet services category – and also recognized WEX for its workplace efforts around Diversity, Women, and Mental Wellbeing.</a:t>
            </a: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882" name="Google Shape;2882;p215"/>
          <p:cNvSpPr txBox="1"/>
          <p:nvPr/>
        </p:nvSpPr>
        <p:spPr>
          <a:xfrm>
            <a:off x="1362061" y="2696381"/>
            <a:ext cx="3180900" cy="1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Named one of the</a:t>
            </a:r>
            <a:endParaRPr sz="10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883" name="Google Shape;2883;p215"/>
          <p:cNvSpPr txBox="1"/>
          <p:nvPr/>
        </p:nvSpPr>
        <p:spPr>
          <a:xfrm>
            <a:off x="1353405" y="2980803"/>
            <a:ext cx="3180900" cy="5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2024-2025 Best</a:t>
            </a:r>
            <a:endParaRPr sz="19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9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Companies to Work For</a:t>
            </a:r>
            <a:endParaRPr sz="19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884" name="Google Shape;2884;p215"/>
          <p:cNvSpPr txBox="1"/>
          <p:nvPr/>
        </p:nvSpPr>
        <p:spPr>
          <a:xfrm>
            <a:off x="1362050" y="3679750"/>
            <a:ext cx="3180900" cy="5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By U.S. News &amp; World Report,</a:t>
            </a:r>
            <a:b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 global authority in rankings</a:t>
            </a:r>
            <a:b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lang="en" sz="10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and consumer advice</a:t>
            </a:r>
            <a:endParaRPr sz="10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885" name="Google Shape;2885;p215"/>
          <p:cNvSpPr txBox="1"/>
          <p:nvPr/>
        </p:nvSpPr>
        <p:spPr>
          <a:xfrm>
            <a:off x="4777600" y="3637547"/>
            <a:ext cx="3088200" cy="16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825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Listing WEX among top companies in three categories:</a:t>
            </a:r>
            <a:endParaRPr sz="825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886" name="Google Shape;2886;p215"/>
          <p:cNvSpPr txBox="1"/>
          <p:nvPr/>
        </p:nvSpPr>
        <p:spPr>
          <a:xfrm>
            <a:off x="4777600" y="3824852"/>
            <a:ext cx="3088200" cy="40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110719" lvl="0" indent="-95242" algn="l" rtl="0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25"/>
              <a:buFont typeface="Poppins"/>
              <a:buChar char="●"/>
            </a:pPr>
            <a:r>
              <a:rPr lang="en" sz="8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Overall Companies</a:t>
            </a: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110719" lvl="0" indent="-95242" algn="l" rtl="0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25"/>
              <a:buFont typeface="Poppins"/>
              <a:buChar char="●"/>
            </a:pPr>
            <a:r>
              <a:rPr lang="en" sz="8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Professional Services Companies</a:t>
            </a: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110719" lvl="0" indent="-95242" algn="l" rtl="0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25"/>
              <a:buFont typeface="Poppins"/>
              <a:buChar char="●"/>
            </a:pPr>
            <a:r>
              <a:rPr lang="en" sz="8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Northeast Companies</a:t>
            </a:r>
            <a:endParaRPr sz="82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Stats">
  <p:cSld name="3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8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8" name="Google Shape;2888;p216"/>
          <p:cNvSpPr/>
          <p:nvPr/>
        </p:nvSpPr>
        <p:spPr>
          <a:xfrm>
            <a:off x="315021" y="3663911"/>
            <a:ext cx="8538000" cy="928800"/>
          </a:xfrm>
          <a:prstGeom prst="roundRect">
            <a:avLst>
              <a:gd name="adj" fmla="val 7436"/>
            </a:avLst>
          </a:prstGeom>
          <a:gradFill>
            <a:gsLst>
              <a:gs pos="0">
                <a:srgbClr val="FF0000"/>
              </a:gs>
              <a:gs pos="24000">
                <a:srgbClr val="C8102E"/>
              </a:gs>
              <a:gs pos="100000">
                <a:srgbClr val="2E0055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889" name="Google Shape;2889;p21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890" name="Google Shape;2890;p216"/>
          <p:cNvSpPr/>
          <p:nvPr/>
        </p:nvSpPr>
        <p:spPr>
          <a:xfrm>
            <a:off x="3273197" y="1317397"/>
            <a:ext cx="17886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891" name="Google Shape;2891;p216"/>
          <p:cNvSpPr/>
          <p:nvPr/>
        </p:nvSpPr>
        <p:spPr>
          <a:xfrm>
            <a:off x="5168744" y="1317397"/>
            <a:ext cx="17886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892" name="Google Shape;2892;p216"/>
          <p:cNvSpPr/>
          <p:nvPr/>
        </p:nvSpPr>
        <p:spPr>
          <a:xfrm>
            <a:off x="7064290" y="1317397"/>
            <a:ext cx="1788600" cy="2242500"/>
          </a:xfrm>
          <a:prstGeom prst="roundRect">
            <a:avLst>
              <a:gd name="adj" fmla="val 359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2893" name="Google Shape;2893;p2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44036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4" name="Google Shape;2894;p2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17238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95" name="Google Shape;2895;p2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781809" y="3664476"/>
            <a:ext cx="5953" cy="939330"/>
          </a:xfrm>
          <a:prstGeom prst="rect">
            <a:avLst/>
          </a:prstGeom>
          <a:noFill/>
          <a:ln>
            <a:noFill/>
          </a:ln>
        </p:spPr>
      </p:pic>
      <p:sp>
        <p:nvSpPr>
          <p:cNvPr id="2896" name="Google Shape;2896;p216"/>
          <p:cNvSpPr txBox="1"/>
          <p:nvPr/>
        </p:nvSpPr>
        <p:spPr>
          <a:xfrm>
            <a:off x="7330060" y="4653758"/>
            <a:ext cx="1624800" cy="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rgbClr val="25146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Metrics reported in the WEX 2023 Annual Report</a:t>
            </a:r>
            <a:endParaRPr sz="525"/>
          </a:p>
        </p:txBody>
      </p:sp>
      <p:sp>
        <p:nvSpPr>
          <p:cNvPr id="2897" name="Google Shape;2897;p216"/>
          <p:cNvSpPr txBox="1"/>
          <p:nvPr/>
        </p:nvSpPr>
        <p:spPr>
          <a:xfrm>
            <a:off x="397502" y="339928"/>
            <a:ext cx="8420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</a:pPr>
            <a:r>
              <a:rPr lang="en"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Simplify the business of running your business</a:t>
            </a:r>
            <a:endParaRPr sz="25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898" name="Google Shape;2898;p216"/>
          <p:cNvSpPr txBox="1"/>
          <p:nvPr/>
        </p:nvSpPr>
        <p:spPr>
          <a:xfrm>
            <a:off x="1122154" y="821391"/>
            <a:ext cx="69705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45"/>
              <a:buNone/>
            </a:pPr>
            <a:r>
              <a:rPr lang="en" sz="1050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Reduce the administrative burden of managing employee benefits, streamline how you pay and get paid by suppliers, and save on fuel costs and modernize how you manage your fleet.</a:t>
            </a:r>
            <a:endParaRPr sz="1050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899" name="Google Shape;2899;p216"/>
          <p:cNvSpPr txBox="1"/>
          <p:nvPr/>
        </p:nvSpPr>
        <p:spPr>
          <a:xfrm>
            <a:off x="3432603" y="2173500"/>
            <a:ext cx="1524900" cy="4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Pay &amp;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Get Paid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900" name="Google Shape;2900;p216"/>
          <p:cNvSpPr txBox="1"/>
          <p:nvPr/>
        </p:nvSpPr>
        <p:spPr>
          <a:xfrm>
            <a:off x="3442052" y="2772900"/>
            <a:ext cx="1524900" cy="6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$80B+ in payments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powered annually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20+ currencies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901" name="Google Shape;2901;p216"/>
          <p:cNvSpPr txBox="1"/>
          <p:nvPr/>
        </p:nvSpPr>
        <p:spPr>
          <a:xfrm>
            <a:off x="5327756" y="2173500"/>
            <a:ext cx="1524900" cy="4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Simplify</a:t>
            </a:r>
            <a:b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Benefits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902" name="Google Shape;2902;p216"/>
          <p:cNvSpPr txBox="1"/>
          <p:nvPr/>
        </p:nvSpPr>
        <p:spPr>
          <a:xfrm>
            <a:off x="5339905" y="2772900"/>
            <a:ext cx="1524900" cy="6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20M+ SaaS accounts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8M+ HSAs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903" name="Google Shape;2903;p216"/>
          <p:cNvSpPr txBox="1"/>
          <p:nvPr/>
        </p:nvSpPr>
        <p:spPr>
          <a:xfrm>
            <a:off x="7192342" y="2173500"/>
            <a:ext cx="1465200" cy="4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Manage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Mobility</a:t>
            </a:r>
            <a:endParaRPr sz="1687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904" name="Google Shape;2904;p216"/>
          <p:cNvSpPr txBox="1"/>
          <p:nvPr/>
        </p:nvSpPr>
        <p:spPr>
          <a:xfrm>
            <a:off x="7237758" y="2772900"/>
            <a:ext cx="1465200" cy="62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19M vehicles served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&gt;90% fueling stations</a:t>
            </a:r>
            <a:endParaRPr sz="975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905" name="Google Shape;2905;p216"/>
          <p:cNvSpPr txBox="1"/>
          <p:nvPr/>
        </p:nvSpPr>
        <p:spPr>
          <a:xfrm>
            <a:off x="432994" y="3797456"/>
            <a:ext cx="16839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6,500</a:t>
            </a:r>
            <a:endParaRPr sz="160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906" name="Google Shape;2906;p216"/>
          <p:cNvSpPr txBox="1"/>
          <p:nvPr/>
        </p:nvSpPr>
        <p:spPr>
          <a:xfrm>
            <a:off x="432994" y="4152525"/>
            <a:ext cx="16839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global full-time </a:t>
            </a:r>
            <a:b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</a:b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employees</a:t>
            </a:r>
            <a:endParaRPr sz="9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07" name="Google Shape;2907;p216"/>
          <p:cNvSpPr txBox="1"/>
          <p:nvPr/>
        </p:nvSpPr>
        <p:spPr>
          <a:xfrm>
            <a:off x="2612697" y="3797456"/>
            <a:ext cx="17400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$2.5B</a:t>
            </a:r>
            <a:endParaRPr sz="165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908" name="Google Shape;2908;p216"/>
          <p:cNvSpPr txBox="1"/>
          <p:nvPr/>
        </p:nvSpPr>
        <p:spPr>
          <a:xfrm>
            <a:off x="2612697" y="4152525"/>
            <a:ext cx="17400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Revenue</a:t>
            </a:r>
            <a:endParaRPr sz="9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09" name="Google Shape;2909;p216"/>
          <p:cNvSpPr txBox="1"/>
          <p:nvPr/>
        </p:nvSpPr>
        <p:spPr>
          <a:xfrm>
            <a:off x="4788398" y="3797456"/>
            <a:ext cx="16839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16 countries</a:t>
            </a:r>
            <a:endParaRPr sz="165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910" name="Google Shape;2910;p216"/>
          <p:cNvSpPr txBox="1"/>
          <p:nvPr/>
        </p:nvSpPr>
        <p:spPr>
          <a:xfrm>
            <a:off x="4788398" y="4152525"/>
            <a:ext cx="16839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where employees </a:t>
            </a:r>
            <a:b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</a:b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are located</a:t>
            </a:r>
            <a:endParaRPr sz="9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11" name="Google Shape;2911;p216"/>
          <p:cNvSpPr txBox="1"/>
          <p:nvPr/>
        </p:nvSpPr>
        <p:spPr>
          <a:xfrm>
            <a:off x="6964099" y="3797456"/>
            <a:ext cx="1683900" cy="2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40+ years</a:t>
            </a:r>
            <a:endParaRPr sz="165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912" name="Google Shape;2912;p216"/>
          <p:cNvSpPr txBox="1"/>
          <p:nvPr/>
        </p:nvSpPr>
        <p:spPr>
          <a:xfrm>
            <a:off x="6964099" y="4152525"/>
            <a:ext cx="1683900" cy="32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of proven </a:t>
            </a:r>
            <a:b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</a:br>
            <a:r>
              <a:rPr lang="en" sz="900">
                <a:solidFill>
                  <a:srgbClr val="FFFFFF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success</a:t>
            </a:r>
            <a:endParaRPr sz="900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2913" name="Google Shape;2913;p216" title="2025-07-05-WEX-Headquarters-DBW-11-parallax-adjusted.png"/>
          <p:cNvPicPr preferRelativeResize="0"/>
          <p:nvPr/>
        </p:nvPicPr>
        <p:blipFill rotWithShape="1">
          <a:blip r:embed="rId4">
            <a:alphaModFix/>
          </a:blip>
          <a:srcRect l="14463" t="12087" r="21993" b="12087"/>
          <a:stretch/>
        </p:blipFill>
        <p:spPr>
          <a:xfrm>
            <a:off x="315022" y="1317397"/>
            <a:ext cx="2851200" cy="2232600"/>
          </a:xfrm>
          <a:prstGeom prst="roundRect">
            <a:avLst>
              <a:gd name="adj" fmla="val 5100"/>
            </a:avLst>
          </a:prstGeom>
          <a:noFill/>
          <a:ln>
            <a:noFill/>
          </a:ln>
        </p:spPr>
      </p:pic>
      <p:sp>
        <p:nvSpPr>
          <p:cNvPr id="2914" name="Google Shape;2914;p216"/>
          <p:cNvSpPr/>
          <p:nvPr/>
        </p:nvSpPr>
        <p:spPr>
          <a:xfrm>
            <a:off x="3455894" y="1488634"/>
            <a:ext cx="313183" cy="389633"/>
          </a:xfrm>
          <a:custGeom>
            <a:avLst/>
            <a:gdLst/>
            <a:ahLst/>
            <a:cxnLst/>
            <a:rect l="l" t="t" r="r" b="b"/>
            <a:pathLst>
              <a:path w="1696" h="2110" extrusionOk="0">
                <a:moveTo>
                  <a:pt x="728" y="230"/>
                </a:moveTo>
                <a:lnTo>
                  <a:pt x="710" y="240"/>
                </a:lnTo>
                <a:lnTo>
                  <a:pt x="701" y="258"/>
                </a:lnTo>
                <a:lnTo>
                  <a:pt x="701" y="267"/>
                </a:lnTo>
                <a:lnTo>
                  <a:pt x="701" y="295"/>
                </a:lnTo>
                <a:lnTo>
                  <a:pt x="664" y="304"/>
                </a:lnTo>
                <a:lnTo>
                  <a:pt x="636" y="323"/>
                </a:lnTo>
                <a:lnTo>
                  <a:pt x="608" y="341"/>
                </a:lnTo>
                <a:lnTo>
                  <a:pt x="590" y="359"/>
                </a:lnTo>
                <a:lnTo>
                  <a:pt x="572" y="396"/>
                </a:lnTo>
                <a:lnTo>
                  <a:pt x="562" y="424"/>
                </a:lnTo>
                <a:lnTo>
                  <a:pt x="553" y="461"/>
                </a:lnTo>
                <a:lnTo>
                  <a:pt x="562" y="498"/>
                </a:lnTo>
                <a:lnTo>
                  <a:pt x="572" y="525"/>
                </a:lnTo>
                <a:lnTo>
                  <a:pt x="590" y="553"/>
                </a:lnTo>
                <a:lnTo>
                  <a:pt x="608" y="580"/>
                </a:lnTo>
                <a:lnTo>
                  <a:pt x="636" y="599"/>
                </a:lnTo>
                <a:lnTo>
                  <a:pt x="664" y="617"/>
                </a:lnTo>
                <a:lnTo>
                  <a:pt x="701" y="627"/>
                </a:lnTo>
                <a:lnTo>
                  <a:pt x="737" y="627"/>
                </a:lnTo>
                <a:lnTo>
                  <a:pt x="783" y="636"/>
                </a:lnTo>
                <a:lnTo>
                  <a:pt x="820" y="654"/>
                </a:lnTo>
                <a:lnTo>
                  <a:pt x="839" y="691"/>
                </a:lnTo>
                <a:lnTo>
                  <a:pt x="848" y="728"/>
                </a:lnTo>
                <a:lnTo>
                  <a:pt x="839" y="765"/>
                </a:lnTo>
                <a:lnTo>
                  <a:pt x="820" y="792"/>
                </a:lnTo>
                <a:lnTo>
                  <a:pt x="783" y="811"/>
                </a:lnTo>
                <a:lnTo>
                  <a:pt x="737" y="820"/>
                </a:lnTo>
                <a:lnTo>
                  <a:pt x="691" y="811"/>
                </a:lnTo>
                <a:lnTo>
                  <a:pt x="654" y="792"/>
                </a:lnTo>
                <a:lnTo>
                  <a:pt x="636" y="765"/>
                </a:lnTo>
                <a:lnTo>
                  <a:pt x="627" y="728"/>
                </a:lnTo>
                <a:lnTo>
                  <a:pt x="627" y="709"/>
                </a:lnTo>
                <a:lnTo>
                  <a:pt x="618" y="700"/>
                </a:lnTo>
                <a:lnTo>
                  <a:pt x="608" y="691"/>
                </a:lnTo>
                <a:lnTo>
                  <a:pt x="581" y="691"/>
                </a:lnTo>
                <a:lnTo>
                  <a:pt x="562" y="700"/>
                </a:lnTo>
                <a:lnTo>
                  <a:pt x="553" y="709"/>
                </a:lnTo>
                <a:lnTo>
                  <a:pt x="553" y="728"/>
                </a:lnTo>
                <a:lnTo>
                  <a:pt x="562" y="756"/>
                </a:lnTo>
                <a:lnTo>
                  <a:pt x="572" y="792"/>
                </a:lnTo>
                <a:lnTo>
                  <a:pt x="590" y="820"/>
                </a:lnTo>
                <a:lnTo>
                  <a:pt x="608" y="848"/>
                </a:lnTo>
                <a:lnTo>
                  <a:pt x="636" y="866"/>
                </a:lnTo>
                <a:lnTo>
                  <a:pt x="664" y="884"/>
                </a:lnTo>
                <a:lnTo>
                  <a:pt x="701" y="894"/>
                </a:lnTo>
                <a:lnTo>
                  <a:pt x="701" y="912"/>
                </a:lnTo>
                <a:lnTo>
                  <a:pt x="701" y="931"/>
                </a:lnTo>
                <a:lnTo>
                  <a:pt x="710" y="940"/>
                </a:lnTo>
                <a:lnTo>
                  <a:pt x="728" y="949"/>
                </a:lnTo>
                <a:lnTo>
                  <a:pt x="756" y="949"/>
                </a:lnTo>
                <a:lnTo>
                  <a:pt x="765" y="940"/>
                </a:lnTo>
                <a:lnTo>
                  <a:pt x="774" y="931"/>
                </a:lnTo>
                <a:lnTo>
                  <a:pt x="774" y="912"/>
                </a:lnTo>
                <a:lnTo>
                  <a:pt x="774" y="894"/>
                </a:lnTo>
                <a:lnTo>
                  <a:pt x="811" y="884"/>
                </a:lnTo>
                <a:lnTo>
                  <a:pt x="839" y="866"/>
                </a:lnTo>
                <a:lnTo>
                  <a:pt x="866" y="848"/>
                </a:lnTo>
                <a:lnTo>
                  <a:pt x="894" y="820"/>
                </a:lnTo>
                <a:lnTo>
                  <a:pt x="903" y="792"/>
                </a:lnTo>
                <a:lnTo>
                  <a:pt x="922" y="756"/>
                </a:lnTo>
                <a:lnTo>
                  <a:pt x="922" y="728"/>
                </a:lnTo>
                <a:lnTo>
                  <a:pt x="922" y="691"/>
                </a:lnTo>
                <a:lnTo>
                  <a:pt x="903" y="654"/>
                </a:lnTo>
                <a:lnTo>
                  <a:pt x="894" y="627"/>
                </a:lnTo>
                <a:lnTo>
                  <a:pt x="866" y="608"/>
                </a:lnTo>
                <a:lnTo>
                  <a:pt x="839" y="580"/>
                </a:lnTo>
                <a:lnTo>
                  <a:pt x="811" y="571"/>
                </a:lnTo>
                <a:lnTo>
                  <a:pt x="774" y="562"/>
                </a:lnTo>
                <a:lnTo>
                  <a:pt x="737" y="553"/>
                </a:lnTo>
                <a:lnTo>
                  <a:pt x="691" y="544"/>
                </a:lnTo>
                <a:lnTo>
                  <a:pt x="654" y="525"/>
                </a:lnTo>
                <a:lnTo>
                  <a:pt x="636" y="498"/>
                </a:lnTo>
                <a:lnTo>
                  <a:pt x="627" y="461"/>
                </a:lnTo>
                <a:lnTo>
                  <a:pt x="636" y="424"/>
                </a:lnTo>
                <a:lnTo>
                  <a:pt x="654" y="396"/>
                </a:lnTo>
                <a:lnTo>
                  <a:pt x="691" y="369"/>
                </a:lnTo>
                <a:lnTo>
                  <a:pt x="783" y="369"/>
                </a:lnTo>
                <a:lnTo>
                  <a:pt x="820" y="396"/>
                </a:lnTo>
                <a:lnTo>
                  <a:pt x="839" y="424"/>
                </a:lnTo>
                <a:lnTo>
                  <a:pt x="848" y="461"/>
                </a:lnTo>
                <a:lnTo>
                  <a:pt x="848" y="470"/>
                </a:lnTo>
                <a:lnTo>
                  <a:pt x="857" y="488"/>
                </a:lnTo>
                <a:lnTo>
                  <a:pt x="876" y="498"/>
                </a:lnTo>
                <a:lnTo>
                  <a:pt x="903" y="498"/>
                </a:lnTo>
                <a:lnTo>
                  <a:pt x="912" y="488"/>
                </a:lnTo>
                <a:lnTo>
                  <a:pt x="922" y="470"/>
                </a:lnTo>
                <a:lnTo>
                  <a:pt x="922" y="461"/>
                </a:lnTo>
                <a:lnTo>
                  <a:pt x="922" y="424"/>
                </a:lnTo>
                <a:lnTo>
                  <a:pt x="903" y="396"/>
                </a:lnTo>
                <a:lnTo>
                  <a:pt x="894" y="359"/>
                </a:lnTo>
                <a:lnTo>
                  <a:pt x="866" y="341"/>
                </a:lnTo>
                <a:lnTo>
                  <a:pt x="839" y="323"/>
                </a:lnTo>
                <a:lnTo>
                  <a:pt x="811" y="304"/>
                </a:lnTo>
                <a:lnTo>
                  <a:pt x="774" y="295"/>
                </a:lnTo>
                <a:lnTo>
                  <a:pt x="774" y="267"/>
                </a:lnTo>
                <a:lnTo>
                  <a:pt x="774" y="258"/>
                </a:lnTo>
                <a:lnTo>
                  <a:pt x="765" y="240"/>
                </a:lnTo>
                <a:lnTo>
                  <a:pt x="756" y="230"/>
                </a:lnTo>
                <a:close/>
                <a:moveTo>
                  <a:pt x="360" y="1142"/>
                </a:moveTo>
                <a:lnTo>
                  <a:pt x="350" y="1152"/>
                </a:lnTo>
                <a:lnTo>
                  <a:pt x="341" y="1161"/>
                </a:lnTo>
                <a:lnTo>
                  <a:pt x="332" y="1179"/>
                </a:lnTo>
                <a:lnTo>
                  <a:pt x="341" y="1188"/>
                </a:lnTo>
                <a:lnTo>
                  <a:pt x="350" y="1198"/>
                </a:lnTo>
                <a:lnTo>
                  <a:pt x="360" y="1207"/>
                </a:lnTo>
                <a:lnTo>
                  <a:pt x="369" y="1216"/>
                </a:lnTo>
                <a:lnTo>
                  <a:pt x="1041" y="1216"/>
                </a:lnTo>
                <a:lnTo>
                  <a:pt x="1060" y="1207"/>
                </a:lnTo>
                <a:lnTo>
                  <a:pt x="1069" y="1198"/>
                </a:lnTo>
                <a:lnTo>
                  <a:pt x="1078" y="1188"/>
                </a:lnTo>
                <a:lnTo>
                  <a:pt x="1078" y="1179"/>
                </a:lnTo>
                <a:lnTo>
                  <a:pt x="1078" y="1161"/>
                </a:lnTo>
                <a:lnTo>
                  <a:pt x="1069" y="1152"/>
                </a:lnTo>
                <a:lnTo>
                  <a:pt x="1060" y="1142"/>
                </a:lnTo>
                <a:close/>
                <a:moveTo>
                  <a:pt x="360" y="1364"/>
                </a:moveTo>
                <a:lnTo>
                  <a:pt x="350" y="1373"/>
                </a:lnTo>
                <a:lnTo>
                  <a:pt x="341" y="1391"/>
                </a:lnTo>
                <a:lnTo>
                  <a:pt x="332" y="1400"/>
                </a:lnTo>
                <a:lnTo>
                  <a:pt x="341" y="1419"/>
                </a:lnTo>
                <a:lnTo>
                  <a:pt x="350" y="1428"/>
                </a:lnTo>
                <a:lnTo>
                  <a:pt x="360" y="1437"/>
                </a:lnTo>
                <a:lnTo>
                  <a:pt x="1060" y="1437"/>
                </a:lnTo>
                <a:lnTo>
                  <a:pt x="1069" y="1428"/>
                </a:lnTo>
                <a:lnTo>
                  <a:pt x="1078" y="1419"/>
                </a:lnTo>
                <a:lnTo>
                  <a:pt x="1078" y="1400"/>
                </a:lnTo>
                <a:lnTo>
                  <a:pt x="1078" y="1391"/>
                </a:lnTo>
                <a:lnTo>
                  <a:pt x="1069" y="1373"/>
                </a:lnTo>
                <a:lnTo>
                  <a:pt x="1060" y="1364"/>
                </a:lnTo>
                <a:close/>
                <a:moveTo>
                  <a:pt x="1345" y="74"/>
                </a:moveTo>
                <a:lnTo>
                  <a:pt x="1345" y="1723"/>
                </a:lnTo>
                <a:lnTo>
                  <a:pt x="74" y="1723"/>
                </a:lnTo>
                <a:lnTo>
                  <a:pt x="74" y="74"/>
                </a:lnTo>
                <a:close/>
                <a:moveTo>
                  <a:pt x="28" y="0"/>
                </a:moveTo>
                <a:lnTo>
                  <a:pt x="10" y="9"/>
                </a:lnTo>
                <a:lnTo>
                  <a:pt x="10" y="19"/>
                </a:lnTo>
                <a:lnTo>
                  <a:pt x="0" y="37"/>
                </a:lnTo>
                <a:lnTo>
                  <a:pt x="0" y="1760"/>
                </a:lnTo>
                <a:lnTo>
                  <a:pt x="10" y="1769"/>
                </a:lnTo>
                <a:lnTo>
                  <a:pt x="10" y="1778"/>
                </a:lnTo>
                <a:lnTo>
                  <a:pt x="28" y="1787"/>
                </a:lnTo>
                <a:lnTo>
                  <a:pt x="37" y="1797"/>
                </a:lnTo>
                <a:lnTo>
                  <a:pt x="1382" y="1797"/>
                </a:lnTo>
                <a:lnTo>
                  <a:pt x="1391" y="1787"/>
                </a:lnTo>
                <a:lnTo>
                  <a:pt x="1401" y="1778"/>
                </a:lnTo>
                <a:lnTo>
                  <a:pt x="1410" y="1769"/>
                </a:lnTo>
                <a:lnTo>
                  <a:pt x="1419" y="1760"/>
                </a:lnTo>
                <a:lnTo>
                  <a:pt x="1419" y="37"/>
                </a:lnTo>
                <a:lnTo>
                  <a:pt x="1410" y="19"/>
                </a:lnTo>
                <a:lnTo>
                  <a:pt x="1401" y="9"/>
                </a:lnTo>
                <a:lnTo>
                  <a:pt x="1391" y="0"/>
                </a:lnTo>
                <a:close/>
                <a:moveTo>
                  <a:pt x="1530" y="313"/>
                </a:moveTo>
                <a:lnTo>
                  <a:pt x="1520" y="323"/>
                </a:lnTo>
                <a:lnTo>
                  <a:pt x="1511" y="332"/>
                </a:lnTo>
                <a:lnTo>
                  <a:pt x="1511" y="350"/>
                </a:lnTo>
                <a:lnTo>
                  <a:pt x="1511" y="359"/>
                </a:lnTo>
                <a:lnTo>
                  <a:pt x="1520" y="378"/>
                </a:lnTo>
                <a:lnTo>
                  <a:pt x="1530" y="387"/>
                </a:lnTo>
                <a:lnTo>
                  <a:pt x="1622" y="387"/>
                </a:lnTo>
                <a:lnTo>
                  <a:pt x="1622" y="2036"/>
                </a:lnTo>
                <a:lnTo>
                  <a:pt x="360" y="2036"/>
                </a:lnTo>
                <a:lnTo>
                  <a:pt x="360" y="1925"/>
                </a:lnTo>
                <a:lnTo>
                  <a:pt x="360" y="1916"/>
                </a:lnTo>
                <a:lnTo>
                  <a:pt x="350" y="1907"/>
                </a:lnTo>
                <a:lnTo>
                  <a:pt x="341" y="1898"/>
                </a:lnTo>
                <a:lnTo>
                  <a:pt x="323" y="1889"/>
                </a:lnTo>
                <a:lnTo>
                  <a:pt x="314" y="1898"/>
                </a:lnTo>
                <a:lnTo>
                  <a:pt x="295" y="1907"/>
                </a:lnTo>
                <a:lnTo>
                  <a:pt x="286" y="1916"/>
                </a:lnTo>
                <a:lnTo>
                  <a:pt x="286" y="1925"/>
                </a:lnTo>
                <a:lnTo>
                  <a:pt x="286" y="2073"/>
                </a:lnTo>
                <a:lnTo>
                  <a:pt x="286" y="2082"/>
                </a:lnTo>
                <a:lnTo>
                  <a:pt x="295" y="2101"/>
                </a:lnTo>
                <a:lnTo>
                  <a:pt x="314" y="2101"/>
                </a:lnTo>
                <a:lnTo>
                  <a:pt x="323" y="2110"/>
                </a:lnTo>
                <a:lnTo>
                  <a:pt x="1659" y="2110"/>
                </a:lnTo>
                <a:lnTo>
                  <a:pt x="1677" y="2101"/>
                </a:lnTo>
                <a:lnTo>
                  <a:pt x="1686" y="2101"/>
                </a:lnTo>
                <a:lnTo>
                  <a:pt x="1695" y="2082"/>
                </a:lnTo>
                <a:lnTo>
                  <a:pt x="1695" y="2073"/>
                </a:lnTo>
                <a:lnTo>
                  <a:pt x="1695" y="350"/>
                </a:lnTo>
                <a:lnTo>
                  <a:pt x="1695" y="332"/>
                </a:lnTo>
                <a:lnTo>
                  <a:pt x="1686" y="323"/>
                </a:lnTo>
                <a:lnTo>
                  <a:pt x="1677" y="313"/>
                </a:lnTo>
                <a:close/>
              </a:path>
            </a:pathLst>
          </a:custGeom>
          <a:solidFill>
            <a:srgbClr val="1C6EFF"/>
          </a:solidFill>
          <a:ln>
            <a:noFill/>
          </a:ln>
        </p:spPr>
        <p:txBody>
          <a:bodyPr spcFirstLastPara="1" wrap="square" lIns="675275" tIns="675275" rIns="675275" bIns="675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5" name="Google Shape;2915;p216"/>
          <p:cNvSpPr/>
          <p:nvPr/>
        </p:nvSpPr>
        <p:spPr>
          <a:xfrm>
            <a:off x="5339905" y="1503995"/>
            <a:ext cx="407182" cy="358912"/>
          </a:xfrm>
          <a:custGeom>
            <a:avLst/>
            <a:gdLst/>
            <a:ahLst/>
            <a:cxnLst/>
            <a:rect l="l" t="t" r="r" b="b"/>
            <a:pathLst>
              <a:path w="2092" h="1844" extrusionOk="0">
                <a:moveTo>
                  <a:pt x="1023" y="600"/>
                </a:moveTo>
                <a:lnTo>
                  <a:pt x="1013" y="618"/>
                </a:lnTo>
                <a:lnTo>
                  <a:pt x="811" y="1051"/>
                </a:lnTo>
                <a:lnTo>
                  <a:pt x="691" y="821"/>
                </a:lnTo>
                <a:lnTo>
                  <a:pt x="673" y="802"/>
                </a:lnTo>
                <a:lnTo>
                  <a:pt x="636" y="802"/>
                </a:lnTo>
                <a:lnTo>
                  <a:pt x="627" y="821"/>
                </a:lnTo>
                <a:lnTo>
                  <a:pt x="544" y="959"/>
                </a:lnTo>
                <a:lnTo>
                  <a:pt x="148" y="959"/>
                </a:lnTo>
                <a:lnTo>
                  <a:pt x="138" y="968"/>
                </a:lnTo>
                <a:lnTo>
                  <a:pt x="129" y="977"/>
                </a:lnTo>
                <a:lnTo>
                  <a:pt x="129" y="996"/>
                </a:lnTo>
                <a:lnTo>
                  <a:pt x="129" y="1005"/>
                </a:lnTo>
                <a:lnTo>
                  <a:pt x="138" y="1014"/>
                </a:lnTo>
                <a:lnTo>
                  <a:pt x="148" y="1024"/>
                </a:lnTo>
                <a:lnTo>
                  <a:pt x="166" y="1033"/>
                </a:lnTo>
                <a:lnTo>
                  <a:pt x="562" y="1033"/>
                </a:lnTo>
                <a:lnTo>
                  <a:pt x="580" y="1024"/>
                </a:lnTo>
                <a:lnTo>
                  <a:pt x="599" y="1014"/>
                </a:lnTo>
                <a:lnTo>
                  <a:pt x="654" y="913"/>
                </a:lnTo>
                <a:lnTo>
                  <a:pt x="783" y="1143"/>
                </a:lnTo>
                <a:lnTo>
                  <a:pt x="792" y="1162"/>
                </a:lnTo>
                <a:lnTo>
                  <a:pt x="838" y="1162"/>
                </a:lnTo>
                <a:lnTo>
                  <a:pt x="848" y="1143"/>
                </a:lnTo>
                <a:lnTo>
                  <a:pt x="1050" y="719"/>
                </a:lnTo>
                <a:lnTo>
                  <a:pt x="1189" y="1024"/>
                </a:lnTo>
                <a:lnTo>
                  <a:pt x="1207" y="1042"/>
                </a:lnTo>
                <a:lnTo>
                  <a:pt x="1465" y="1042"/>
                </a:lnTo>
                <a:lnTo>
                  <a:pt x="1474" y="1033"/>
                </a:lnTo>
                <a:lnTo>
                  <a:pt x="1483" y="1024"/>
                </a:lnTo>
                <a:lnTo>
                  <a:pt x="1493" y="1005"/>
                </a:lnTo>
                <a:lnTo>
                  <a:pt x="1483" y="996"/>
                </a:lnTo>
                <a:lnTo>
                  <a:pt x="1474" y="987"/>
                </a:lnTo>
                <a:lnTo>
                  <a:pt x="1465" y="977"/>
                </a:lnTo>
                <a:lnTo>
                  <a:pt x="1456" y="968"/>
                </a:lnTo>
                <a:lnTo>
                  <a:pt x="1244" y="968"/>
                </a:lnTo>
                <a:lnTo>
                  <a:pt x="1078" y="618"/>
                </a:lnTo>
                <a:lnTo>
                  <a:pt x="1069" y="600"/>
                </a:lnTo>
                <a:close/>
                <a:moveTo>
                  <a:pt x="599" y="1"/>
                </a:moveTo>
                <a:lnTo>
                  <a:pt x="534" y="10"/>
                </a:lnTo>
                <a:lnTo>
                  <a:pt x="479" y="19"/>
                </a:lnTo>
                <a:lnTo>
                  <a:pt x="424" y="29"/>
                </a:lnTo>
                <a:lnTo>
                  <a:pt x="369" y="56"/>
                </a:lnTo>
                <a:lnTo>
                  <a:pt x="313" y="75"/>
                </a:lnTo>
                <a:lnTo>
                  <a:pt x="267" y="111"/>
                </a:lnTo>
                <a:lnTo>
                  <a:pt x="221" y="148"/>
                </a:lnTo>
                <a:lnTo>
                  <a:pt x="175" y="185"/>
                </a:lnTo>
                <a:lnTo>
                  <a:pt x="138" y="231"/>
                </a:lnTo>
                <a:lnTo>
                  <a:pt x="101" y="277"/>
                </a:lnTo>
                <a:lnTo>
                  <a:pt x="74" y="333"/>
                </a:lnTo>
                <a:lnTo>
                  <a:pt x="46" y="388"/>
                </a:lnTo>
                <a:lnTo>
                  <a:pt x="28" y="443"/>
                </a:lnTo>
                <a:lnTo>
                  <a:pt x="19" y="498"/>
                </a:lnTo>
                <a:lnTo>
                  <a:pt x="9" y="563"/>
                </a:lnTo>
                <a:lnTo>
                  <a:pt x="0" y="627"/>
                </a:lnTo>
                <a:lnTo>
                  <a:pt x="9" y="738"/>
                </a:lnTo>
                <a:lnTo>
                  <a:pt x="37" y="839"/>
                </a:lnTo>
                <a:lnTo>
                  <a:pt x="46" y="858"/>
                </a:lnTo>
                <a:lnTo>
                  <a:pt x="55" y="858"/>
                </a:lnTo>
                <a:lnTo>
                  <a:pt x="74" y="867"/>
                </a:lnTo>
                <a:lnTo>
                  <a:pt x="83" y="867"/>
                </a:lnTo>
                <a:lnTo>
                  <a:pt x="101" y="858"/>
                </a:lnTo>
                <a:lnTo>
                  <a:pt x="111" y="848"/>
                </a:lnTo>
                <a:lnTo>
                  <a:pt x="111" y="830"/>
                </a:lnTo>
                <a:lnTo>
                  <a:pt x="111" y="821"/>
                </a:lnTo>
                <a:lnTo>
                  <a:pt x="83" y="719"/>
                </a:lnTo>
                <a:lnTo>
                  <a:pt x="74" y="627"/>
                </a:lnTo>
                <a:lnTo>
                  <a:pt x="92" y="517"/>
                </a:lnTo>
                <a:lnTo>
                  <a:pt x="120" y="415"/>
                </a:lnTo>
                <a:lnTo>
                  <a:pt x="166" y="314"/>
                </a:lnTo>
                <a:lnTo>
                  <a:pt x="230" y="240"/>
                </a:lnTo>
                <a:lnTo>
                  <a:pt x="304" y="167"/>
                </a:lnTo>
                <a:lnTo>
                  <a:pt x="396" y="121"/>
                </a:lnTo>
                <a:lnTo>
                  <a:pt x="488" y="84"/>
                </a:lnTo>
                <a:lnTo>
                  <a:pt x="544" y="84"/>
                </a:lnTo>
                <a:lnTo>
                  <a:pt x="599" y="75"/>
                </a:lnTo>
                <a:lnTo>
                  <a:pt x="654" y="84"/>
                </a:lnTo>
                <a:lnTo>
                  <a:pt x="719" y="93"/>
                </a:lnTo>
                <a:lnTo>
                  <a:pt x="774" y="111"/>
                </a:lnTo>
                <a:lnTo>
                  <a:pt x="829" y="139"/>
                </a:lnTo>
                <a:lnTo>
                  <a:pt x="885" y="167"/>
                </a:lnTo>
                <a:lnTo>
                  <a:pt x="931" y="213"/>
                </a:lnTo>
                <a:lnTo>
                  <a:pt x="977" y="250"/>
                </a:lnTo>
                <a:lnTo>
                  <a:pt x="1013" y="305"/>
                </a:lnTo>
                <a:lnTo>
                  <a:pt x="1032" y="314"/>
                </a:lnTo>
                <a:lnTo>
                  <a:pt x="1050" y="323"/>
                </a:lnTo>
                <a:lnTo>
                  <a:pt x="1060" y="314"/>
                </a:lnTo>
                <a:lnTo>
                  <a:pt x="1078" y="305"/>
                </a:lnTo>
                <a:lnTo>
                  <a:pt x="1115" y="250"/>
                </a:lnTo>
                <a:lnTo>
                  <a:pt x="1161" y="213"/>
                </a:lnTo>
                <a:lnTo>
                  <a:pt x="1207" y="167"/>
                </a:lnTo>
                <a:lnTo>
                  <a:pt x="1262" y="139"/>
                </a:lnTo>
                <a:lnTo>
                  <a:pt x="1317" y="111"/>
                </a:lnTo>
                <a:lnTo>
                  <a:pt x="1373" y="93"/>
                </a:lnTo>
                <a:lnTo>
                  <a:pt x="1437" y="84"/>
                </a:lnTo>
                <a:lnTo>
                  <a:pt x="1493" y="75"/>
                </a:lnTo>
                <a:lnTo>
                  <a:pt x="1548" y="84"/>
                </a:lnTo>
                <a:lnTo>
                  <a:pt x="1603" y="84"/>
                </a:lnTo>
                <a:lnTo>
                  <a:pt x="1695" y="121"/>
                </a:lnTo>
                <a:lnTo>
                  <a:pt x="1787" y="167"/>
                </a:lnTo>
                <a:lnTo>
                  <a:pt x="1861" y="240"/>
                </a:lnTo>
                <a:lnTo>
                  <a:pt x="1926" y="314"/>
                </a:lnTo>
                <a:lnTo>
                  <a:pt x="1972" y="415"/>
                </a:lnTo>
                <a:lnTo>
                  <a:pt x="2008" y="517"/>
                </a:lnTo>
                <a:lnTo>
                  <a:pt x="2018" y="627"/>
                </a:lnTo>
                <a:lnTo>
                  <a:pt x="2008" y="729"/>
                </a:lnTo>
                <a:lnTo>
                  <a:pt x="1981" y="830"/>
                </a:lnTo>
                <a:lnTo>
                  <a:pt x="1935" y="922"/>
                </a:lnTo>
                <a:lnTo>
                  <a:pt x="1870" y="1005"/>
                </a:lnTo>
                <a:lnTo>
                  <a:pt x="1050" y="1760"/>
                </a:lnTo>
                <a:lnTo>
                  <a:pt x="1050" y="1770"/>
                </a:lnTo>
                <a:lnTo>
                  <a:pt x="1041" y="1760"/>
                </a:lnTo>
                <a:lnTo>
                  <a:pt x="396" y="1171"/>
                </a:lnTo>
                <a:lnTo>
                  <a:pt x="387" y="1162"/>
                </a:lnTo>
                <a:lnTo>
                  <a:pt x="359" y="1162"/>
                </a:lnTo>
                <a:lnTo>
                  <a:pt x="341" y="1171"/>
                </a:lnTo>
                <a:lnTo>
                  <a:pt x="332" y="1180"/>
                </a:lnTo>
                <a:lnTo>
                  <a:pt x="332" y="1199"/>
                </a:lnTo>
                <a:lnTo>
                  <a:pt x="341" y="1208"/>
                </a:lnTo>
                <a:lnTo>
                  <a:pt x="350" y="1217"/>
                </a:lnTo>
                <a:lnTo>
                  <a:pt x="986" y="1816"/>
                </a:lnTo>
                <a:lnTo>
                  <a:pt x="1013" y="1834"/>
                </a:lnTo>
                <a:lnTo>
                  <a:pt x="1050" y="1843"/>
                </a:lnTo>
                <a:lnTo>
                  <a:pt x="1078" y="1834"/>
                </a:lnTo>
                <a:lnTo>
                  <a:pt x="1106" y="1816"/>
                </a:lnTo>
                <a:lnTo>
                  <a:pt x="1916" y="1060"/>
                </a:lnTo>
                <a:lnTo>
                  <a:pt x="1926" y="1060"/>
                </a:lnTo>
                <a:lnTo>
                  <a:pt x="1962" y="1014"/>
                </a:lnTo>
                <a:lnTo>
                  <a:pt x="1990" y="968"/>
                </a:lnTo>
                <a:lnTo>
                  <a:pt x="2027" y="913"/>
                </a:lnTo>
                <a:lnTo>
                  <a:pt x="2045" y="858"/>
                </a:lnTo>
                <a:lnTo>
                  <a:pt x="2082" y="747"/>
                </a:lnTo>
                <a:lnTo>
                  <a:pt x="2082" y="683"/>
                </a:lnTo>
                <a:lnTo>
                  <a:pt x="2091" y="627"/>
                </a:lnTo>
                <a:lnTo>
                  <a:pt x="2082" y="563"/>
                </a:lnTo>
                <a:lnTo>
                  <a:pt x="2073" y="498"/>
                </a:lnTo>
                <a:lnTo>
                  <a:pt x="2064" y="443"/>
                </a:lnTo>
                <a:lnTo>
                  <a:pt x="2045" y="388"/>
                </a:lnTo>
                <a:lnTo>
                  <a:pt x="2018" y="333"/>
                </a:lnTo>
                <a:lnTo>
                  <a:pt x="1990" y="277"/>
                </a:lnTo>
                <a:lnTo>
                  <a:pt x="1953" y="231"/>
                </a:lnTo>
                <a:lnTo>
                  <a:pt x="1916" y="185"/>
                </a:lnTo>
                <a:lnTo>
                  <a:pt x="1870" y="148"/>
                </a:lnTo>
                <a:lnTo>
                  <a:pt x="1824" y="111"/>
                </a:lnTo>
                <a:lnTo>
                  <a:pt x="1778" y="75"/>
                </a:lnTo>
                <a:lnTo>
                  <a:pt x="1732" y="56"/>
                </a:lnTo>
                <a:lnTo>
                  <a:pt x="1677" y="29"/>
                </a:lnTo>
                <a:lnTo>
                  <a:pt x="1612" y="19"/>
                </a:lnTo>
                <a:lnTo>
                  <a:pt x="1557" y="10"/>
                </a:lnTo>
                <a:lnTo>
                  <a:pt x="1493" y="1"/>
                </a:lnTo>
                <a:lnTo>
                  <a:pt x="1428" y="10"/>
                </a:lnTo>
                <a:lnTo>
                  <a:pt x="1354" y="19"/>
                </a:lnTo>
                <a:lnTo>
                  <a:pt x="1290" y="47"/>
                </a:lnTo>
                <a:lnTo>
                  <a:pt x="1225" y="75"/>
                </a:lnTo>
                <a:lnTo>
                  <a:pt x="1161" y="111"/>
                </a:lnTo>
                <a:lnTo>
                  <a:pt x="1115" y="158"/>
                </a:lnTo>
                <a:lnTo>
                  <a:pt x="1060" y="204"/>
                </a:lnTo>
                <a:lnTo>
                  <a:pt x="1046" y="220"/>
                </a:lnTo>
                <a:lnTo>
                  <a:pt x="1046" y="220"/>
                </a:lnTo>
                <a:lnTo>
                  <a:pt x="1032" y="204"/>
                </a:lnTo>
                <a:lnTo>
                  <a:pt x="986" y="158"/>
                </a:lnTo>
                <a:lnTo>
                  <a:pt x="931" y="111"/>
                </a:lnTo>
                <a:lnTo>
                  <a:pt x="866" y="75"/>
                </a:lnTo>
                <a:lnTo>
                  <a:pt x="802" y="47"/>
                </a:lnTo>
                <a:lnTo>
                  <a:pt x="737" y="19"/>
                </a:lnTo>
                <a:lnTo>
                  <a:pt x="663" y="10"/>
                </a:lnTo>
                <a:lnTo>
                  <a:pt x="599" y="1"/>
                </a:lnTo>
                <a:close/>
              </a:path>
            </a:pathLst>
          </a:custGeom>
          <a:solidFill>
            <a:srgbClr val="1C6EFF"/>
          </a:solidFill>
          <a:ln>
            <a:noFill/>
          </a:ln>
        </p:spPr>
        <p:txBody>
          <a:bodyPr spcFirstLastPara="1" wrap="square" lIns="711800" tIns="711800" rIns="711800" bIns="7118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16" name="Google Shape;2916;p216"/>
          <p:cNvSpPr/>
          <p:nvPr/>
        </p:nvSpPr>
        <p:spPr>
          <a:xfrm>
            <a:off x="7237756" y="1530616"/>
            <a:ext cx="402849" cy="305668"/>
          </a:xfrm>
          <a:custGeom>
            <a:avLst/>
            <a:gdLst/>
            <a:ahLst/>
            <a:cxnLst/>
            <a:rect l="l" t="t" r="r" b="b"/>
            <a:pathLst>
              <a:path w="2139" h="1623" extrusionOk="0">
                <a:moveTo>
                  <a:pt x="590" y="664"/>
                </a:moveTo>
                <a:lnTo>
                  <a:pt x="590" y="848"/>
                </a:lnTo>
                <a:lnTo>
                  <a:pt x="238" y="848"/>
                </a:lnTo>
                <a:lnTo>
                  <a:pt x="323" y="664"/>
                </a:lnTo>
                <a:close/>
                <a:moveTo>
                  <a:pt x="2064" y="75"/>
                </a:moveTo>
                <a:lnTo>
                  <a:pt x="2064" y="1328"/>
                </a:lnTo>
                <a:lnTo>
                  <a:pt x="2055" y="1337"/>
                </a:lnTo>
                <a:lnTo>
                  <a:pt x="2046" y="1355"/>
                </a:lnTo>
                <a:lnTo>
                  <a:pt x="2037" y="1364"/>
                </a:lnTo>
                <a:lnTo>
                  <a:pt x="1983" y="1364"/>
                </a:lnTo>
                <a:lnTo>
                  <a:pt x="1981" y="1355"/>
                </a:lnTo>
                <a:lnTo>
                  <a:pt x="1972" y="1318"/>
                </a:lnTo>
                <a:lnTo>
                  <a:pt x="1945" y="1272"/>
                </a:lnTo>
                <a:lnTo>
                  <a:pt x="1926" y="1245"/>
                </a:lnTo>
                <a:lnTo>
                  <a:pt x="1889" y="1217"/>
                </a:lnTo>
                <a:lnTo>
                  <a:pt x="1852" y="1199"/>
                </a:lnTo>
                <a:lnTo>
                  <a:pt x="1806" y="1180"/>
                </a:lnTo>
                <a:lnTo>
                  <a:pt x="1723" y="1180"/>
                </a:lnTo>
                <a:lnTo>
                  <a:pt x="1677" y="1199"/>
                </a:lnTo>
                <a:lnTo>
                  <a:pt x="1641" y="1217"/>
                </a:lnTo>
                <a:lnTo>
                  <a:pt x="1613" y="1245"/>
                </a:lnTo>
                <a:lnTo>
                  <a:pt x="1585" y="1272"/>
                </a:lnTo>
                <a:lnTo>
                  <a:pt x="1558" y="1318"/>
                </a:lnTo>
                <a:lnTo>
                  <a:pt x="1548" y="1355"/>
                </a:lnTo>
                <a:lnTo>
                  <a:pt x="1548" y="1364"/>
                </a:lnTo>
                <a:lnTo>
                  <a:pt x="583" y="1364"/>
                </a:lnTo>
                <a:lnTo>
                  <a:pt x="581" y="1355"/>
                </a:lnTo>
                <a:lnTo>
                  <a:pt x="572" y="1318"/>
                </a:lnTo>
                <a:lnTo>
                  <a:pt x="544" y="1272"/>
                </a:lnTo>
                <a:lnTo>
                  <a:pt x="526" y="1245"/>
                </a:lnTo>
                <a:lnTo>
                  <a:pt x="489" y="1217"/>
                </a:lnTo>
                <a:lnTo>
                  <a:pt x="452" y="1199"/>
                </a:lnTo>
                <a:lnTo>
                  <a:pt x="406" y="1180"/>
                </a:lnTo>
                <a:lnTo>
                  <a:pt x="323" y="1180"/>
                </a:lnTo>
                <a:lnTo>
                  <a:pt x="277" y="1199"/>
                </a:lnTo>
                <a:lnTo>
                  <a:pt x="240" y="1217"/>
                </a:lnTo>
                <a:lnTo>
                  <a:pt x="213" y="1245"/>
                </a:lnTo>
                <a:lnTo>
                  <a:pt x="185" y="1272"/>
                </a:lnTo>
                <a:lnTo>
                  <a:pt x="157" y="1318"/>
                </a:lnTo>
                <a:lnTo>
                  <a:pt x="148" y="1355"/>
                </a:lnTo>
                <a:lnTo>
                  <a:pt x="148" y="1364"/>
                </a:lnTo>
                <a:lnTo>
                  <a:pt x="93" y="1364"/>
                </a:lnTo>
                <a:lnTo>
                  <a:pt x="84" y="1355"/>
                </a:lnTo>
                <a:lnTo>
                  <a:pt x="74" y="1337"/>
                </a:lnTo>
                <a:lnTo>
                  <a:pt x="74" y="1328"/>
                </a:lnTo>
                <a:lnTo>
                  <a:pt x="74" y="1051"/>
                </a:lnTo>
                <a:lnTo>
                  <a:pt x="74" y="1014"/>
                </a:lnTo>
                <a:lnTo>
                  <a:pt x="102" y="987"/>
                </a:lnTo>
                <a:lnTo>
                  <a:pt x="191" y="922"/>
                </a:lnTo>
                <a:lnTo>
                  <a:pt x="636" y="922"/>
                </a:lnTo>
                <a:lnTo>
                  <a:pt x="646" y="913"/>
                </a:lnTo>
                <a:lnTo>
                  <a:pt x="655" y="895"/>
                </a:lnTo>
                <a:lnTo>
                  <a:pt x="664" y="885"/>
                </a:lnTo>
                <a:lnTo>
                  <a:pt x="664" y="627"/>
                </a:lnTo>
                <a:lnTo>
                  <a:pt x="655" y="609"/>
                </a:lnTo>
                <a:lnTo>
                  <a:pt x="646" y="600"/>
                </a:lnTo>
                <a:lnTo>
                  <a:pt x="636" y="591"/>
                </a:lnTo>
                <a:lnTo>
                  <a:pt x="357" y="591"/>
                </a:lnTo>
                <a:lnTo>
                  <a:pt x="369" y="563"/>
                </a:lnTo>
                <a:lnTo>
                  <a:pt x="378" y="544"/>
                </a:lnTo>
                <a:lnTo>
                  <a:pt x="397" y="526"/>
                </a:lnTo>
                <a:lnTo>
                  <a:pt x="415" y="517"/>
                </a:lnTo>
                <a:lnTo>
                  <a:pt x="738" y="517"/>
                </a:lnTo>
                <a:lnTo>
                  <a:pt x="738" y="1033"/>
                </a:lnTo>
                <a:lnTo>
                  <a:pt x="738" y="1042"/>
                </a:lnTo>
                <a:lnTo>
                  <a:pt x="747" y="1060"/>
                </a:lnTo>
                <a:lnTo>
                  <a:pt x="756" y="1070"/>
                </a:lnTo>
                <a:lnTo>
                  <a:pt x="784" y="1070"/>
                </a:lnTo>
                <a:lnTo>
                  <a:pt x="793" y="1060"/>
                </a:lnTo>
                <a:lnTo>
                  <a:pt x="802" y="1042"/>
                </a:lnTo>
                <a:lnTo>
                  <a:pt x="811" y="1033"/>
                </a:lnTo>
                <a:lnTo>
                  <a:pt x="811" y="75"/>
                </a:lnTo>
                <a:close/>
                <a:moveTo>
                  <a:pt x="397" y="1254"/>
                </a:moveTo>
                <a:lnTo>
                  <a:pt x="425" y="1263"/>
                </a:lnTo>
                <a:lnTo>
                  <a:pt x="471" y="1300"/>
                </a:lnTo>
                <a:lnTo>
                  <a:pt x="498" y="1346"/>
                </a:lnTo>
                <a:lnTo>
                  <a:pt x="507" y="1374"/>
                </a:lnTo>
                <a:lnTo>
                  <a:pt x="517" y="1401"/>
                </a:lnTo>
                <a:lnTo>
                  <a:pt x="507" y="1429"/>
                </a:lnTo>
                <a:lnTo>
                  <a:pt x="498" y="1456"/>
                </a:lnTo>
                <a:lnTo>
                  <a:pt x="471" y="1503"/>
                </a:lnTo>
                <a:lnTo>
                  <a:pt x="425" y="1539"/>
                </a:lnTo>
                <a:lnTo>
                  <a:pt x="397" y="1549"/>
                </a:lnTo>
                <a:lnTo>
                  <a:pt x="332" y="1549"/>
                </a:lnTo>
                <a:lnTo>
                  <a:pt x="305" y="1539"/>
                </a:lnTo>
                <a:lnTo>
                  <a:pt x="259" y="1503"/>
                </a:lnTo>
                <a:lnTo>
                  <a:pt x="231" y="1456"/>
                </a:lnTo>
                <a:lnTo>
                  <a:pt x="222" y="1429"/>
                </a:lnTo>
                <a:lnTo>
                  <a:pt x="222" y="1401"/>
                </a:lnTo>
                <a:lnTo>
                  <a:pt x="222" y="1374"/>
                </a:lnTo>
                <a:lnTo>
                  <a:pt x="231" y="1346"/>
                </a:lnTo>
                <a:lnTo>
                  <a:pt x="259" y="1300"/>
                </a:lnTo>
                <a:lnTo>
                  <a:pt x="305" y="1263"/>
                </a:lnTo>
                <a:lnTo>
                  <a:pt x="332" y="1254"/>
                </a:lnTo>
                <a:close/>
                <a:moveTo>
                  <a:pt x="1797" y="1254"/>
                </a:moveTo>
                <a:lnTo>
                  <a:pt x="1825" y="1263"/>
                </a:lnTo>
                <a:lnTo>
                  <a:pt x="1871" y="1300"/>
                </a:lnTo>
                <a:lnTo>
                  <a:pt x="1899" y="1346"/>
                </a:lnTo>
                <a:lnTo>
                  <a:pt x="1908" y="1374"/>
                </a:lnTo>
                <a:lnTo>
                  <a:pt x="1917" y="1401"/>
                </a:lnTo>
                <a:lnTo>
                  <a:pt x="1908" y="1429"/>
                </a:lnTo>
                <a:lnTo>
                  <a:pt x="1899" y="1456"/>
                </a:lnTo>
                <a:lnTo>
                  <a:pt x="1871" y="1503"/>
                </a:lnTo>
                <a:lnTo>
                  <a:pt x="1825" y="1539"/>
                </a:lnTo>
                <a:lnTo>
                  <a:pt x="1797" y="1549"/>
                </a:lnTo>
                <a:lnTo>
                  <a:pt x="1733" y="1549"/>
                </a:lnTo>
                <a:lnTo>
                  <a:pt x="1705" y="1539"/>
                </a:lnTo>
                <a:lnTo>
                  <a:pt x="1659" y="1503"/>
                </a:lnTo>
                <a:lnTo>
                  <a:pt x="1631" y="1456"/>
                </a:lnTo>
                <a:lnTo>
                  <a:pt x="1622" y="1429"/>
                </a:lnTo>
                <a:lnTo>
                  <a:pt x="1622" y="1401"/>
                </a:lnTo>
                <a:lnTo>
                  <a:pt x="1622" y="1374"/>
                </a:lnTo>
                <a:lnTo>
                  <a:pt x="1631" y="1346"/>
                </a:lnTo>
                <a:lnTo>
                  <a:pt x="1659" y="1300"/>
                </a:lnTo>
                <a:lnTo>
                  <a:pt x="1705" y="1263"/>
                </a:lnTo>
                <a:lnTo>
                  <a:pt x="1733" y="1254"/>
                </a:lnTo>
                <a:close/>
                <a:moveTo>
                  <a:pt x="756" y="1"/>
                </a:moveTo>
                <a:lnTo>
                  <a:pt x="747" y="10"/>
                </a:lnTo>
                <a:lnTo>
                  <a:pt x="738" y="19"/>
                </a:lnTo>
                <a:lnTo>
                  <a:pt x="738" y="38"/>
                </a:lnTo>
                <a:lnTo>
                  <a:pt x="738" y="443"/>
                </a:lnTo>
                <a:lnTo>
                  <a:pt x="434" y="443"/>
                </a:lnTo>
                <a:lnTo>
                  <a:pt x="397" y="452"/>
                </a:lnTo>
                <a:lnTo>
                  <a:pt x="360" y="462"/>
                </a:lnTo>
                <a:lnTo>
                  <a:pt x="323" y="489"/>
                </a:lnTo>
                <a:lnTo>
                  <a:pt x="305" y="526"/>
                </a:lnTo>
                <a:lnTo>
                  <a:pt x="148" y="858"/>
                </a:lnTo>
                <a:lnTo>
                  <a:pt x="56" y="931"/>
                </a:lnTo>
                <a:lnTo>
                  <a:pt x="28" y="959"/>
                </a:lnTo>
                <a:lnTo>
                  <a:pt x="10" y="987"/>
                </a:lnTo>
                <a:lnTo>
                  <a:pt x="1" y="1014"/>
                </a:lnTo>
                <a:lnTo>
                  <a:pt x="1" y="1051"/>
                </a:lnTo>
                <a:lnTo>
                  <a:pt x="1" y="1328"/>
                </a:lnTo>
                <a:lnTo>
                  <a:pt x="10" y="1374"/>
                </a:lnTo>
                <a:lnTo>
                  <a:pt x="28" y="1401"/>
                </a:lnTo>
                <a:lnTo>
                  <a:pt x="65" y="1429"/>
                </a:lnTo>
                <a:lnTo>
                  <a:pt x="111" y="1438"/>
                </a:lnTo>
                <a:lnTo>
                  <a:pt x="148" y="1438"/>
                </a:lnTo>
                <a:lnTo>
                  <a:pt x="148" y="1447"/>
                </a:lnTo>
                <a:lnTo>
                  <a:pt x="157" y="1484"/>
                </a:lnTo>
                <a:lnTo>
                  <a:pt x="185" y="1521"/>
                </a:lnTo>
                <a:lnTo>
                  <a:pt x="213" y="1558"/>
                </a:lnTo>
                <a:lnTo>
                  <a:pt x="240" y="1585"/>
                </a:lnTo>
                <a:lnTo>
                  <a:pt x="277" y="1604"/>
                </a:lnTo>
                <a:lnTo>
                  <a:pt x="323" y="1613"/>
                </a:lnTo>
                <a:lnTo>
                  <a:pt x="369" y="1622"/>
                </a:lnTo>
                <a:lnTo>
                  <a:pt x="406" y="1613"/>
                </a:lnTo>
                <a:lnTo>
                  <a:pt x="452" y="1604"/>
                </a:lnTo>
                <a:lnTo>
                  <a:pt x="489" y="1585"/>
                </a:lnTo>
                <a:lnTo>
                  <a:pt x="526" y="1558"/>
                </a:lnTo>
                <a:lnTo>
                  <a:pt x="544" y="1521"/>
                </a:lnTo>
                <a:lnTo>
                  <a:pt x="572" y="1484"/>
                </a:lnTo>
                <a:lnTo>
                  <a:pt x="581" y="1447"/>
                </a:lnTo>
                <a:lnTo>
                  <a:pt x="583" y="1438"/>
                </a:lnTo>
                <a:lnTo>
                  <a:pt x="1548" y="1438"/>
                </a:lnTo>
                <a:lnTo>
                  <a:pt x="1548" y="1447"/>
                </a:lnTo>
                <a:lnTo>
                  <a:pt x="1558" y="1484"/>
                </a:lnTo>
                <a:lnTo>
                  <a:pt x="1585" y="1521"/>
                </a:lnTo>
                <a:lnTo>
                  <a:pt x="1613" y="1558"/>
                </a:lnTo>
                <a:lnTo>
                  <a:pt x="1641" y="1585"/>
                </a:lnTo>
                <a:lnTo>
                  <a:pt x="1677" y="1604"/>
                </a:lnTo>
                <a:lnTo>
                  <a:pt x="1723" y="1613"/>
                </a:lnTo>
                <a:lnTo>
                  <a:pt x="1770" y="1622"/>
                </a:lnTo>
                <a:lnTo>
                  <a:pt x="1806" y="1613"/>
                </a:lnTo>
                <a:lnTo>
                  <a:pt x="1852" y="1604"/>
                </a:lnTo>
                <a:lnTo>
                  <a:pt x="1889" y="1585"/>
                </a:lnTo>
                <a:lnTo>
                  <a:pt x="1926" y="1558"/>
                </a:lnTo>
                <a:lnTo>
                  <a:pt x="1945" y="1521"/>
                </a:lnTo>
                <a:lnTo>
                  <a:pt x="1972" y="1484"/>
                </a:lnTo>
                <a:lnTo>
                  <a:pt x="1981" y="1447"/>
                </a:lnTo>
                <a:lnTo>
                  <a:pt x="1983" y="1438"/>
                </a:lnTo>
                <a:lnTo>
                  <a:pt x="2027" y="1438"/>
                </a:lnTo>
                <a:lnTo>
                  <a:pt x="2064" y="1429"/>
                </a:lnTo>
                <a:lnTo>
                  <a:pt x="2101" y="1401"/>
                </a:lnTo>
                <a:lnTo>
                  <a:pt x="2129" y="1374"/>
                </a:lnTo>
                <a:lnTo>
                  <a:pt x="2138" y="1328"/>
                </a:lnTo>
                <a:lnTo>
                  <a:pt x="2138" y="38"/>
                </a:lnTo>
                <a:lnTo>
                  <a:pt x="2129" y="19"/>
                </a:lnTo>
                <a:lnTo>
                  <a:pt x="2120" y="10"/>
                </a:lnTo>
                <a:lnTo>
                  <a:pt x="2110" y="1"/>
                </a:lnTo>
                <a:close/>
              </a:path>
            </a:pathLst>
          </a:custGeom>
          <a:solidFill>
            <a:srgbClr val="1C6EFF"/>
          </a:solidFill>
          <a:ln>
            <a:noFill/>
          </a:ln>
        </p:spPr>
        <p:txBody>
          <a:bodyPr spcFirstLastPara="1" wrap="square" lIns="688750" tIns="688750" rIns="688750" bIns="6887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Awards 2">
  <p:cSld name="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" name="Google Shape;2918;p217"/>
          <p:cNvSpPr/>
          <p:nvPr/>
        </p:nvSpPr>
        <p:spPr>
          <a:xfrm>
            <a:off x="325593" y="1039761"/>
            <a:ext cx="4795200" cy="3518100"/>
          </a:xfrm>
          <a:prstGeom prst="roundRect">
            <a:avLst>
              <a:gd name="adj" fmla="val 2428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6275"/>
                </a:srgbClr>
              </a:gs>
            </a:gsLst>
            <a:lin ang="5400012" scaled="0"/>
          </a:gradFill>
          <a:ln w="71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19" name="Google Shape;2919;p21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920" name="Google Shape;2920;p217" title="AdobeStock_441403402-large.jpg"/>
          <p:cNvPicPr preferRelativeResize="0"/>
          <p:nvPr/>
        </p:nvPicPr>
        <p:blipFill rotWithShape="1">
          <a:blip r:embed="rId3">
            <a:alphaModFix/>
          </a:blip>
          <a:srcRect l="34379" t="6795"/>
          <a:stretch/>
        </p:blipFill>
        <p:spPr>
          <a:xfrm>
            <a:off x="5239004" y="1039761"/>
            <a:ext cx="3596700" cy="3518100"/>
          </a:xfrm>
          <a:prstGeom prst="roundRect">
            <a:avLst>
              <a:gd name="adj" fmla="val 2719"/>
            </a:avLst>
          </a:prstGeom>
          <a:noFill/>
          <a:ln>
            <a:noFill/>
          </a:ln>
        </p:spPr>
      </p:pic>
      <p:sp>
        <p:nvSpPr>
          <p:cNvPr id="2921" name="Google Shape;2921;p217"/>
          <p:cNvSpPr txBox="1"/>
          <p:nvPr/>
        </p:nvSpPr>
        <p:spPr>
          <a:xfrm>
            <a:off x="588608" y="2793881"/>
            <a:ext cx="4246500" cy="14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1350"/>
              </a:spcBef>
              <a:spcAft>
                <a:spcPts val="0"/>
              </a:spcAft>
              <a:buNone/>
            </a:pPr>
            <a:r>
              <a:rPr lang="en" sz="2175">
                <a:latin typeface="Poppins"/>
                <a:ea typeface="Poppins"/>
                <a:cs typeface="Poppins"/>
                <a:sym typeface="Poppins"/>
              </a:rPr>
              <a:t>Forbes recognized WEX as a </a:t>
            </a:r>
            <a:r>
              <a:rPr lang="en" sz="2175" b="1">
                <a:solidFill>
                  <a:schemeClr val="accent2"/>
                </a:solidFill>
                <a:latin typeface="Poppins"/>
                <a:ea typeface="Poppins"/>
                <a:cs typeface="Poppins"/>
                <a:sym typeface="Poppins"/>
              </a:rPr>
              <a:t>Best Fleet Fuel Card Provider</a:t>
            </a:r>
            <a:r>
              <a:rPr lang="en" sz="2175">
                <a:latin typeface="Poppins"/>
                <a:ea typeface="Poppins"/>
                <a:cs typeface="Poppins"/>
                <a:sym typeface="Poppins"/>
              </a:rPr>
              <a:t> in 2024, along with Shell’s fleet fuel card.</a:t>
            </a:r>
            <a:endParaRPr sz="2175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2922" name="Google Shape;2922;p217" descr="A black rectangle with red and blue border&#10;&#10;AI-generated content may be incorrect.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237370" y="1047057"/>
            <a:ext cx="3603741" cy="3508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3" name="Google Shape;2923;p217" descr="A black and gold circle with white text&#10;&#10;AI-generated content may be incorrect.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32379" y="1182172"/>
            <a:ext cx="1441718" cy="1441718"/>
          </a:xfrm>
          <a:prstGeom prst="rect">
            <a:avLst/>
          </a:prstGeom>
          <a:noFill/>
          <a:ln>
            <a:noFill/>
          </a:ln>
        </p:spPr>
      </p:pic>
      <p:sp>
        <p:nvSpPr>
          <p:cNvPr id="2924" name="Google Shape;2924;p217"/>
          <p:cNvSpPr txBox="1"/>
          <p:nvPr/>
        </p:nvSpPr>
        <p:spPr>
          <a:xfrm>
            <a:off x="397502" y="339928"/>
            <a:ext cx="8420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</a:pPr>
            <a:r>
              <a:rPr lang="en"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WEX awards</a:t>
            </a:r>
            <a:endParaRPr sz="25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| Headline - 1 Column">
  <p:cSld name="13_Custom Layout">
    <p:spTree>
      <p:nvGrpSpPr>
        <p:cNvPr id="1" name="Shape 29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6" name="Google Shape;2926;p21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927" name="Google Shape;2927;p218"/>
          <p:cNvSpPr txBox="1">
            <a:spLocks noGrp="1"/>
          </p:cNvSpPr>
          <p:nvPr>
            <p:ph type="body" idx="1"/>
          </p:nvPr>
        </p:nvSpPr>
        <p:spPr>
          <a:xfrm>
            <a:off x="303223" y="1048742"/>
            <a:ext cx="8500200" cy="25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00507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1132"/>
              <a:buChar char="●"/>
              <a:defRPr sz="1237"/>
            </a:lvl1pPr>
            <a:lvl2pPr marL="914400" lvl="1" indent="-291936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997"/>
              <a:buChar char="●"/>
              <a:defRPr sz="1087"/>
            </a:lvl2pPr>
            <a:lvl3pPr marL="1371600" lvl="2" indent="-283364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862"/>
              <a:buChar char="●"/>
              <a:defRPr sz="937"/>
            </a:lvl3pPr>
            <a:lvl4pPr marL="1828800" lvl="3" indent="-274792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727"/>
              <a:buChar char="●"/>
              <a:defRPr sz="787"/>
            </a:lvl4pPr>
            <a:lvl5pPr marL="2286000" lvl="4" indent="-266221" algn="l">
              <a:lnSpc>
                <a:spcPct val="94000"/>
              </a:lnSpc>
              <a:spcBef>
                <a:spcPts val="1350"/>
              </a:spcBef>
              <a:spcAft>
                <a:spcPts val="0"/>
              </a:spcAft>
              <a:buClr>
                <a:schemeClr val="accent1"/>
              </a:buClr>
              <a:buSzPts val="592"/>
              <a:buChar char="●"/>
              <a:defRPr sz="637"/>
            </a:lvl5pPr>
            <a:lvl6pPr marL="2743200" lvl="5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6pPr>
            <a:lvl7pPr marL="3200400" lvl="6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7pPr>
            <a:lvl8pPr marL="3657600" lvl="7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8pPr>
            <a:lvl9pPr marL="4114800" lvl="8" indent="-283364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862"/>
              <a:buChar char="•"/>
              <a:defRPr sz="375"/>
            </a:lvl9pPr>
          </a:lstStyle>
          <a:p>
            <a:endParaRPr/>
          </a:p>
        </p:txBody>
      </p:sp>
      <p:sp>
        <p:nvSpPr>
          <p:cNvPr id="2928" name="Google Shape;2928;p218"/>
          <p:cNvSpPr txBox="1">
            <a:spLocks noGrp="1"/>
          </p:cNvSpPr>
          <p:nvPr>
            <p:ph type="title"/>
          </p:nvPr>
        </p:nvSpPr>
        <p:spPr>
          <a:xfrm>
            <a:off x="325584" y="347756"/>
            <a:ext cx="8492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Headline - 1 Column">
  <p:cSld name="1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0" name="Google Shape;2930;p219"/>
          <p:cNvSpPr txBox="1">
            <a:spLocks noGrp="1"/>
          </p:cNvSpPr>
          <p:nvPr>
            <p:ph type="title"/>
          </p:nvPr>
        </p:nvSpPr>
        <p:spPr>
          <a:xfrm>
            <a:off x="319009" y="319875"/>
            <a:ext cx="84987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931" name="Google Shape;2931;p21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932" name="Google Shape;2932;p219"/>
          <p:cNvSpPr txBox="1">
            <a:spLocks noGrp="1"/>
          </p:cNvSpPr>
          <p:nvPr>
            <p:ph type="body" idx="1"/>
          </p:nvPr>
        </p:nvSpPr>
        <p:spPr>
          <a:xfrm>
            <a:off x="307741" y="1371597"/>
            <a:ext cx="8488200" cy="165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1050"/>
            </a:lvl1pPr>
            <a:lvl2pPr marL="914400" lvl="1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900"/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750"/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933" name="Google Shape;2933;p219"/>
          <p:cNvSpPr txBox="1">
            <a:spLocks noGrp="1"/>
          </p:cNvSpPr>
          <p:nvPr>
            <p:ph type="subTitle" idx="2"/>
          </p:nvPr>
        </p:nvSpPr>
        <p:spPr>
          <a:xfrm>
            <a:off x="318327" y="962960"/>
            <a:ext cx="8488200" cy="26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3 Boxes">
  <p:cSld name="2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9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5" name="Google Shape;2935;p220"/>
          <p:cNvSpPr/>
          <p:nvPr/>
        </p:nvSpPr>
        <p:spPr>
          <a:xfrm rot="10800000">
            <a:off x="336209" y="1052995"/>
            <a:ext cx="2794200" cy="35121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36" name="Google Shape;2936;p220"/>
          <p:cNvSpPr/>
          <p:nvPr/>
        </p:nvSpPr>
        <p:spPr>
          <a:xfrm rot="10800000">
            <a:off x="3190649" y="1052994"/>
            <a:ext cx="2794200" cy="35121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37" name="Google Shape;2937;p220"/>
          <p:cNvSpPr/>
          <p:nvPr/>
        </p:nvSpPr>
        <p:spPr>
          <a:xfrm rot="10800000">
            <a:off x="6045088" y="1052994"/>
            <a:ext cx="2794200" cy="3512100"/>
          </a:xfrm>
          <a:prstGeom prst="roundRect">
            <a:avLst>
              <a:gd name="adj" fmla="val 228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38" name="Google Shape;2938;p22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939" name="Google Shape;2939;p220"/>
          <p:cNvSpPr txBox="1">
            <a:spLocks noGrp="1"/>
          </p:cNvSpPr>
          <p:nvPr>
            <p:ph type="title"/>
          </p:nvPr>
        </p:nvSpPr>
        <p:spPr>
          <a:xfrm>
            <a:off x="315026" y="319875"/>
            <a:ext cx="85308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940" name="Google Shape;2940;p220"/>
          <p:cNvSpPr txBox="1">
            <a:spLocks noGrp="1"/>
          </p:cNvSpPr>
          <p:nvPr>
            <p:ph type="body" idx="1"/>
          </p:nvPr>
        </p:nvSpPr>
        <p:spPr>
          <a:xfrm>
            <a:off x="515283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941" name="Google Shape;2941;p220"/>
          <p:cNvSpPr txBox="1">
            <a:spLocks noGrp="1"/>
          </p:cNvSpPr>
          <p:nvPr>
            <p:ph type="body" idx="2"/>
          </p:nvPr>
        </p:nvSpPr>
        <p:spPr>
          <a:xfrm>
            <a:off x="3363137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942" name="Google Shape;2942;p220"/>
          <p:cNvSpPr txBox="1">
            <a:spLocks noGrp="1"/>
          </p:cNvSpPr>
          <p:nvPr>
            <p:ph type="body" idx="3"/>
          </p:nvPr>
        </p:nvSpPr>
        <p:spPr>
          <a:xfrm>
            <a:off x="6210991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943" name="Google Shape;2943;p220"/>
          <p:cNvSpPr txBox="1">
            <a:spLocks noGrp="1"/>
          </p:cNvSpPr>
          <p:nvPr>
            <p:ph type="title" idx="4" hasCustomPrompt="1"/>
          </p:nvPr>
        </p:nvSpPr>
        <p:spPr>
          <a:xfrm>
            <a:off x="515283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944" name="Google Shape;2944;p220"/>
          <p:cNvSpPr txBox="1">
            <a:spLocks noGrp="1"/>
          </p:cNvSpPr>
          <p:nvPr>
            <p:ph type="title" idx="5" hasCustomPrompt="1"/>
          </p:nvPr>
        </p:nvSpPr>
        <p:spPr>
          <a:xfrm>
            <a:off x="3363137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945" name="Google Shape;2945;p220"/>
          <p:cNvSpPr txBox="1">
            <a:spLocks noGrp="1"/>
          </p:cNvSpPr>
          <p:nvPr>
            <p:ph type="title" idx="6" hasCustomPrompt="1"/>
          </p:nvPr>
        </p:nvSpPr>
        <p:spPr>
          <a:xfrm>
            <a:off x="6210991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4 Boxes">
  <p:cSld name="21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9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7" name="Google Shape;2947;p221"/>
          <p:cNvSpPr/>
          <p:nvPr/>
        </p:nvSpPr>
        <p:spPr>
          <a:xfrm rot="10800000">
            <a:off x="4627008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48" name="Google Shape;2948;p221"/>
          <p:cNvSpPr/>
          <p:nvPr/>
        </p:nvSpPr>
        <p:spPr>
          <a:xfrm rot="10800000">
            <a:off x="336116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49" name="Google Shape;2949;p221"/>
          <p:cNvSpPr/>
          <p:nvPr/>
        </p:nvSpPr>
        <p:spPr>
          <a:xfrm rot="10800000">
            <a:off x="2481562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50" name="Google Shape;2950;p221"/>
          <p:cNvSpPr/>
          <p:nvPr/>
        </p:nvSpPr>
        <p:spPr>
          <a:xfrm rot="10800000">
            <a:off x="6772454" y="1052972"/>
            <a:ext cx="2085300" cy="3498000"/>
          </a:xfrm>
          <a:prstGeom prst="roundRect">
            <a:avLst>
              <a:gd name="adj" fmla="val 3821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51" name="Google Shape;2951;p22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952" name="Google Shape;2952;p221"/>
          <p:cNvSpPr txBox="1">
            <a:spLocks noGrp="1"/>
          </p:cNvSpPr>
          <p:nvPr>
            <p:ph type="title"/>
          </p:nvPr>
        </p:nvSpPr>
        <p:spPr>
          <a:xfrm>
            <a:off x="315026" y="319875"/>
            <a:ext cx="85428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953" name="Google Shape;2953;p221"/>
          <p:cNvSpPr txBox="1">
            <a:spLocks noGrp="1"/>
          </p:cNvSpPr>
          <p:nvPr>
            <p:ph type="body" idx="1"/>
          </p:nvPr>
        </p:nvSpPr>
        <p:spPr>
          <a:xfrm>
            <a:off x="2651462" y="2249424"/>
            <a:ext cx="17940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954" name="Google Shape;2954;p221"/>
          <p:cNvSpPr txBox="1">
            <a:spLocks noGrp="1"/>
          </p:cNvSpPr>
          <p:nvPr>
            <p:ph type="body" idx="2"/>
          </p:nvPr>
        </p:nvSpPr>
        <p:spPr>
          <a:xfrm>
            <a:off x="4796546" y="2249424"/>
            <a:ext cx="17940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955" name="Google Shape;2955;p221"/>
          <p:cNvSpPr txBox="1">
            <a:spLocks noGrp="1"/>
          </p:cNvSpPr>
          <p:nvPr>
            <p:ph type="body" idx="3"/>
          </p:nvPr>
        </p:nvSpPr>
        <p:spPr>
          <a:xfrm>
            <a:off x="6942821" y="2249424"/>
            <a:ext cx="17940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956" name="Google Shape;2956;p221"/>
          <p:cNvSpPr txBox="1">
            <a:spLocks noGrp="1"/>
          </p:cNvSpPr>
          <p:nvPr>
            <p:ph type="title" idx="4" hasCustomPrompt="1"/>
          </p:nvPr>
        </p:nvSpPr>
        <p:spPr>
          <a:xfrm>
            <a:off x="2651462" y="1286890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957" name="Google Shape;2957;p221"/>
          <p:cNvSpPr txBox="1">
            <a:spLocks noGrp="1"/>
          </p:cNvSpPr>
          <p:nvPr>
            <p:ph type="title" idx="5" hasCustomPrompt="1"/>
          </p:nvPr>
        </p:nvSpPr>
        <p:spPr>
          <a:xfrm>
            <a:off x="4796546" y="1286890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958" name="Google Shape;2958;p221"/>
          <p:cNvSpPr txBox="1">
            <a:spLocks noGrp="1"/>
          </p:cNvSpPr>
          <p:nvPr>
            <p:ph type="title" idx="6" hasCustomPrompt="1"/>
          </p:nvPr>
        </p:nvSpPr>
        <p:spPr>
          <a:xfrm>
            <a:off x="6942821" y="1286890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2959" name="Google Shape;2959;p221"/>
          <p:cNvSpPr txBox="1">
            <a:spLocks noGrp="1"/>
          </p:cNvSpPr>
          <p:nvPr>
            <p:ph type="body" idx="7"/>
          </p:nvPr>
        </p:nvSpPr>
        <p:spPr>
          <a:xfrm>
            <a:off x="515283" y="2235690"/>
            <a:ext cx="2446200" cy="21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1646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84"/>
              <a:buChar char="●"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Char char="●"/>
              <a:defRPr sz="1050" b="1"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Char char="●"/>
              <a:defRPr sz="900" b="1"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75" b="1"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25860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72"/>
              <a:buChar char="●"/>
              <a:defRPr sz="525" b="1"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960" name="Google Shape;2960;p221"/>
          <p:cNvSpPr txBox="1">
            <a:spLocks noGrp="1"/>
          </p:cNvSpPr>
          <p:nvPr>
            <p:ph type="title" idx="8" hasCustomPrompt="1"/>
          </p:nvPr>
        </p:nvSpPr>
        <p:spPr>
          <a:xfrm>
            <a:off x="515283" y="1265458"/>
            <a:ext cx="480000" cy="3720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153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3 Boxes - Image">
  <p:cSld name="22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9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2" name="Google Shape;2962;p222"/>
          <p:cNvSpPr/>
          <p:nvPr/>
        </p:nvSpPr>
        <p:spPr>
          <a:xfrm>
            <a:off x="342855" y="2571750"/>
            <a:ext cx="27924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63" name="Google Shape;2963;p222"/>
          <p:cNvSpPr/>
          <p:nvPr/>
        </p:nvSpPr>
        <p:spPr>
          <a:xfrm>
            <a:off x="3232807" y="2571750"/>
            <a:ext cx="27924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64" name="Google Shape;2964;p222"/>
          <p:cNvSpPr/>
          <p:nvPr/>
        </p:nvSpPr>
        <p:spPr>
          <a:xfrm>
            <a:off x="6117317" y="2571750"/>
            <a:ext cx="27924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65" name="Google Shape;2965;p22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966" name="Google Shape;2966;p222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947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967" name="Google Shape;2967;p222"/>
          <p:cNvSpPr>
            <a:spLocks noGrp="1"/>
          </p:cNvSpPr>
          <p:nvPr>
            <p:ph type="pic" idx="2"/>
          </p:nvPr>
        </p:nvSpPr>
        <p:spPr>
          <a:xfrm>
            <a:off x="342855" y="1143171"/>
            <a:ext cx="2792400" cy="1683300"/>
          </a:xfrm>
          <a:prstGeom prst="round2SameRect">
            <a:avLst>
              <a:gd name="adj1" fmla="val 4909"/>
              <a:gd name="adj2" fmla="val 0"/>
            </a:avLst>
          </a:prstGeom>
          <a:noFill/>
          <a:ln>
            <a:noFill/>
          </a:ln>
        </p:spPr>
      </p:sp>
      <p:sp>
        <p:nvSpPr>
          <p:cNvPr id="2968" name="Google Shape;2968;p222"/>
          <p:cNvSpPr>
            <a:spLocks noGrp="1"/>
          </p:cNvSpPr>
          <p:nvPr>
            <p:ph type="pic" idx="3"/>
          </p:nvPr>
        </p:nvSpPr>
        <p:spPr>
          <a:xfrm>
            <a:off x="3232807" y="1143171"/>
            <a:ext cx="2792400" cy="1683300"/>
          </a:xfrm>
          <a:prstGeom prst="round2SameRect">
            <a:avLst>
              <a:gd name="adj1" fmla="val 4909"/>
              <a:gd name="adj2" fmla="val 0"/>
            </a:avLst>
          </a:prstGeom>
          <a:noFill/>
          <a:ln>
            <a:noFill/>
          </a:ln>
        </p:spPr>
      </p:sp>
      <p:sp>
        <p:nvSpPr>
          <p:cNvPr id="2969" name="Google Shape;2969;p222"/>
          <p:cNvSpPr>
            <a:spLocks noGrp="1"/>
          </p:cNvSpPr>
          <p:nvPr>
            <p:ph type="pic" idx="4"/>
          </p:nvPr>
        </p:nvSpPr>
        <p:spPr>
          <a:xfrm>
            <a:off x="6117317" y="1143171"/>
            <a:ext cx="2792400" cy="1683300"/>
          </a:xfrm>
          <a:prstGeom prst="round2SameRect">
            <a:avLst>
              <a:gd name="adj1" fmla="val 4909"/>
              <a:gd name="adj2" fmla="val 0"/>
            </a:avLst>
          </a:prstGeom>
          <a:noFill/>
          <a:ln>
            <a:noFill/>
          </a:ln>
        </p:spPr>
      </p:sp>
      <p:sp>
        <p:nvSpPr>
          <p:cNvPr id="2970" name="Google Shape;2970;p222"/>
          <p:cNvSpPr txBox="1">
            <a:spLocks noGrp="1"/>
          </p:cNvSpPr>
          <p:nvPr>
            <p:ph type="subTitle" idx="1"/>
          </p:nvPr>
        </p:nvSpPr>
        <p:spPr>
          <a:xfrm>
            <a:off x="502453" y="303301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971" name="Google Shape;2971;p222"/>
          <p:cNvSpPr txBox="1">
            <a:spLocks noGrp="1"/>
          </p:cNvSpPr>
          <p:nvPr>
            <p:ph type="subTitle" idx="5"/>
          </p:nvPr>
        </p:nvSpPr>
        <p:spPr>
          <a:xfrm>
            <a:off x="3402434" y="3033014"/>
            <a:ext cx="2396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972" name="Google Shape;2972;p222"/>
          <p:cNvSpPr txBox="1">
            <a:spLocks noGrp="1"/>
          </p:cNvSpPr>
          <p:nvPr>
            <p:ph type="subTitle" idx="6"/>
          </p:nvPr>
        </p:nvSpPr>
        <p:spPr>
          <a:xfrm>
            <a:off x="6302409" y="3033014"/>
            <a:ext cx="2396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973" name="Google Shape;2973;p222"/>
          <p:cNvSpPr txBox="1">
            <a:spLocks noGrp="1"/>
          </p:cNvSpPr>
          <p:nvPr>
            <p:ph type="subTitle" idx="7"/>
          </p:nvPr>
        </p:nvSpPr>
        <p:spPr>
          <a:xfrm>
            <a:off x="3404271" y="366960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974" name="Google Shape;2974;p222"/>
          <p:cNvSpPr txBox="1">
            <a:spLocks noGrp="1"/>
          </p:cNvSpPr>
          <p:nvPr>
            <p:ph type="subTitle" idx="8"/>
          </p:nvPr>
        </p:nvSpPr>
        <p:spPr>
          <a:xfrm>
            <a:off x="6279734" y="366960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975" name="Google Shape;2975;p222"/>
          <p:cNvSpPr txBox="1">
            <a:spLocks noGrp="1"/>
          </p:cNvSpPr>
          <p:nvPr>
            <p:ph type="subTitle" idx="9"/>
          </p:nvPr>
        </p:nvSpPr>
        <p:spPr>
          <a:xfrm>
            <a:off x="511560" y="3669609"/>
            <a:ext cx="24441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2 Boxes - Image">
  <p:cSld name="23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9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7" name="Google Shape;2977;p223"/>
          <p:cNvSpPr/>
          <p:nvPr/>
        </p:nvSpPr>
        <p:spPr>
          <a:xfrm>
            <a:off x="1396605" y="2566035"/>
            <a:ext cx="31272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78" name="Google Shape;2978;p223"/>
          <p:cNvSpPr/>
          <p:nvPr/>
        </p:nvSpPr>
        <p:spPr>
          <a:xfrm>
            <a:off x="4620214" y="2566035"/>
            <a:ext cx="3127200" cy="1885800"/>
          </a:xfrm>
          <a:prstGeom prst="roundRect">
            <a:avLst>
              <a:gd name="adj" fmla="val 429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79" name="Google Shape;2979;p22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980" name="Google Shape;2980;p223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029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981" name="Google Shape;2981;p223"/>
          <p:cNvSpPr>
            <a:spLocks noGrp="1"/>
          </p:cNvSpPr>
          <p:nvPr>
            <p:ph type="pic" idx="2"/>
          </p:nvPr>
        </p:nvSpPr>
        <p:spPr>
          <a:xfrm>
            <a:off x="1396605" y="1142575"/>
            <a:ext cx="3124200" cy="1686300"/>
          </a:xfrm>
          <a:prstGeom prst="round2SameRect">
            <a:avLst>
              <a:gd name="adj1" fmla="val 4909"/>
              <a:gd name="adj2" fmla="val 0"/>
            </a:avLst>
          </a:prstGeom>
          <a:solidFill>
            <a:schemeClr val="lt1"/>
          </a:solidFill>
          <a:ln>
            <a:noFill/>
          </a:ln>
        </p:spPr>
      </p:sp>
      <p:sp>
        <p:nvSpPr>
          <p:cNvPr id="2982" name="Google Shape;2982;p223"/>
          <p:cNvSpPr>
            <a:spLocks noGrp="1"/>
          </p:cNvSpPr>
          <p:nvPr>
            <p:ph type="pic" idx="3"/>
          </p:nvPr>
        </p:nvSpPr>
        <p:spPr>
          <a:xfrm>
            <a:off x="4620214" y="1142575"/>
            <a:ext cx="3124200" cy="1686300"/>
          </a:xfrm>
          <a:prstGeom prst="round2SameRect">
            <a:avLst>
              <a:gd name="adj1" fmla="val 4909"/>
              <a:gd name="adj2" fmla="val 0"/>
            </a:avLst>
          </a:prstGeom>
          <a:solidFill>
            <a:schemeClr val="lt1"/>
          </a:solidFill>
          <a:ln>
            <a:noFill/>
          </a:ln>
        </p:spPr>
      </p:sp>
      <p:sp>
        <p:nvSpPr>
          <p:cNvPr id="2983" name="Google Shape;2983;p223"/>
          <p:cNvSpPr txBox="1">
            <a:spLocks noGrp="1"/>
          </p:cNvSpPr>
          <p:nvPr>
            <p:ph type="subTitle" idx="1"/>
          </p:nvPr>
        </p:nvSpPr>
        <p:spPr>
          <a:xfrm>
            <a:off x="1583035" y="3035175"/>
            <a:ext cx="2732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984" name="Google Shape;2984;p223"/>
          <p:cNvSpPr txBox="1">
            <a:spLocks noGrp="1"/>
          </p:cNvSpPr>
          <p:nvPr>
            <p:ph type="subTitle" idx="4"/>
          </p:nvPr>
        </p:nvSpPr>
        <p:spPr>
          <a:xfrm>
            <a:off x="1593216" y="3671766"/>
            <a:ext cx="27324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985" name="Google Shape;2985;p223"/>
          <p:cNvSpPr txBox="1">
            <a:spLocks noGrp="1"/>
          </p:cNvSpPr>
          <p:nvPr>
            <p:ph type="subTitle" idx="5"/>
          </p:nvPr>
        </p:nvSpPr>
        <p:spPr>
          <a:xfrm>
            <a:off x="4768489" y="3035175"/>
            <a:ext cx="27222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986" name="Google Shape;2986;p223"/>
          <p:cNvSpPr txBox="1">
            <a:spLocks noGrp="1"/>
          </p:cNvSpPr>
          <p:nvPr>
            <p:ph type="subTitle" idx="6"/>
          </p:nvPr>
        </p:nvSpPr>
        <p:spPr>
          <a:xfrm>
            <a:off x="4778632" y="3671766"/>
            <a:ext cx="27222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  <a:defRPr sz="900">
                <a:solidFill>
                  <a:schemeClr val="accent4"/>
                </a:solidFill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2 Boxes">
  <p:cSld name="2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9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8" name="Google Shape;2988;p224"/>
          <p:cNvSpPr/>
          <p:nvPr/>
        </p:nvSpPr>
        <p:spPr>
          <a:xfrm>
            <a:off x="4602879" y="1155600"/>
            <a:ext cx="3127200" cy="3302100"/>
          </a:xfrm>
          <a:prstGeom prst="roundRect">
            <a:avLst>
              <a:gd name="adj" fmla="val 57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89" name="Google Shape;2989;p224"/>
          <p:cNvSpPr/>
          <p:nvPr/>
        </p:nvSpPr>
        <p:spPr>
          <a:xfrm>
            <a:off x="1396579" y="1155600"/>
            <a:ext cx="3127200" cy="3302100"/>
          </a:xfrm>
          <a:prstGeom prst="roundRect">
            <a:avLst>
              <a:gd name="adj" fmla="val 574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2990" name="Google Shape;2990;p22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991" name="Google Shape;2991;p224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029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992" name="Google Shape;2992;p224"/>
          <p:cNvSpPr txBox="1">
            <a:spLocks noGrp="1"/>
          </p:cNvSpPr>
          <p:nvPr>
            <p:ph type="body" idx="1"/>
          </p:nvPr>
        </p:nvSpPr>
        <p:spPr>
          <a:xfrm>
            <a:off x="1711703" y="3344466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810"/>
              <a:buChar char="●"/>
              <a:defRPr sz="900">
                <a:solidFill>
                  <a:schemeClr val="accent5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75"/>
              <a:buChar char="●"/>
              <a:defRPr sz="750">
                <a:solidFill>
                  <a:schemeClr val="accent5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07"/>
              <a:buChar char="●"/>
              <a:defRPr sz="675">
                <a:solidFill>
                  <a:schemeClr val="accent5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993" name="Google Shape;2993;p224"/>
          <p:cNvSpPr txBox="1">
            <a:spLocks noGrp="1"/>
          </p:cNvSpPr>
          <p:nvPr>
            <p:ph type="body" idx="2"/>
          </p:nvPr>
        </p:nvSpPr>
        <p:spPr>
          <a:xfrm>
            <a:off x="4882637" y="3344466"/>
            <a:ext cx="2567700" cy="75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810"/>
              <a:buChar char="●"/>
              <a:defRPr sz="900">
                <a:solidFill>
                  <a:schemeClr val="accent5"/>
                </a:solidFill>
              </a:defRPr>
            </a:lvl1pPr>
            <a:lvl2pPr marL="914400" lvl="1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75"/>
              <a:buChar char="●"/>
              <a:defRPr sz="750">
                <a:solidFill>
                  <a:schemeClr val="accent5"/>
                </a:solidFill>
              </a:defRPr>
            </a:lvl2pPr>
            <a:lvl3pPr marL="1371600" lvl="2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accent5"/>
              </a:buClr>
              <a:buSzPts val="607"/>
              <a:buChar char="●"/>
              <a:defRPr sz="675">
                <a:solidFill>
                  <a:schemeClr val="accent5"/>
                </a:solidFill>
              </a:defRPr>
            </a:lvl3pPr>
            <a:lvl4pPr marL="1828800" lvl="3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600"/>
            </a:lvl4pPr>
            <a:lvl5pPr marL="2286000" lvl="4" indent="-267173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Char char="●"/>
              <a:defRPr sz="450"/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2994" name="Google Shape;2994;p224"/>
          <p:cNvSpPr txBox="1">
            <a:spLocks noGrp="1"/>
          </p:cNvSpPr>
          <p:nvPr>
            <p:ph type="subTitle" idx="3"/>
          </p:nvPr>
        </p:nvSpPr>
        <p:spPr>
          <a:xfrm>
            <a:off x="1711718" y="2655525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 algn="ctr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 algn="ctr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2995" name="Google Shape;2995;p224"/>
          <p:cNvSpPr txBox="1">
            <a:spLocks noGrp="1"/>
          </p:cNvSpPr>
          <p:nvPr>
            <p:ph type="subTitle" idx="4"/>
          </p:nvPr>
        </p:nvSpPr>
        <p:spPr>
          <a:xfrm>
            <a:off x="4882652" y="2655525"/>
            <a:ext cx="2567700" cy="5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0" marR="0" lvl="0" indent="0" algn="ctr">
              <a:lnSpc>
                <a:spcPct val="94000"/>
              </a:lnSpc>
              <a:spcBef>
                <a:spcPts val="0"/>
              </a:spcBef>
              <a:spcAft>
                <a:spcPts val="0"/>
              </a:spcAft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 algn="ctr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 algn="ctr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 algn="ctr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 algn="ctr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Gradient | Split - Text Left">
  <p:cSld name="33_Custom Layout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29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97" name="Google Shape;2997;p225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33"/>
          </a:xfrm>
          <a:prstGeom prst="rect">
            <a:avLst/>
          </a:prstGeom>
          <a:noFill/>
          <a:ln>
            <a:noFill/>
          </a:ln>
        </p:spPr>
      </p:pic>
      <p:sp>
        <p:nvSpPr>
          <p:cNvPr id="2998" name="Google Shape;2998;p22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2999" name="Google Shape;2999;p225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3000" name="Google Shape;3000;p225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3001" name="Google Shape;3001;p225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3002" name="Google Shape;3002;p225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3003" name="Google Shape;3003;p225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3004" name="Google Shape;3004;p225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3005" name="Google Shape;3005;p225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3006" name="Google Shape;3006;p225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3007" name="Google Shape;3007;p225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3008" name="Google Shape;3008;p225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3009" name="Google Shape;3009;p225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sp>
        <p:nvSpPr>
          <p:cNvPr id="3010" name="Google Shape;3010;p225"/>
          <p:cNvSpPr txBox="1">
            <a:spLocks noGrp="1"/>
          </p:cNvSpPr>
          <p:nvPr>
            <p:ph type="title"/>
          </p:nvPr>
        </p:nvSpPr>
        <p:spPr>
          <a:xfrm>
            <a:off x="316371" y="1805745"/>
            <a:ext cx="3421800" cy="12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2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50"/>
              <a:buFont typeface="Poppins"/>
              <a:buNone/>
              <a:defRPr sz="25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SWAT">
  <p:cSld name="3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0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2" name="Google Shape;3012;p226"/>
          <p:cNvSpPr/>
          <p:nvPr/>
        </p:nvSpPr>
        <p:spPr>
          <a:xfrm>
            <a:off x="1061772" y="571500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013" name="Google Shape;3013;p226"/>
          <p:cNvSpPr/>
          <p:nvPr/>
        </p:nvSpPr>
        <p:spPr>
          <a:xfrm>
            <a:off x="1061772" y="1526844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014" name="Google Shape;3014;p226"/>
          <p:cNvSpPr/>
          <p:nvPr/>
        </p:nvSpPr>
        <p:spPr>
          <a:xfrm>
            <a:off x="1061772" y="2482187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015" name="Google Shape;3015;p226"/>
          <p:cNvSpPr/>
          <p:nvPr/>
        </p:nvSpPr>
        <p:spPr>
          <a:xfrm>
            <a:off x="1061772" y="3437531"/>
            <a:ext cx="7068900" cy="862800"/>
          </a:xfrm>
          <a:prstGeom prst="roundRect">
            <a:avLst>
              <a:gd name="adj" fmla="val 2949"/>
            </a:avLst>
          </a:prstGeom>
          <a:gradFill>
            <a:gsLst>
              <a:gs pos="0">
                <a:srgbClr val="FFFFFF"/>
              </a:gs>
              <a:gs pos="22000">
                <a:srgbClr val="FFFFFF"/>
              </a:gs>
              <a:gs pos="100000">
                <a:srgbClr val="E3E7FA">
                  <a:alpha val="80000"/>
                </a:srgbClr>
              </a:gs>
            </a:gsLst>
            <a:lin ang="11399912" scaled="0"/>
          </a:gradFill>
          <a:ln w="715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016" name="Google Shape;3016;p226"/>
          <p:cNvSpPr/>
          <p:nvPr/>
        </p:nvSpPr>
        <p:spPr>
          <a:xfrm rot="5400000">
            <a:off x="7143120" y="1404403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470050"/>
              </a:gs>
              <a:gs pos="22000">
                <a:srgbClr val="470050"/>
              </a:gs>
              <a:gs pos="100000">
                <a:srgbClr val="7A003A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017" name="Google Shape;3017;p226"/>
          <p:cNvSpPr/>
          <p:nvPr/>
        </p:nvSpPr>
        <p:spPr>
          <a:xfrm rot="5400000">
            <a:off x="7143120" y="2360174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240057"/>
              </a:gs>
              <a:gs pos="22000">
                <a:srgbClr val="240057"/>
              </a:gs>
              <a:gs pos="100000">
                <a:srgbClr val="3D004E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018" name="Google Shape;3018;p226"/>
          <p:cNvSpPr/>
          <p:nvPr/>
        </p:nvSpPr>
        <p:spPr>
          <a:xfrm rot="5400000">
            <a:off x="7143120" y="3315945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1A2797"/>
              </a:gs>
              <a:gs pos="22000">
                <a:srgbClr val="1A2797"/>
              </a:gs>
              <a:gs pos="100000">
                <a:srgbClr val="1E0056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019" name="Google Shape;3019;p226"/>
          <p:cNvSpPr/>
          <p:nvPr/>
        </p:nvSpPr>
        <p:spPr>
          <a:xfrm rot="5400000">
            <a:off x="7143120" y="448632"/>
            <a:ext cx="862800" cy="1112100"/>
          </a:xfrm>
          <a:prstGeom prst="round2SameRect">
            <a:avLst>
              <a:gd name="adj1" fmla="val 3587"/>
              <a:gd name="adj2" fmla="val 0"/>
            </a:avLst>
          </a:prstGeom>
          <a:gradFill>
            <a:gsLst>
              <a:gs pos="0">
                <a:srgbClr val="8E0038"/>
              </a:gs>
              <a:gs pos="22000">
                <a:srgbClr val="8E0038"/>
              </a:gs>
              <a:gs pos="100000">
                <a:srgbClr val="D70021"/>
              </a:gs>
            </a:gsLst>
            <a:lin ang="11399912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020" name="Google Shape;3020;p22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021" name="Google Shape;3021;p226"/>
          <p:cNvSpPr/>
          <p:nvPr/>
        </p:nvSpPr>
        <p:spPr>
          <a:xfrm rot="-5400000">
            <a:off x="1188072" y="445260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2" name="Google Shape;3022;p226"/>
          <p:cNvSpPr txBox="1"/>
          <p:nvPr/>
        </p:nvSpPr>
        <p:spPr>
          <a:xfrm>
            <a:off x="1071246" y="580976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S</a:t>
            </a:r>
            <a:endParaRPr sz="525"/>
          </a:p>
        </p:txBody>
      </p:sp>
      <p:sp>
        <p:nvSpPr>
          <p:cNvPr id="3023" name="Google Shape;3023;p226"/>
          <p:cNvSpPr/>
          <p:nvPr/>
        </p:nvSpPr>
        <p:spPr>
          <a:xfrm rot="-5400000">
            <a:off x="1188072" y="1400605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4" name="Google Shape;3024;p226"/>
          <p:cNvSpPr txBox="1"/>
          <p:nvPr/>
        </p:nvSpPr>
        <p:spPr>
          <a:xfrm>
            <a:off x="1071246" y="1536326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W</a:t>
            </a:r>
            <a:endParaRPr sz="525"/>
          </a:p>
        </p:txBody>
      </p:sp>
      <p:sp>
        <p:nvSpPr>
          <p:cNvPr id="3025" name="Google Shape;3025;p226"/>
          <p:cNvSpPr/>
          <p:nvPr/>
        </p:nvSpPr>
        <p:spPr>
          <a:xfrm rot="-5400000">
            <a:off x="1188072" y="2355950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6" name="Google Shape;3026;p226"/>
          <p:cNvSpPr txBox="1"/>
          <p:nvPr/>
        </p:nvSpPr>
        <p:spPr>
          <a:xfrm>
            <a:off x="1071246" y="2491667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O</a:t>
            </a:r>
            <a:endParaRPr sz="525"/>
          </a:p>
        </p:txBody>
      </p:sp>
      <p:sp>
        <p:nvSpPr>
          <p:cNvPr id="3027" name="Google Shape;3027;p226"/>
          <p:cNvSpPr/>
          <p:nvPr/>
        </p:nvSpPr>
        <p:spPr>
          <a:xfrm rot="-5400000">
            <a:off x="1188072" y="3311296"/>
            <a:ext cx="862800" cy="1115400"/>
          </a:xfrm>
          <a:prstGeom prst="round2SameRect">
            <a:avLst>
              <a:gd name="adj1" fmla="val 3752"/>
              <a:gd name="adj2" fmla="val 0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28" name="Google Shape;3028;p226"/>
          <p:cNvSpPr txBox="1"/>
          <p:nvPr/>
        </p:nvSpPr>
        <p:spPr>
          <a:xfrm>
            <a:off x="1071246" y="3447017"/>
            <a:ext cx="1105800" cy="84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102861" marR="0" lvl="0" indent="-102861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887" b="1">
                <a:solidFill>
                  <a:srgbClr val="172DA0"/>
                </a:solidFill>
                <a:latin typeface="Poppins"/>
                <a:ea typeface="Poppins"/>
                <a:cs typeface="Poppins"/>
                <a:sym typeface="Poppins"/>
              </a:rPr>
              <a:t>T</a:t>
            </a:r>
            <a:endParaRPr sz="525"/>
          </a:p>
        </p:txBody>
      </p:sp>
      <p:sp>
        <p:nvSpPr>
          <p:cNvPr id="3029" name="Google Shape;3029;p226"/>
          <p:cNvSpPr txBox="1">
            <a:spLocks noGrp="1"/>
          </p:cNvSpPr>
          <p:nvPr>
            <p:ph type="subTitle" idx="1"/>
          </p:nvPr>
        </p:nvSpPr>
        <p:spPr>
          <a:xfrm>
            <a:off x="2414582" y="803841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030" name="Google Shape;3030;p226"/>
          <p:cNvSpPr txBox="1">
            <a:spLocks noGrp="1"/>
          </p:cNvSpPr>
          <p:nvPr>
            <p:ph type="subTitle" idx="2"/>
          </p:nvPr>
        </p:nvSpPr>
        <p:spPr>
          <a:xfrm>
            <a:off x="2414588" y="1045449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3031" name="Google Shape;3031;p226"/>
          <p:cNvSpPr txBox="1">
            <a:spLocks noGrp="1"/>
          </p:cNvSpPr>
          <p:nvPr>
            <p:ph type="subTitle" idx="3"/>
          </p:nvPr>
        </p:nvSpPr>
        <p:spPr>
          <a:xfrm>
            <a:off x="2414582" y="1770783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032" name="Google Shape;3032;p226"/>
          <p:cNvSpPr txBox="1">
            <a:spLocks noGrp="1"/>
          </p:cNvSpPr>
          <p:nvPr>
            <p:ph type="subTitle" idx="4"/>
          </p:nvPr>
        </p:nvSpPr>
        <p:spPr>
          <a:xfrm>
            <a:off x="2414588" y="2012391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3033" name="Google Shape;3033;p226"/>
          <p:cNvSpPr txBox="1">
            <a:spLocks noGrp="1"/>
          </p:cNvSpPr>
          <p:nvPr>
            <p:ph type="subTitle" idx="5"/>
          </p:nvPr>
        </p:nvSpPr>
        <p:spPr>
          <a:xfrm>
            <a:off x="2414582" y="2717198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034" name="Google Shape;3034;p226"/>
          <p:cNvSpPr txBox="1">
            <a:spLocks noGrp="1"/>
          </p:cNvSpPr>
          <p:nvPr>
            <p:ph type="subTitle" idx="6"/>
          </p:nvPr>
        </p:nvSpPr>
        <p:spPr>
          <a:xfrm>
            <a:off x="2414588" y="2958806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3035" name="Google Shape;3035;p226"/>
          <p:cNvSpPr txBox="1">
            <a:spLocks noGrp="1"/>
          </p:cNvSpPr>
          <p:nvPr>
            <p:ph type="subTitle" idx="7"/>
          </p:nvPr>
        </p:nvSpPr>
        <p:spPr>
          <a:xfrm>
            <a:off x="2414582" y="3681304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036" name="Google Shape;3036;p226"/>
          <p:cNvSpPr txBox="1">
            <a:spLocks noGrp="1"/>
          </p:cNvSpPr>
          <p:nvPr>
            <p:ph type="subTitle" idx="8"/>
          </p:nvPr>
        </p:nvSpPr>
        <p:spPr>
          <a:xfrm>
            <a:off x="2414588" y="3922913"/>
            <a:ext cx="4366200" cy="2406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spcBef>
                <a:spcPts val="1350"/>
              </a:spcBef>
              <a:spcAft>
                <a:spcPts val="0"/>
              </a:spcAft>
              <a:buSzPts val="1312"/>
              <a:buFont typeface="Poppins"/>
              <a:buNone/>
              <a:defRPr sz="1312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Font typeface="Poppins"/>
              <a:buNone/>
              <a:defRPr sz="900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Font typeface="Poppins"/>
              <a:buNone/>
              <a:defRPr sz="750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Font typeface="Poppins"/>
              <a:buNone/>
              <a:defRPr sz="600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Font typeface="Poppins"/>
              <a:buNone/>
              <a:defRPr sz="450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Font typeface="Poppins"/>
              <a:buNone/>
              <a:defRPr sz="187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  <p:sp>
        <p:nvSpPr>
          <p:cNvPr id="3037" name="Google Shape;3037;p226"/>
          <p:cNvSpPr/>
          <p:nvPr/>
        </p:nvSpPr>
        <p:spPr>
          <a:xfrm>
            <a:off x="7376091" y="818657"/>
            <a:ext cx="396872" cy="368483"/>
          </a:xfrm>
          <a:custGeom>
            <a:avLst/>
            <a:gdLst/>
            <a:ahLst/>
            <a:cxnLst/>
            <a:rect l="l" t="t" r="r" b="b"/>
            <a:pathLst>
              <a:path w="2055" h="1908" extrusionOk="0">
                <a:moveTo>
                  <a:pt x="433" y="608"/>
                </a:moveTo>
                <a:lnTo>
                  <a:pt x="433" y="1788"/>
                </a:lnTo>
                <a:lnTo>
                  <a:pt x="74" y="1788"/>
                </a:lnTo>
                <a:lnTo>
                  <a:pt x="74" y="608"/>
                </a:lnTo>
                <a:close/>
                <a:moveTo>
                  <a:pt x="1437" y="74"/>
                </a:moveTo>
                <a:lnTo>
                  <a:pt x="1474" y="83"/>
                </a:lnTo>
                <a:lnTo>
                  <a:pt x="1511" y="102"/>
                </a:lnTo>
                <a:lnTo>
                  <a:pt x="1529" y="139"/>
                </a:lnTo>
                <a:lnTo>
                  <a:pt x="1539" y="175"/>
                </a:lnTo>
                <a:lnTo>
                  <a:pt x="1539" y="194"/>
                </a:lnTo>
                <a:lnTo>
                  <a:pt x="1529" y="221"/>
                </a:lnTo>
                <a:lnTo>
                  <a:pt x="1492" y="304"/>
                </a:lnTo>
                <a:lnTo>
                  <a:pt x="1437" y="387"/>
                </a:lnTo>
                <a:lnTo>
                  <a:pt x="1317" y="562"/>
                </a:lnTo>
                <a:lnTo>
                  <a:pt x="1299" y="599"/>
                </a:lnTo>
                <a:lnTo>
                  <a:pt x="1290" y="636"/>
                </a:lnTo>
                <a:lnTo>
                  <a:pt x="1299" y="682"/>
                </a:lnTo>
                <a:lnTo>
                  <a:pt x="1327" y="728"/>
                </a:lnTo>
                <a:lnTo>
                  <a:pt x="1363" y="756"/>
                </a:lnTo>
                <a:lnTo>
                  <a:pt x="1410" y="765"/>
                </a:lnTo>
                <a:lnTo>
                  <a:pt x="1870" y="765"/>
                </a:lnTo>
                <a:lnTo>
                  <a:pt x="1907" y="774"/>
                </a:lnTo>
                <a:lnTo>
                  <a:pt x="1944" y="793"/>
                </a:lnTo>
                <a:lnTo>
                  <a:pt x="1971" y="820"/>
                </a:lnTo>
                <a:lnTo>
                  <a:pt x="1981" y="857"/>
                </a:lnTo>
                <a:lnTo>
                  <a:pt x="1981" y="866"/>
                </a:lnTo>
                <a:lnTo>
                  <a:pt x="1971" y="912"/>
                </a:lnTo>
                <a:lnTo>
                  <a:pt x="1953" y="949"/>
                </a:lnTo>
                <a:lnTo>
                  <a:pt x="1916" y="968"/>
                </a:lnTo>
                <a:lnTo>
                  <a:pt x="1870" y="977"/>
                </a:lnTo>
                <a:lnTo>
                  <a:pt x="1585" y="977"/>
                </a:lnTo>
                <a:lnTo>
                  <a:pt x="1566" y="986"/>
                </a:lnTo>
                <a:lnTo>
                  <a:pt x="1566" y="995"/>
                </a:lnTo>
                <a:lnTo>
                  <a:pt x="1557" y="1014"/>
                </a:lnTo>
                <a:lnTo>
                  <a:pt x="1566" y="1023"/>
                </a:lnTo>
                <a:lnTo>
                  <a:pt x="1566" y="1041"/>
                </a:lnTo>
                <a:lnTo>
                  <a:pt x="1585" y="1051"/>
                </a:lnTo>
                <a:lnTo>
                  <a:pt x="1796" y="1051"/>
                </a:lnTo>
                <a:lnTo>
                  <a:pt x="1833" y="1060"/>
                </a:lnTo>
                <a:lnTo>
                  <a:pt x="1870" y="1078"/>
                </a:lnTo>
                <a:lnTo>
                  <a:pt x="1898" y="1115"/>
                </a:lnTo>
                <a:lnTo>
                  <a:pt x="1898" y="1161"/>
                </a:lnTo>
                <a:lnTo>
                  <a:pt x="1898" y="1170"/>
                </a:lnTo>
                <a:lnTo>
                  <a:pt x="1889" y="1207"/>
                </a:lnTo>
                <a:lnTo>
                  <a:pt x="1861" y="1235"/>
                </a:lnTo>
                <a:lnTo>
                  <a:pt x="1833" y="1253"/>
                </a:lnTo>
                <a:lnTo>
                  <a:pt x="1787" y="1262"/>
                </a:lnTo>
                <a:lnTo>
                  <a:pt x="1585" y="1262"/>
                </a:lnTo>
                <a:lnTo>
                  <a:pt x="1566" y="1272"/>
                </a:lnTo>
                <a:lnTo>
                  <a:pt x="1566" y="1290"/>
                </a:lnTo>
                <a:lnTo>
                  <a:pt x="1557" y="1299"/>
                </a:lnTo>
                <a:lnTo>
                  <a:pt x="1566" y="1318"/>
                </a:lnTo>
                <a:lnTo>
                  <a:pt x="1566" y="1327"/>
                </a:lnTo>
                <a:lnTo>
                  <a:pt x="1585" y="1336"/>
                </a:lnTo>
                <a:lnTo>
                  <a:pt x="1704" y="1336"/>
                </a:lnTo>
                <a:lnTo>
                  <a:pt x="1741" y="1345"/>
                </a:lnTo>
                <a:lnTo>
                  <a:pt x="1778" y="1373"/>
                </a:lnTo>
                <a:lnTo>
                  <a:pt x="1796" y="1401"/>
                </a:lnTo>
                <a:lnTo>
                  <a:pt x="1806" y="1447"/>
                </a:lnTo>
                <a:lnTo>
                  <a:pt x="1806" y="1456"/>
                </a:lnTo>
                <a:lnTo>
                  <a:pt x="1796" y="1493"/>
                </a:lnTo>
                <a:lnTo>
                  <a:pt x="1769" y="1520"/>
                </a:lnTo>
                <a:lnTo>
                  <a:pt x="1732" y="1539"/>
                </a:lnTo>
                <a:lnTo>
                  <a:pt x="1695" y="1548"/>
                </a:lnTo>
                <a:lnTo>
                  <a:pt x="1594" y="1548"/>
                </a:lnTo>
                <a:lnTo>
                  <a:pt x="1585" y="1557"/>
                </a:lnTo>
                <a:lnTo>
                  <a:pt x="1566" y="1557"/>
                </a:lnTo>
                <a:lnTo>
                  <a:pt x="1566" y="1576"/>
                </a:lnTo>
                <a:lnTo>
                  <a:pt x="1557" y="1585"/>
                </a:lnTo>
                <a:lnTo>
                  <a:pt x="1566" y="1603"/>
                </a:lnTo>
                <a:lnTo>
                  <a:pt x="1566" y="1613"/>
                </a:lnTo>
                <a:lnTo>
                  <a:pt x="1585" y="1622"/>
                </a:lnTo>
                <a:lnTo>
                  <a:pt x="1612" y="1622"/>
                </a:lnTo>
                <a:lnTo>
                  <a:pt x="1658" y="1631"/>
                </a:lnTo>
                <a:lnTo>
                  <a:pt x="1686" y="1659"/>
                </a:lnTo>
                <a:lnTo>
                  <a:pt x="1714" y="1686"/>
                </a:lnTo>
                <a:lnTo>
                  <a:pt x="1723" y="1732"/>
                </a:lnTo>
                <a:lnTo>
                  <a:pt x="1723" y="1741"/>
                </a:lnTo>
                <a:lnTo>
                  <a:pt x="1714" y="1778"/>
                </a:lnTo>
                <a:lnTo>
                  <a:pt x="1686" y="1806"/>
                </a:lnTo>
                <a:lnTo>
                  <a:pt x="1649" y="1834"/>
                </a:lnTo>
                <a:lnTo>
                  <a:pt x="1170" y="1834"/>
                </a:lnTo>
                <a:lnTo>
                  <a:pt x="1069" y="1824"/>
                </a:lnTo>
                <a:lnTo>
                  <a:pt x="958" y="1806"/>
                </a:lnTo>
                <a:lnTo>
                  <a:pt x="848" y="1778"/>
                </a:lnTo>
                <a:lnTo>
                  <a:pt x="746" y="1751"/>
                </a:lnTo>
                <a:lnTo>
                  <a:pt x="645" y="1714"/>
                </a:lnTo>
                <a:lnTo>
                  <a:pt x="562" y="1677"/>
                </a:lnTo>
                <a:lnTo>
                  <a:pt x="507" y="1649"/>
                </a:lnTo>
                <a:lnTo>
                  <a:pt x="507" y="1649"/>
                </a:lnTo>
                <a:lnTo>
                  <a:pt x="507" y="763"/>
                </a:lnTo>
                <a:lnTo>
                  <a:pt x="507" y="763"/>
                </a:lnTo>
                <a:lnTo>
                  <a:pt x="608" y="700"/>
                </a:lnTo>
                <a:lnTo>
                  <a:pt x="709" y="636"/>
                </a:lnTo>
                <a:lnTo>
                  <a:pt x="912" y="507"/>
                </a:lnTo>
                <a:lnTo>
                  <a:pt x="1013" y="443"/>
                </a:lnTo>
                <a:lnTo>
                  <a:pt x="1115" y="350"/>
                </a:lnTo>
                <a:lnTo>
                  <a:pt x="1234" y="249"/>
                </a:lnTo>
                <a:lnTo>
                  <a:pt x="1354" y="111"/>
                </a:lnTo>
                <a:lnTo>
                  <a:pt x="1391" y="83"/>
                </a:lnTo>
                <a:lnTo>
                  <a:pt x="1437" y="74"/>
                </a:lnTo>
                <a:close/>
                <a:moveTo>
                  <a:pt x="1400" y="0"/>
                </a:moveTo>
                <a:lnTo>
                  <a:pt x="1363" y="10"/>
                </a:lnTo>
                <a:lnTo>
                  <a:pt x="1336" y="28"/>
                </a:lnTo>
                <a:lnTo>
                  <a:pt x="1299" y="56"/>
                </a:lnTo>
                <a:lnTo>
                  <a:pt x="1179" y="194"/>
                </a:lnTo>
                <a:lnTo>
                  <a:pt x="1069" y="295"/>
                </a:lnTo>
                <a:lnTo>
                  <a:pt x="967" y="378"/>
                </a:lnTo>
                <a:lnTo>
                  <a:pt x="866" y="452"/>
                </a:lnTo>
                <a:lnTo>
                  <a:pt x="673" y="572"/>
                </a:lnTo>
                <a:lnTo>
                  <a:pt x="562" y="636"/>
                </a:lnTo>
                <a:lnTo>
                  <a:pt x="507" y="674"/>
                </a:lnTo>
                <a:lnTo>
                  <a:pt x="507" y="674"/>
                </a:lnTo>
                <a:lnTo>
                  <a:pt x="507" y="572"/>
                </a:lnTo>
                <a:lnTo>
                  <a:pt x="498" y="553"/>
                </a:lnTo>
                <a:lnTo>
                  <a:pt x="498" y="544"/>
                </a:lnTo>
                <a:lnTo>
                  <a:pt x="479" y="535"/>
                </a:lnTo>
                <a:lnTo>
                  <a:pt x="18" y="535"/>
                </a:lnTo>
                <a:lnTo>
                  <a:pt x="9" y="544"/>
                </a:lnTo>
                <a:lnTo>
                  <a:pt x="0" y="553"/>
                </a:lnTo>
                <a:lnTo>
                  <a:pt x="0" y="572"/>
                </a:lnTo>
                <a:lnTo>
                  <a:pt x="0" y="1824"/>
                </a:lnTo>
                <a:lnTo>
                  <a:pt x="0" y="1834"/>
                </a:lnTo>
                <a:lnTo>
                  <a:pt x="9" y="1852"/>
                </a:lnTo>
                <a:lnTo>
                  <a:pt x="18" y="1861"/>
                </a:lnTo>
                <a:lnTo>
                  <a:pt x="479" y="1861"/>
                </a:lnTo>
                <a:lnTo>
                  <a:pt x="498" y="1852"/>
                </a:lnTo>
                <a:lnTo>
                  <a:pt x="498" y="1834"/>
                </a:lnTo>
                <a:lnTo>
                  <a:pt x="507" y="1824"/>
                </a:lnTo>
                <a:lnTo>
                  <a:pt x="507" y="1732"/>
                </a:lnTo>
                <a:lnTo>
                  <a:pt x="507" y="1732"/>
                </a:lnTo>
                <a:lnTo>
                  <a:pt x="525" y="1741"/>
                </a:lnTo>
                <a:lnTo>
                  <a:pt x="617" y="1788"/>
                </a:lnTo>
                <a:lnTo>
                  <a:pt x="728" y="1815"/>
                </a:lnTo>
                <a:lnTo>
                  <a:pt x="829" y="1852"/>
                </a:lnTo>
                <a:lnTo>
                  <a:pt x="940" y="1880"/>
                </a:lnTo>
                <a:lnTo>
                  <a:pt x="1050" y="1898"/>
                </a:lnTo>
                <a:lnTo>
                  <a:pt x="1161" y="1907"/>
                </a:lnTo>
                <a:lnTo>
                  <a:pt x="1640" y="1907"/>
                </a:lnTo>
                <a:lnTo>
                  <a:pt x="1677" y="1898"/>
                </a:lnTo>
                <a:lnTo>
                  <a:pt x="1704" y="1889"/>
                </a:lnTo>
                <a:lnTo>
                  <a:pt x="1732" y="1870"/>
                </a:lnTo>
                <a:lnTo>
                  <a:pt x="1760" y="1843"/>
                </a:lnTo>
                <a:lnTo>
                  <a:pt x="1778" y="1815"/>
                </a:lnTo>
                <a:lnTo>
                  <a:pt x="1787" y="1778"/>
                </a:lnTo>
                <a:lnTo>
                  <a:pt x="1796" y="1751"/>
                </a:lnTo>
                <a:lnTo>
                  <a:pt x="1796" y="1732"/>
                </a:lnTo>
                <a:lnTo>
                  <a:pt x="1787" y="1695"/>
                </a:lnTo>
                <a:lnTo>
                  <a:pt x="1778" y="1659"/>
                </a:lnTo>
                <a:lnTo>
                  <a:pt x="1760" y="1631"/>
                </a:lnTo>
                <a:lnTo>
                  <a:pt x="1750" y="1616"/>
                </a:lnTo>
                <a:lnTo>
                  <a:pt x="1750" y="1616"/>
                </a:lnTo>
                <a:lnTo>
                  <a:pt x="1760" y="1613"/>
                </a:lnTo>
                <a:lnTo>
                  <a:pt x="1787" y="1594"/>
                </a:lnTo>
                <a:lnTo>
                  <a:pt x="1815" y="1576"/>
                </a:lnTo>
                <a:lnTo>
                  <a:pt x="1843" y="1557"/>
                </a:lnTo>
                <a:lnTo>
                  <a:pt x="1861" y="1530"/>
                </a:lnTo>
                <a:lnTo>
                  <a:pt x="1870" y="1493"/>
                </a:lnTo>
                <a:lnTo>
                  <a:pt x="1879" y="1456"/>
                </a:lnTo>
                <a:lnTo>
                  <a:pt x="1879" y="1447"/>
                </a:lnTo>
                <a:lnTo>
                  <a:pt x="1879" y="1410"/>
                </a:lnTo>
                <a:lnTo>
                  <a:pt x="1870" y="1373"/>
                </a:lnTo>
                <a:lnTo>
                  <a:pt x="1852" y="1345"/>
                </a:lnTo>
                <a:lnTo>
                  <a:pt x="1838" y="1332"/>
                </a:lnTo>
                <a:lnTo>
                  <a:pt x="1838" y="1332"/>
                </a:lnTo>
                <a:lnTo>
                  <a:pt x="1852" y="1327"/>
                </a:lnTo>
                <a:lnTo>
                  <a:pt x="1889" y="1308"/>
                </a:lnTo>
                <a:lnTo>
                  <a:pt x="1916" y="1290"/>
                </a:lnTo>
                <a:lnTo>
                  <a:pt x="1935" y="1272"/>
                </a:lnTo>
                <a:lnTo>
                  <a:pt x="1953" y="1235"/>
                </a:lnTo>
                <a:lnTo>
                  <a:pt x="1971" y="1207"/>
                </a:lnTo>
                <a:lnTo>
                  <a:pt x="1971" y="1170"/>
                </a:lnTo>
                <a:lnTo>
                  <a:pt x="1971" y="1161"/>
                </a:lnTo>
                <a:lnTo>
                  <a:pt x="1971" y="1124"/>
                </a:lnTo>
                <a:lnTo>
                  <a:pt x="1962" y="1087"/>
                </a:lnTo>
                <a:lnTo>
                  <a:pt x="1944" y="1060"/>
                </a:lnTo>
                <a:lnTo>
                  <a:pt x="1930" y="1039"/>
                </a:lnTo>
                <a:lnTo>
                  <a:pt x="1930" y="1039"/>
                </a:lnTo>
                <a:lnTo>
                  <a:pt x="1944" y="1032"/>
                </a:lnTo>
                <a:lnTo>
                  <a:pt x="1971" y="1023"/>
                </a:lnTo>
                <a:lnTo>
                  <a:pt x="1999" y="995"/>
                </a:lnTo>
                <a:lnTo>
                  <a:pt x="2027" y="968"/>
                </a:lnTo>
                <a:lnTo>
                  <a:pt x="2036" y="940"/>
                </a:lnTo>
                <a:lnTo>
                  <a:pt x="2054" y="903"/>
                </a:lnTo>
                <a:lnTo>
                  <a:pt x="2054" y="866"/>
                </a:lnTo>
                <a:lnTo>
                  <a:pt x="2054" y="857"/>
                </a:lnTo>
                <a:lnTo>
                  <a:pt x="2045" y="820"/>
                </a:lnTo>
                <a:lnTo>
                  <a:pt x="2036" y="783"/>
                </a:lnTo>
                <a:lnTo>
                  <a:pt x="2018" y="756"/>
                </a:lnTo>
                <a:lnTo>
                  <a:pt x="1990" y="737"/>
                </a:lnTo>
                <a:lnTo>
                  <a:pt x="1962" y="719"/>
                </a:lnTo>
                <a:lnTo>
                  <a:pt x="1935" y="700"/>
                </a:lnTo>
                <a:lnTo>
                  <a:pt x="1898" y="691"/>
                </a:lnTo>
                <a:lnTo>
                  <a:pt x="1419" y="691"/>
                </a:lnTo>
                <a:lnTo>
                  <a:pt x="1391" y="682"/>
                </a:lnTo>
                <a:lnTo>
                  <a:pt x="1373" y="673"/>
                </a:lnTo>
                <a:lnTo>
                  <a:pt x="1363" y="654"/>
                </a:lnTo>
                <a:lnTo>
                  <a:pt x="1363" y="636"/>
                </a:lnTo>
                <a:lnTo>
                  <a:pt x="1363" y="627"/>
                </a:lnTo>
                <a:lnTo>
                  <a:pt x="1373" y="608"/>
                </a:lnTo>
                <a:lnTo>
                  <a:pt x="1502" y="424"/>
                </a:lnTo>
                <a:lnTo>
                  <a:pt x="1548" y="341"/>
                </a:lnTo>
                <a:lnTo>
                  <a:pt x="1594" y="249"/>
                </a:lnTo>
                <a:lnTo>
                  <a:pt x="1612" y="212"/>
                </a:lnTo>
                <a:lnTo>
                  <a:pt x="1612" y="175"/>
                </a:lnTo>
                <a:lnTo>
                  <a:pt x="1612" y="139"/>
                </a:lnTo>
                <a:lnTo>
                  <a:pt x="1603" y="102"/>
                </a:lnTo>
                <a:lnTo>
                  <a:pt x="1585" y="74"/>
                </a:lnTo>
                <a:lnTo>
                  <a:pt x="1557" y="46"/>
                </a:lnTo>
                <a:lnTo>
                  <a:pt x="1529" y="28"/>
                </a:lnTo>
                <a:lnTo>
                  <a:pt x="1502" y="10"/>
                </a:lnTo>
                <a:lnTo>
                  <a:pt x="1465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706250" tIns="706250" rIns="706250" bIns="7062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8" name="Google Shape;3038;p226"/>
          <p:cNvSpPr/>
          <p:nvPr/>
        </p:nvSpPr>
        <p:spPr>
          <a:xfrm>
            <a:off x="7394388" y="1784332"/>
            <a:ext cx="396872" cy="370221"/>
          </a:xfrm>
          <a:custGeom>
            <a:avLst/>
            <a:gdLst/>
            <a:ahLst/>
            <a:cxnLst/>
            <a:rect l="l" t="t" r="r" b="b"/>
            <a:pathLst>
              <a:path w="2055" h="1917" extrusionOk="0">
                <a:moveTo>
                  <a:pt x="433" y="130"/>
                </a:moveTo>
                <a:lnTo>
                  <a:pt x="433" y="1309"/>
                </a:lnTo>
                <a:lnTo>
                  <a:pt x="74" y="1309"/>
                </a:lnTo>
                <a:lnTo>
                  <a:pt x="74" y="130"/>
                </a:lnTo>
                <a:close/>
                <a:moveTo>
                  <a:pt x="1603" y="74"/>
                </a:moveTo>
                <a:lnTo>
                  <a:pt x="1649" y="83"/>
                </a:lnTo>
                <a:lnTo>
                  <a:pt x="1686" y="102"/>
                </a:lnTo>
                <a:lnTo>
                  <a:pt x="1705" y="139"/>
                </a:lnTo>
                <a:lnTo>
                  <a:pt x="1723" y="176"/>
                </a:lnTo>
                <a:lnTo>
                  <a:pt x="1723" y="185"/>
                </a:lnTo>
                <a:lnTo>
                  <a:pt x="1714" y="222"/>
                </a:lnTo>
                <a:lnTo>
                  <a:pt x="1686" y="258"/>
                </a:lnTo>
                <a:lnTo>
                  <a:pt x="1659" y="286"/>
                </a:lnTo>
                <a:lnTo>
                  <a:pt x="1613" y="295"/>
                </a:lnTo>
                <a:lnTo>
                  <a:pt x="1585" y="295"/>
                </a:lnTo>
                <a:lnTo>
                  <a:pt x="1567" y="305"/>
                </a:lnTo>
                <a:lnTo>
                  <a:pt x="1557" y="314"/>
                </a:lnTo>
                <a:lnTo>
                  <a:pt x="1557" y="332"/>
                </a:lnTo>
                <a:lnTo>
                  <a:pt x="1557" y="341"/>
                </a:lnTo>
                <a:lnTo>
                  <a:pt x="1567" y="351"/>
                </a:lnTo>
                <a:lnTo>
                  <a:pt x="1585" y="360"/>
                </a:lnTo>
                <a:lnTo>
                  <a:pt x="1594" y="369"/>
                </a:lnTo>
                <a:lnTo>
                  <a:pt x="1732" y="369"/>
                </a:lnTo>
                <a:lnTo>
                  <a:pt x="1769" y="397"/>
                </a:lnTo>
                <a:lnTo>
                  <a:pt x="1797" y="424"/>
                </a:lnTo>
                <a:lnTo>
                  <a:pt x="1806" y="461"/>
                </a:lnTo>
                <a:lnTo>
                  <a:pt x="1806" y="470"/>
                </a:lnTo>
                <a:lnTo>
                  <a:pt x="1797" y="516"/>
                </a:lnTo>
                <a:lnTo>
                  <a:pt x="1778" y="544"/>
                </a:lnTo>
                <a:lnTo>
                  <a:pt x="1742" y="572"/>
                </a:lnTo>
                <a:lnTo>
                  <a:pt x="1696" y="581"/>
                </a:lnTo>
                <a:lnTo>
                  <a:pt x="1585" y="581"/>
                </a:lnTo>
                <a:lnTo>
                  <a:pt x="1567" y="590"/>
                </a:lnTo>
                <a:lnTo>
                  <a:pt x="1557" y="599"/>
                </a:lnTo>
                <a:lnTo>
                  <a:pt x="1557" y="618"/>
                </a:lnTo>
                <a:lnTo>
                  <a:pt x="1557" y="627"/>
                </a:lnTo>
                <a:lnTo>
                  <a:pt x="1567" y="645"/>
                </a:lnTo>
                <a:lnTo>
                  <a:pt x="1585" y="645"/>
                </a:lnTo>
                <a:lnTo>
                  <a:pt x="1594" y="655"/>
                </a:lnTo>
                <a:lnTo>
                  <a:pt x="1788" y="655"/>
                </a:lnTo>
                <a:lnTo>
                  <a:pt x="1825" y="664"/>
                </a:lnTo>
                <a:lnTo>
                  <a:pt x="1861" y="682"/>
                </a:lnTo>
                <a:lnTo>
                  <a:pt x="1889" y="710"/>
                </a:lnTo>
                <a:lnTo>
                  <a:pt x="1898" y="747"/>
                </a:lnTo>
                <a:lnTo>
                  <a:pt x="1898" y="756"/>
                </a:lnTo>
                <a:lnTo>
                  <a:pt x="1889" y="802"/>
                </a:lnTo>
                <a:lnTo>
                  <a:pt x="1871" y="839"/>
                </a:lnTo>
                <a:lnTo>
                  <a:pt x="1834" y="857"/>
                </a:lnTo>
                <a:lnTo>
                  <a:pt x="1797" y="866"/>
                </a:lnTo>
                <a:lnTo>
                  <a:pt x="1585" y="866"/>
                </a:lnTo>
                <a:lnTo>
                  <a:pt x="1567" y="876"/>
                </a:lnTo>
                <a:lnTo>
                  <a:pt x="1557" y="885"/>
                </a:lnTo>
                <a:lnTo>
                  <a:pt x="1557" y="903"/>
                </a:lnTo>
                <a:lnTo>
                  <a:pt x="1557" y="922"/>
                </a:lnTo>
                <a:lnTo>
                  <a:pt x="1567" y="931"/>
                </a:lnTo>
                <a:lnTo>
                  <a:pt x="1585" y="940"/>
                </a:lnTo>
                <a:lnTo>
                  <a:pt x="1871" y="940"/>
                </a:lnTo>
                <a:lnTo>
                  <a:pt x="1917" y="949"/>
                </a:lnTo>
                <a:lnTo>
                  <a:pt x="1944" y="968"/>
                </a:lnTo>
                <a:lnTo>
                  <a:pt x="1972" y="1005"/>
                </a:lnTo>
                <a:lnTo>
                  <a:pt x="1981" y="1051"/>
                </a:lnTo>
                <a:lnTo>
                  <a:pt x="1981" y="1060"/>
                </a:lnTo>
                <a:lnTo>
                  <a:pt x="1972" y="1097"/>
                </a:lnTo>
                <a:lnTo>
                  <a:pt x="1944" y="1124"/>
                </a:lnTo>
                <a:lnTo>
                  <a:pt x="1907" y="1143"/>
                </a:lnTo>
                <a:lnTo>
                  <a:pt x="1861" y="1152"/>
                </a:lnTo>
                <a:lnTo>
                  <a:pt x="1410" y="1152"/>
                </a:lnTo>
                <a:lnTo>
                  <a:pt x="1364" y="1161"/>
                </a:lnTo>
                <a:lnTo>
                  <a:pt x="1327" y="1189"/>
                </a:lnTo>
                <a:lnTo>
                  <a:pt x="1299" y="1226"/>
                </a:lnTo>
                <a:lnTo>
                  <a:pt x="1290" y="1272"/>
                </a:lnTo>
                <a:lnTo>
                  <a:pt x="1290" y="1318"/>
                </a:lnTo>
                <a:lnTo>
                  <a:pt x="1309" y="1355"/>
                </a:lnTo>
                <a:lnTo>
                  <a:pt x="1438" y="1530"/>
                </a:lnTo>
                <a:lnTo>
                  <a:pt x="1484" y="1613"/>
                </a:lnTo>
                <a:lnTo>
                  <a:pt x="1530" y="1696"/>
                </a:lnTo>
                <a:lnTo>
                  <a:pt x="1539" y="1723"/>
                </a:lnTo>
                <a:lnTo>
                  <a:pt x="1539" y="1742"/>
                </a:lnTo>
                <a:lnTo>
                  <a:pt x="1530" y="1779"/>
                </a:lnTo>
                <a:lnTo>
                  <a:pt x="1511" y="1815"/>
                </a:lnTo>
                <a:lnTo>
                  <a:pt x="1474" y="1834"/>
                </a:lnTo>
                <a:lnTo>
                  <a:pt x="1438" y="1843"/>
                </a:lnTo>
                <a:lnTo>
                  <a:pt x="1392" y="1834"/>
                </a:lnTo>
                <a:lnTo>
                  <a:pt x="1355" y="1806"/>
                </a:lnTo>
                <a:lnTo>
                  <a:pt x="1226" y="1668"/>
                </a:lnTo>
                <a:lnTo>
                  <a:pt x="1115" y="1567"/>
                </a:lnTo>
                <a:lnTo>
                  <a:pt x="1005" y="1475"/>
                </a:lnTo>
                <a:lnTo>
                  <a:pt x="903" y="1410"/>
                </a:lnTo>
                <a:lnTo>
                  <a:pt x="710" y="1281"/>
                </a:lnTo>
                <a:lnTo>
                  <a:pt x="599" y="1217"/>
                </a:lnTo>
                <a:lnTo>
                  <a:pt x="507" y="1155"/>
                </a:lnTo>
                <a:lnTo>
                  <a:pt x="507" y="1155"/>
                </a:lnTo>
                <a:lnTo>
                  <a:pt x="507" y="268"/>
                </a:lnTo>
                <a:lnTo>
                  <a:pt x="562" y="240"/>
                </a:lnTo>
                <a:lnTo>
                  <a:pt x="645" y="203"/>
                </a:lnTo>
                <a:lnTo>
                  <a:pt x="747" y="166"/>
                </a:lnTo>
                <a:lnTo>
                  <a:pt x="848" y="139"/>
                </a:lnTo>
                <a:lnTo>
                  <a:pt x="959" y="111"/>
                </a:lnTo>
                <a:lnTo>
                  <a:pt x="1060" y="93"/>
                </a:lnTo>
                <a:lnTo>
                  <a:pt x="1170" y="83"/>
                </a:lnTo>
                <a:lnTo>
                  <a:pt x="1263" y="74"/>
                </a:lnTo>
                <a:close/>
                <a:moveTo>
                  <a:pt x="1263" y="1"/>
                </a:moveTo>
                <a:lnTo>
                  <a:pt x="1161" y="10"/>
                </a:lnTo>
                <a:lnTo>
                  <a:pt x="1051" y="19"/>
                </a:lnTo>
                <a:lnTo>
                  <a:pt x="940" y="37"/>
                </a:lnTo>
                <a:lnTo>
                  <a:pt x="830" y="65"/>
                </a:lnTo>
                <a:lnTo>
                  <a:pt x="719" y="93"/>
                </a:lnTo>
                <a:lnTo>
                  <a:pt x="618" y="130"/>
                </a:lnTo>
                <a:lnTo>
                  <a:pt x="526" y="176"/>
                </a:lnTo>
                <a:lnTo>
                  <a:pt x="507" y="185"/>
                </a:lnTo>
                <a:lnTo>
                  <a:pt x="507" y="185"/>
                </a:lnTo>
                <a:lnTo>
                  <a:pt x="507" y="93"/>
                </a:lnTo>
                <a:lnTo>
                  <a:pt x="498" y="74"/>
                </a:lnTo>
                <a:lnTo>
                  <a:pt x="489" y="65"/>
                </a:lnTo>
                <a:lnTo>
                  <a:pt x="480" y="56"/>
                </a:lnTo>
                <a:lnTo>
                  <a:pt x="19" y="56"/>
                </a:lnTo>
                <a:lnTo>
                  <a:pt x="10" y="65"/>
                </a:lnTo>
                <a:lnTo>
                  <a:pt x="0" y="74"/>
                </a:lnTo>
                <a:lnTo>
                  <a:pt x="0" y="93"/>
                </a:lnTo>
                <a:lnTo>
                  <a:pt x="0" y="1346"/>
                </a:lnTo>
                <a:lnTo>
                  <a:pt x="0" y="1355"/>
                </a:lnTo>
                <a:lnTo>
                  <a:pt x="10" y="1373"/>
                </a:lnTo>
                <a:lnTo>
                  <a:pt x="19" y="1382"/>
                </a:lnTo>
                <a:lnTo>
                  <a:pt x="480" y="1382"/>
                </a:lnTo>
                <a:lnTo>
                  <a:pt x="489" y="1373"/>
                </a:lnTo>
                <a:lnTo>
                  <a:pt x="498" y="1355"/>
                </a:lnTo>
                <a:lnTo>
                  <a:pt x="507" y="1346"/>
                </a:lnTo>
                <a:lnTo>
                  <a:pt x="507" y="1243"/>
                </a:lnTo>
                <a:lnTo>
                  <a:pt x="507" y="1243"/>
                </a:lnTo>
                <a:lnTo>
                  <a:pt x="562" y="1281"/>
                </a:lnTo>
                <a:lnTo>
                  <a:pt x="673" y="1346"/>
                </a:lnTo>
                <a:lnTo>
                  <a:pt x="866" y="1465"/>
                </a:lnTo>
                <a:lnTo>
                  <a:pt x="968" y="1539"/>
                </a:lnTo>
                <a:lnTo>
                  <a:pt x="1069" y="1622"/>
                </a:lnTo>
                <a:lnTo>
                  <a:pt x="1180" y="1723"/>
                </a:lnTo>
                <a:lnTo>
                  <a:pt x="1299" y="1852"/>
                </a:lnTo>
                <a:lnTo>
                  <a:pt x="1336" y="1880"/>
                </a:lnTo>
                <a:lnTo>
                  <a:pt x="1364" y="1898"/>
                </a:lnTo>
                <a:lnTo>
                  <a:pt x="1401" y="1917"/>
                </a:lnTo>
                <a:lnTo>
                  <a:pt x="1465" y="1917"/>
                </a:lnTo>
                <a:lnTo>
                  <a:pt x="1502" y="1907"/>
                </a:lnTo>
                <a:lnTo>
                  <a:pt x="1530" y="1889"/>
                </a:lnTo>
                <a:lnTo>
                  <a:pt x="1557" y="1871"/>
                </a:lnTo>
                <a:lnTo>
                  <a:pt x="1585" y="1843"/>
                </a:lnTo>
                <a:lnTo>
                  <a:pt x="1594" y="1815"/>
                </a:lnTo>
                <a:lnTo>
                  <a:pt x="1613" y="1779"/>
                </a:lnTo>
                <a:lnTo>
                  <a:pt x="1613" y="1742"/>
                </a:lnTo>
                <a:lnTo>
                  <a:pt x="1613" y="1705"/>
                </a:lnTo>
                <a:lnTo>
                  <a:pt x="1594" y="1668"/>
                </a:lnTo>
                <a:lnTo>
                  <a:pt x="1548" y="1576"/>
                </a:lnTo>
                <a:lnTo>
                  <a:pt x="1493" y="1493"/>
                </a:lnTo>
                <a:lnTo>
                  <a:pt x="1373" y="1309"/>
                </a:lnTo>
                <a:lnTo>
                  <a:pt x="1364" y="1290"/>
                </a:lnTo>
                <a:lnTo>
                  <a:pt x="1364" y="1272"/>
                </a:lnTo>
                <a:lnTo>
                  <a:pt x="1364" y="1253"/>
                </a:lnTo>
                <a:lnTo>
                  <a:pt x="1373" y="1244"/>
                </a:lnTo>
                <a:lnTo>
                  <a:pt x="1392" y="1235"/>
                </a:lnTo>
                <a:lnTo>
                  <a:pt x="1410" y="1226"/>
                </a:lnTo>
                <a:lnTo>
                  <a:pt x="1898" y="1226"/>
                </a:lnTo>
                <a:lnTo>
                  <a:pt x="1935" y="1217"/>
                </a:lnTo>
                <a:lnTo>
                  <a:pt x="1963" y="1198"/>
                </a:lnTo>
                <a:lnTo>
                  <a:pt x="1990" y="1180"/>
                </a:lnTo>
                <a:lnTo>
                  <a:pt x="2018" y="1161"/>
                </a:lnTo>
                <a:lnTo>
                  <a:pt x="2036" y="1134"/>
                </a:lnTo>
                <a:lnTo>
                  <a:pt x="2046" y="1097"/>
                </a:lnTo>
                <a:lnTo>
                  <a:pt x="2055" y="1060"/>
                </a:lnTo>
                <a:lnTo>
                  <a:pt x="2055" y="1051"/>
                </a:lnTo>
                <a:lnTo>
                  <a:pt x="2046" y="1014"/>
                </a:lnTo>
                <a:lnTo>
                  <a:pt x="2036" y="977"/>
                </a:lnTo>
                <a:lnTo>
                  <a:pt x="2018" y="949"/>
                </a:lnTo>
                <a:lnTo>
                  <a:pt x="2000" y="922"/>
                </a:lnTo>
                <a:lnTo>
                  <a:pt x="1972" y="894"/>
                </a:lnTo>
                <a:lnTo>
                  <a:pt x="1944" y="885"/>
                </a:lnTo>
                <a:lnTo>
                  <a:pt x="1930" y="878"/>
                </a:lnTo>
                <a:lnTo>
                  <a:pt x="1930" y="878"/>
                </a:lnTo>
                <a:lnTo>
                  <a:pt x="1944" y="857"/>
                </a:lnTo>
                <a:lnTo>
                  <a:pt x="1963" y="830"/>
                </a:lnTo>
                <a:lnTo>
                  <a:pt x="1972" y="793"/>
                </a:lnTo>
                <a:lnTo>
                  <a:pt x="1972" y="756"/>
                </a:lnTo>
                <a:lnTo>
                  <a:pt x="1972" y="747"/>
                </a:lnTo>
                <a:lnTo>
                  <a:pt x="1972" y="710"/>
                </a:lnTo>
                <a:lnTo>
                  <a:pt x="1953" y="673"/>
                </a:lnTo>
                <a:lnTo>
                  <a:pt x="1935" y="645"/>
                </a:lnTo>
                <a:lnTo>
                  <a:pt x="1917" y="627"/>
                </a:lnTo>
                <a:lnTo>
                  <a:pt x="1889" y="609"/>
                </a:lnTo>
                <a:lnTo>
                  <a:pt x="1852" y="590"/>
                </a:lnTo>
                <a:lnTo>
                  <a:pt x="1838" y="586"/>
                </a:lnTo>
                <a:lnTo>
                  <a:pt x="1838" y="586"/>
                </a:lnTo>
                <a:lnTo>
                  <a:pt x="1852" y="572"/>
                </a:lnTo>
                <a:lnTo>
                  <a:pt x="1861" y="544"/>
                </a:lnTo>
                <a:lnTo>
                  <a:pt x="1880" y="507"/>
                </a:lnTo>
                <a:lnTo>
                  <a:pt x="1880" y="470"/>
                </a:lnTo>
                <a:lnTo>
                  <a:pt x="1880" y="452"/>
                </a:lnTo>
                <a:lnTo>
                  <a:pt x="1871" y="424"/>
                </a:lnTo>
                <a:lnTo>
                  <a:pt x="1861" y="387"/>
                </a:lnTo>
                <a:lnTo>
                  <a:pt x="1843" y="360"/>
                </a:lnTo>
                <a:lnTo>
                  <a:pt x="1815" y="341"/>
                </a:lnTo>
                <a:lnTo>
                  <a:pt x="1788" y="314"/>
                </a:lnTo>
                <a:lnTo>
                  <a:pt x="1760" y="305"/>
                </a:lnTo>
                <a:lnTo>
                  <a:pt x="1749" y="302"/>
                </a:lnTo>
                <a:lnTo>
                  <a:pt x="1749" y="302"/>
                </a:lnTo>
                <a:lnTo>
                  <a:pt x="1760" y="286"/>
                </a:lnTo>
                <a:lnTo>
                  <a:pt x="1778" y="258"/>
                </a:lnTo>
                <a:lnTo>
                  <a:pt x="1788" y="222"/>
                </a:lnTo>
                <a:lnTo>
                  <a:pt x="1797" y="185"/>
                </a:lnTo>
                <a:lnTo>
                  <a:pt x="1797" y="166"/>
                </a:lnTo>
                <a:lnTo>
                  <a:pt x="1788" y="130"/>
                </a:lnTo>
                <a:lnTo>
                  <a:pt x="1769" y="102"/>
                </a:lnTo>
                <a:lnTo>
                  <a:pt x="1751" y="74"/>
                </a:lnTo>
                <a:lnTo>
                  <a:pt x="1732" y="47"/>
                </a:lnTo>
                <a:lnTo>
                  <a:pt x="1705" y="28"/>
                </a:lnTo>
                <a:lnTo>
                  <a:pt x="1677" y="19"/>
                </a:lnTo>
                <a:lnTo>
                  <a:pt x="1640" y="10"/>
                </a:lnTo>
                <a:lnTo>
                  <a:pt x="1622" y="5"/>
                </a:lnTo>
                <a:lnTo>
                  <a:pt x="1622" y="5"/>
                </a:lnTo>
                <a:lnTo>
                  <a:pt x="1613" y="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706250" tIns="706250" rIns="706250" bIns="7062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9" name="Google Shape;3039;p226"/>
          <p:cNvSpPr/>
          <p:nvPr/>
        </p:nvSpPr>
        <p:spPr>
          <a:xfrm>
            <a:off x="7392892" y="2693745"/>
            <a:ext cx="363268" cy="444960"/>
          </a:xfrm>
          <a:custGeom>
            <a:avLst/>
            <a:gdLst/>
            <a:ahLst/>
            <a:cxnLst/>
            <a:rect l="l" t="t" r="r" b="b"/>
            <a:pathLst>
              <a:path w="1881" h="2304" extrusionOk="0">
                <a:moveTo>
                  <a:pt x="692" y="1"/>
                </a:moveTo>
                <a:lnTo>
                  <a:pt x="683" y="10"/>
                </a:lnTo>
                <a:lnTo>
                  <a:pt x="664" y="10"/>
                </a:lnTo>
                <a:lnTo>
                  <a:pt x="655" y="19"/>
                </a:lnTo>
                <a:lnTo>
                  <a:pt x="655" y="38"/>
                </a:lnTo>
                <a:lnTo>
                  <a:pt x="655" y="56"/>
                </a:lnTo>
                <a:lnTo>
                  <a:pt x="701" y="222"/>
                </a:lnTo>
                <a:lnTo>
                  <a:pt x="710" y="240"/>
                </a:lnTo>
                <a:lnTo>
                  <a:pt x="720" y="249"/>
                </a:lnTo>
                <a:lnTo>
                  <a:pt x="766" y="249"/>
                </a:lnTo>
                <a:lnTo>
                  <a:pt x="775" y="231"/>
                </a:lnTo>
                <a:lnTo>
                  <a:pt x="775" y="222"/>
                </a:lnTo>
                <a:lnTo>
                  <a:pt x="775" y="203"/>
                </a:lnTo>
                <a:lnTo>
                  <a:pt x="729" y="28"/>
                </a:lnTo>
                <a:lnTo>
                  <a:pt x="720" y="19"/>
                </a:lnTo>
                <a:lnTo>
                  <a:pt x="710" y="10"/>
                </a:lnTo>
                <a:lnTo>
                  <a:pt x="692" y="1"/>
                </a:lnTo>
                <a:close/>
                <a:moveTo>
                  <a:pt x="1180" y="1"/>
                </a:moveTo>
                <a:lnTo>
                  <a:pt x="1162" y="10"/>
                </a:lnTo>
                <a:lnTo>
                  <a:pt x="1153" y="19"/>
                </a:lnTo>
                <a:lnTo>
                  <a:pt x="1143" y="28"/>
                </a:lnTo>
                <a:lnTo>
                  <a:pt x="1097" y="203"/>
                </a:lnTo>
                <a:lnTo>
                  <a:pt x="1097" y="222"/>
                </a:lnTo>
                <a:lnTo>
                  <a:pt x="1106" y="231"/>
                </a:lnTo>
                <a:lnTo>
                  <a:pt x="1116" y="249"/>
                </a:lnTo>
                <a:lnTo>
                  <a:pt x="1153" y="249"/>
                </a:lnTo>
                <a:lnTo>
                  <a:pt x="1162" y="240"/>
                </a:lnTo>
                <a:lnTo>
                  <a:pt x="1171" y="222"/>
                </a:lnTo>
                <a:lnTo>
                  <a:pt x="1217" y="47"/>
                </a:lnTo>
                <a:lnTo>
                  <a:pt x="1217" y="38"/>
                </a:lnTo>
                <a:lnTo>
                  <a:pt x="1217" y="19"/>
                </a:lnTo>
                <a:lnTo>
                  <a:pt x="1208" y="10"/>
                </a:lnTo>
                <a:lnTo>
                  <a:pt x="1189" y="10"/>
                </a:lnTo>
                <a:lnTo>
                  <a:pt x="1180" y="1"/>
                </a:lnTo>
                <a:close/>
                <a:moveTo>
                  <a:pt x="1586" y="249"/>
                </a:moveTo>
                <a:lnTo>
                  <a:pt x="1576" y="259"/>
                </a:lnTo>
                <a:lnTo>
                  <a:pt x="1447" y="388"/>
                </a:lnTo>
                <a:lnTo>
                  <a:pt x="1438" y="397"/>
                </a:lnTo>
                <a:lnTo>
                  <a:pt x="1438" y="415"/>
                </a:lnTo>
                <a:lnTo>
                  <a:pt x="1438" y="425"/>
                </a:lnTo>
                <a:lnTo>
                  <a:pt x="1447" y="434"/>
                </a:lnTo>
                <a:lnTo>
                  <a:pt x="1466" y="443"/>
                </a:lnTo>
                <a:lnTo>
                  <a:pt x="1475" y="452"/>
                </a:lnTo>
                <a:lnTo>
                  <a:pt x="1493" y="443"/>
                </a:lnTo>
                <a:lnTo>
                  <a:pt x="1503" y="434"/>
                </a:lnTo>
                <a:lnTo>
                  <a:pt x="1632" y="305"/>
                </a:lnTo>
                <a:lnTo>
                  <a:pt x="1641" y="296"/>
                </a:lnTo>
                <a:lnTo>
                  <a:pt x="1641" y="286"/>
                </a:lnTo>
                <a:lnTo>
                  <a:pt x="1641" y="268"/>
                </a:lnTo>
                <a:lnTo>
                  <a:pt x="1632" y="259"/>
                </a:lnTo>
                <a:lnTo>
                  <a:pt x="1613" y="249"/>
                </a:lnTo>
                <a:close/>
                <a:moveTo>
                  <a:pt x="259" y="259"/>
                </a:moveTo>
                <a:lnTo>
                  <a:pt x="250" y="268"/>
                </a:lnTo>
                <a:lnTo>
                  <a:pt x="241" y="277"/>
                </a:lnTo>
                <a:lnTo>
                  <a:pt x="241" y="296"/>
                </a:lnTo>
                <a:lnTo>
                  <a:pt x="241" y="305"/>
                </a:lnTo>
                <a:lnTo>
                  <a:pt x="250" y="323"/>
                </a:lnTo>
                <a:lnTo>
                  <a:pt x="379" y="452"/>
                </a:lnTo>
                <a:lnTo>
                  <a:pt x="388" y="452"/>
                </a:lnTo>
                <a:lnTo>
                  <a:pt x="406" y="461"/>
                </a:lnTo>
                <a:lnTo>
                  <a:pt x="416" y="452"/>
                </a:lnTo>
                <a:lnTo>
                  <a:pt x="425" y="452"/>
                </a:lnTo>
                <a:lnTo>
                  <a:pt x="434" y="434"/>
                </a:lnTo>
                <a:lnTo>
                  <a:pt x="443" y="425"/>
                </a:lnTo>
                <a:lnTo>
                  <a:pt x="434" y="406"/>
                </a:lnTo>
                <a:lnTo>
                  <a:pt x="425" y="397"/>
                </a:lnTo>
                <a:lnTo>
                  <a:pt x="305" y="268"/>
                </a:lnTo>
                <a:lnTo>
                  <a:pt x="287" y="259"/>
                </a:lnTo>
                <a:close/>
                <a:moveTo>
                  <a:pt x="1834" y="655"/>
                </a:moveTo>
                <a:lnTo>
                  <a:pt x="1659" y="701"/>
                </a:lnTo>
                <a:lnTo>
                  <a:pt x="1650" y="710"/>
                </a:lnTo>
                <a:lnTo>
                  <a:pt x="1641" y="719"/>
                </a:lnTo>
                <a:lnTo>
                  <a:pt x="1641" y="729"/>
                </a:lnTo>
                <a:lnTo>
                  <a:pt x="1641" y="747"/>
                </a:lnTo>
                <a:lnTo>
                  <a:pt x="1641" y="756"/>
                </a:lnTo>
                <a:lnTo>
                  <a:pt x="1659" y="765"/>
                </a:lnTo>
                <a:lnTo>
                  <a:pt x="1668" y="775"/>
                </a:lnTo>
                <a:lnTo>
                  <a:pt x="1687" y="775"/>
                </a:lnTo>
                <a:lnTo>
                  <a:pt x="1853" y="719"/>
                </a:lnTo>
                <a:lnTo>
                  <a:pt x="1871" y="719"/>
                </a:lnTo>
                <a:lnTo>
                  <a:pt x="1880" y="710"/>
                </a:lnTo>
                <a:lnTo>
                  <a:pt x="1880" y="692"/>
                </a:lnTo>
                <a:lnTo>
                  <a:pt x="1880" y="682"/>
                </a:lnTo>
                <a:lnTo>
                  <a:pt x="1880" y="664"/>
                </a:lnTo>
                <a:lnTo>
                  <a:pt x="1862" y="655"/>
                </a:lnTo>
                <a:close/>
                <a:moveTo>
                  <a:pt x="19" y="682"/>
                </a:moveTo>
                <a:lnTo>
                  <a:pt x="10" y="692"/>
                </a:lnTo>
                <a:lnTo>
                  <a:pt x="1" y="710"/>
                </a:lnTo>
                <a:lnTo>
                  <a:pt x="1" y="719"/>
                </a:lnTo>
                <a:lnTo>
                  <a:pt x="1" y="738"/>
                </a:lnTo>
                <a:lnTo>
                  <a:pt x="10" y="747"/>
                </a:lnTo>
                <a:lnTo>
                  <a:pt x="29" y="756"/>
                </a:lnTo>
                <a:lnTo>
                  <a:pt x="204" y="802"/>
                </a:lnTo>
                <a:lnTo>
                  <a:pt x="213" y="802"/>
                </a:lnTo>
                <a:lnTo>
                  <a:pt x="231" y="793"/>
                </a:lnTo>
                <a:lnTo>
                  <a:pt x="241" y="784"/>
                </a:lnTo>
                <a:lnTo>
                  <a:pt x="250" y="775"/>
                </a:lnTo>
                <a:lnTo>
                  <a:pt x="250" y="756"/>
                </a:lnTo>
                <a:lnTo>
                  <a:pt x="241" y="747"/>
                </a:lnTo>
                <a:lnTo>
                  <a:pt x="231" y="738"/>
                </a:lnTo>
                <a:lnTo>
                  <a:pt x="222" y="729"/>
                </a:lnTo>
                <a:lnTo>
                  <a:pt x="47" y="682"/>
                </a:lnTo>
                <a:close/>
                <a:moveTo>
                  <a:pt x="1650" y="1097"/>
                </a:moveTo>
                <a:lnTo>
                  <a:pt x="1641" y="1106"/>
                </a:lnTo>
                <a:lnTo>
                  <a:pt x="1641" y="1125"/>
                </a:lnTo>
                <a:lnTo>
                  <a:pt x="1641" y="1134"/>
                </a:lnTo>
                <a:lnTo>
                  <a:pt x="1641" y="1152"/>
                </a:lnTo>
                <a:lnTo>
                  <a:pt x="1650" y="1161"/>
                </a:lnTo>
                <a:lnTo>
                  <a:pt x="1659" y="1171"/>
                </a:lnTo>
                <a:lnTo>
                  <a:pt x="1834" y="1217"/>
                </a:lnTo>
                <a:lnTo>
                  <a:pt x="1853" y="1217"/>
                </a:lnTo>
                <a:lnTo>
                  <a:pt x="1862" y="1208"/>
                </a:lnTo>
                <a:lnTo>
                  <a:pt x="1880" y="1198"/>
                </a:lnTo>
                <a:lnTo>
                  <a:pt x="1880" y="1189"/>
                </a:lnTo>
                <a:lnTo>
                  <a:pt x="1880" y="1171"/>
                </a:lnTo>
                <a:lnTo>
                  <a:pt x="1880" y="1161"/>
                </a:lnTo>
                <a:lnTo>
                  <a:pt x="1871" y="1152"/>
                </a:lnTo>
                <a:lnTo>
                  <a:pt x="1853" y="1143"/>
                </a:lnTo>
                <a:lnTo>
                  <a:pt x="1687" y="1097"/>
                </a:lnTo>
                <a:close/>
                <a:moveTo>
                  <a:pt x="204" y="1125"/>
                </a:moveTo>
                <a:lnTo>
                  <a:pt x="29" y="1171"/>
                </a:lnTo>
                <a:lnTo>
                  <a:pt x="10" y="1180"/>
                </a:lnTo>
                <a:lnTo>
                  <a:pt x="1" y="1189"/>
                </a:lnTo>
                <a:lnTo>
                  <a:pt x="1" y="1208"/>
                </a:lnTo>
                <a:lnTo>
                  <a:pt x="1" y="1217"/>
                </a:lnTo>
                <a:lnTo>
                  <a:pt x="10" y="1235"/>
                </a:lnTo>
                <a:lnTo>
                  <a:pt x="19" y="1235"/>
                </a:lnTo>
                <a:lnTo>
                  <a:pt x="29" y="1244"/>
                </a:lnTo>
                <a:lnTo>
                  <a:pt x="47" y="1244"/>
                </a:lnTo>
                <a:lnTo>
                  <a:pt x="222" y="1198"/>
                </a:lnTo>
                <a:lnTo>
                  <a:pt x="231" y="1189"/>
                </a:lnTo>
                <a:lnTo>
                  <a:pt x="241" y="1180"/>
                </a:lnTo>
                <a:lnTo>
                  <a:pt x="250" y="1161"/>
                </a:lnTo>
                <a:lnTo>
                  <a:pt x="250" y="1152"/>
                </a:lnTo>
                <a:lnTo>
                  <a:pt x="241" y="1134"/>
                </a:lnTo>
                <a:lnTo>
                  <a:pt x="231" y="1125"/>
                </a:lnTo>
                <a:close/>
                <a:moveTo>
                  <a:pt x="388" y="1447"/>
                </a:moveTo>
                <a:lnTo>
                  <a:pt x="379" y="1456"/>
                </a:lnTo>
                <a:lnTo>
                  <a:pt x="250" y="1585"/>
                </a:lnTo>
                <a:lnTo>
                  <a:pt x="241" y="1594"/>
                </a:lnTo>
                <a:lnTo>
                  <a:pt x="241" y="1613"/>
                </a:lnTo>
                <a:lnTo>
                  <a:pt x="241" y="1622"/>
                </a:lnTo>
                <a:lnTo>
                  <a:pt x="250" y="1641"/>
                </a:lnTo>
                <a:lnTo>
                  <a:pt x="259" y="1650"/>
                </a:lnTo>
                <a:lnTo>
                  <a:pt x="287" y="1650"/>
                </a:lnTo>
                <a:lnTo>
                  <a:pt x="305" y="1641"/>
                </a:lnTo>
                <a:lnTo>
                  <a:pt x="425" y="1512"/>
                </a:lnTo>
                <a:lnTo>
                  <a:pt x="434" y="1502"/>
                </a:lnTo>
                <a:lnTo>
                  <a:pt x="443" y="1484"/>
                </a:lnTo>
                <a:lnTo>
                  <a:pt x="434" y="1466"/>
                </a:lnTo>
                <a:lnTo>
                  <a:pt x="425" y="1456"/>
                </a:lnTo>
                <a:lnTo>
                  <a:pt x="416" y="1447"/>
                </a:lnTo>
                <a:close/>
                <a:moveTo>
                  <a:pt x="1457" y="1456"/>
                </a:moveTo>
                <a:lnTo>
                  <a:pt x="1447" y="1466"/>
                </a:lnTo>
                <a:lnTo>
                  <a:pt x="1438" y="1475"/>
                </a:lnTo>
                <a:lnTo>
                  <a:pt x="1438" y="1493"/>
                </a:lnTo>
                <a:lnTo>
                  <a:pt x="1438" y="1502"/>
                </a:lnTo>
                <a:lnTo>
                  <a:pt x="1447" y="1521"/>
                </a:lnTo>
                <a:lnTo>
                  <a:pt x="1576" y="1650"/>
                </a:lnTo>
                <a:lnTo>
                  <a:pt x="1586" y="1659"/>
                </a:lnTo>
                <a:lnTo>
                  <a:pt x="1613" y="1659"/>
                </a:lnTo>
                <a:lnTo>
                  <a:pt x="1632" y="1650"/>
                </a:lnTo>
                <a:lnTo>
                  <a:pt x="1632" y="1631"/>
                </a:lnTo>
                <a:lnTo>
                  <a:pt x="1641" y="1622"/>
                </a:lnTo>
                <a:lnTo>
                  <a:pt x="1632" y="1604"/>
                </a:lnTo>
                <a:lnTo>
                  <a:pt x="1632" y="1594"/>
                </a:lnTo>
                <a:lnTo>
                  <a:pt x="1503" y="1466"/>
                </a:lnTo>
                <a:lnTo>
                  <a:pt x="1484" y="1456"/>
                </a:lnTo>
                <a:close/>
                <a:moveTo>
                  <a:pt x="950" y="489"/>
                </a:moveTo>
                <a:lnTo>
                  <a:pt x="1042" y="498"/>
                </a:lnTo>
                <a:lnTo>
                  <a:pt x="1125" y="526"/>
                </a:lnTo>
                <a:lnTo>
                  <a:pt x="1208" y="563"/>
                </a:lnTo>
                <a:lnTo>
                  <a:pt x="1272" y="618"/>
                </a:lnTo>
                <a:lnTo>
                  <a:pt x="1328" y="692"/>
                </a:lnTo>
                <a:lnTo>
                  <a:pt x="1374" y="765"/>
                </a:lnTo>
                <a:lnTo>
                  <a:pt x="1401" y="857"/>
                </a:lnTo>
                <a:lnTo>
                  <a:pt x="1410" y="950"/>
                </a:lnTo>
                <a:lnTo>
                  <a:pt x="1401" y="1023"/>
                </a:lnTo>
                <a:lnTo>
                  <a:pt x="1374" y="1097"/>
                </a:lnTo>
                <a:lnTo>
                  <a:pt x="1337" y="1189"/>
                </a:lnTo>
                <a:lnTo>
                  <a:pt x="1282" y="1290"/>
                </a:lnTo>
                <a:lnTo>
                  <a:pt x="1235" y="1392"/>
                </a:lnTo>
                <a:lnTo>
                  <a:pt x="1208" y="1447"/>
                </a:lnTo>
                <a:lnTo>
                  <a:pt x="1189" y="1512"/>
                </a:lnTo>
                <a:lnTo>
                  <a:pt x="1171" y="1613"/>
                </a:lnTo>
                <a:lnTo>
                  <a:pt x="1162" y="1659"/>
                </a:lnTo>
                <a:lnTo>
                  <a:pt x="1153" y="1742"/>
                </a:lnTo>
                <a:lnTo>
                  <a:pt x="747" y="1742"/>
                </a:lnTo>
                <a:lnTo>
                  <a:pt x="729" y="1659"/>
                </a:lnTo>
                <a:lnTo>
                  <a:pt x="729" y="1613"/>
                </a:lnTo>
                <a:lnTo>
                  <a:pt x="701" y="1512"/>
                </a:lnTo>
                <a:lnTo>
                  <a:pt x="683" y="1447"/>
                </a:lnTo>
                <a:lnTo>
                  <a:pt x="664" y="1392"/>
                </a:lnTo>
                <a:lnTo>
                  <a:pt x="609" y="1290"/>
                </a:lnTo>
                <a:lnTo>
                  <a:pt x="554" y="1189"/>
                </a:lnTo>
                <a:lnTo>
                  <a:pt x="517" y="1097"/>
                </a:lnTo>
                <a:lnTo>
                  <a:pt x="489" y="1023"/>
                </a:lnTo>
                <a:lnTo>
                  <a:pt x="489" y="950"/>
                </a:lnTo>
                <a:lnTo>
                  <a:pt x="498" y="857"/>
                </a:lnTo>
                <a:lnTo>
                  <a:pt x="526" y="765"/>
                </a:lnTo>
                <a:lnTo>
                  <a:pt x="563" y="692"/>
                </a:lnTo>
                <a:lnTo>
                  <a:pt x="618" y="618"/>
                </a:lnTo>
                <a:lnTo>
                  <a:pt x="692" y="563"/>
                </a:lnTo>
                <a:lnTo>
                  <a:pt x="766" y="526"/>
                </a:lnTo>
                <a:lnTo>
                  <a:pt x="858" y="498"/>
                </a:lnTo>
                <a:lnTo>
                  <a:pt x="950" y="489"/>
                </a:lnTo>
                <a:close/>
                <a:moveTo>
                  <a:pt x="950" y="415"/>
                </a:moveTo>
                <a:lnTo>
                  <a:pt x="839" y="425"/>
                </a:lnTo>
                <a:lnTo>
                  <a:pt x="738" y="452"/>
                </a:lnTo>
                <a:lnTo>
                  <a:pt x="646" y="498"/>
                </a:lnTo>
                <a:lnTo>
                  <a:pt x="572" y="572"/>
                </a:lnTo>
                <a:lnTo>
                  <a:pt x="508" y="646"/>
                </a:lnTo>
                <a:lnTo>
                  <a:pt x="452" y="738"/>
                </a:lnTo>
                <a:lnTo>
                  <a:pt x="425" y="839"/>
                </a:lnTo>
                <a:lnTo>
                  <a:pt x="416" y="950"/>
                </a:lnTo>
                <a:lnTo>
                  <a:pt x="425" y="1042"/>
                </a:lnTo>
                <a:lnTo>
                  <a:pt x="443" y="1125"/>
                </a:lnTo>
                <a:lnTo>
                  <a:pt x="489" y="1217"/>
                </a:lnTo>
                <a:lnTo>
                  <a:pt x="545" y="1327"/>
                </a:lnTo>
                <a:lnTo>
                  <a:pt x="591" y="1429"/>
                </a:lnTo>
                <a:lnTo>
                  <a:pt x="618" y="1475"/>
                </a:lnTo>
                <a:lnTo>
                  <a:pt x="637" y="1530"/>
                </a:lnTo>
                <a:lnTo>
                  <a:pt x="655" y="1631"/>
                </a:lnTo>
                <a:lnTo>
                  <a:pt x="655" y="1668"/>
                </a:lnTo>
                <a:lnTo>
                  <a:pt x="673" y="1760"/>
                </a:lnTo>
                <a:lnTo>
                  <a:pt x="683" y="1779"/>
                </a:lnTo>
                <a:lnTo>
                  <a:pt x="683" y="1779"/>
                </a:lnTo>
                <a:lnTo>
                  <a:pt x="683" y="1779"/>
                </a:lnTo>
                <a:lnTo>
                  <a:pt x="683" y="1797"/>
                </a:lnTo>
                <a:lnTo>
                  <a:pt x="692" y="1806"/>
                </a:lnTo>
                <a:lnTo>
                  <a:pt x="701" y="1816"/>
                </a:lnTo>
                <a:lnTo>
                  <a:pt x="1189" y="1816"/>
                </a:lnTo>
                <a:lnTo>
                  <a:pt x="1208" y="1797"/>
                </a:lnTo>
                <a:lnTo>
                  <a:pt x="1217" y="1760"/>
                </a:lnTo>
                <a:lnTo>
                  <a:pt x="1235" y="1668"/>
                </a:lnTo>
                <a:lnTo>
                  <a:pt x="1245" y="1631"/>
                </a:lnTo>
                <a:lnTo>
                  <a:pt x="1263" y="1530"/>
                </a:lnTo>
                <a:lnTo>
                  <a:pt x="1272" y="1475"/>
                </a:lnTo>
                <a:lnTo>
                  <a:pt x="1300" y="1429"/>
                </a:lnTo>
                <a:lnTo>
                  <a:pt x="1355" y="1327"/>
                </a:lnTo>
                <a:lnTo>
                  <a:pt x="1401" y="1217"/>
                </a:lnTo>
                <a:lnTo>
                  <a:pt x="1447" y="1125"/>
                </a:lnTo>
                <a:lnTo>
                  <a:pt x="1475" y="1042"/>
                </a:lnTo>
                <a:lnTo>
                  <a:pt x="1484" y="950"/>
                </a:lnTo>
                <a:lnTo>
                  <a:pt x="1466" y="839"/>
                </a:lnTo>
                <a:lnTo>
                  <a:pt x="1438" y="738"/>
                </a:lnTo>
                <a:lnTo>
                  <a:pt x="1392" y="646"/>
                </a:lnTo>
                <a:lnTo>
                  <a:pt x="1328" y="572"/>
                </a:lnTo>
                <a:lnTo>
                  <a:pt x="1245" y="498"/>
                </a:lnTo>
                <a:lnTo>
                  <a:pt x="1153" y="452"/>
                </a:lnTo>
                <a:lnTo>
                  <a:pt x="1051" y="425"/>
                </a:lnTo>
                <a:lnTo>
                  <a:pt x="950" y="415"/>
                </a:lnTo>
                <a:close/>
                <a:moveTo>
                  <a:pt x="720" y="1926"/>
                </a:moveTo>
                <a:lnTo>
                  <a:pt x="710" y="1935"/>
                </a:lnTo>
                <a:lnTo>
                  <a:pt x="701" y="1945"/>
                </a:lnTo>
                <a:lnTo>
                  <a:pt x="692" y="1954"/>
                </a:lnTo>
                <a:lnTo>
                  <a:pt x="683" y="1963"/>
                </a:lnTo>
                <a:lnTo>
                  <a:pt x="692" y="1981"/>
                </a:lnTo>
                <a:lnTo>
                  <a:pt x="701" y="1991"/>
                </a:lnTo>
                <a:lnTo>
                  <a:pt x="710" y="2000"/>
                </a:lnTo>
                <a:lnTo>
                  <a:pt x="1189" y="2000"/>
                </a:lnTo>
                <a:lnTo>
                  <a:pt x="1199" y="1991"/>
                </a:lnTo>
                <a:lnTo>
                  <a:pt x="1208" y="1981"/>
                </a:lnTo>
                <a:lnTo>
                  <a:pt x="1208" y="1963"/>
                </a:lnTo>
                <a:lnTo>
                  <a:pt x="1208" y="1954"/>
                </a:lnTo>
                <a:lnTo>
                  <a:pt x="1199" y="1945"/>
                </a:lnTo>
                <a:lnTo>
                  <a:pt x="1189" y="1935"/>
                </a:lnTo>
                <a:lnTo>
                  <a:pt x="1171" y="1926"/>
                </a:lnTo>
                <a:close/>
                <a:moveTo>
                  <a:pt x="756" y="2083"/>
                </a:moveTo>
                <a:lnTo>
                  <a:pt x="747" y="2092"/>
                </a:lnTo>
                <a:lnTo>
                  <a:pt x="738" y="2101"/>
                </a:lnTo>
                <a:lnTo>
                  <a:pt x="729" y="2120"/>
                </a:lnTo>
                <a:lnTo>
                  <a:pt x="738" y="2129"/>
                </a:lnTo>
                <a:lnTo>
                  <a:pt x="747" y="2138"/>
                </a:lnTo>
                <a:lnTo>
                  <a:pt x="756" y="2147"/>
                </a:lnTo>
                <a:lnTo>
                  <a:pt x="766" y="2156"/>
                </a:lnTo>
                <a:lnTo>
                  <a:pt x="1125" y="2156"/>
                </a:lnTo>
                <a:lnTo>
                  <a:pt x="1143" y="2147"/>
                </a:lnTo>
                <a:lnTo>
                  <a:pt x="1153" y="2138"/>
                </a:lnTo>
                <a:lnTo>
                  <a:pt x="1162" y="2129"/>
                </a:lnTo>
                <a:lnTo>
                  <a:pt x="1162" y="2120"/>
                </a:lnTo>
                <a:lnTo>
                  <a:pt x="1162" y="2101"/>
                </a:lnTo>
                <a:lnTo>
                  <a:pt x="1153" y="2092"/>
                </a:lnTo>
                <a:lnTo>
                  <a:pt x="1143" y="2083"/>
                </a:lnTo>
                <a:close/>
                <a:moveTo>
                  <a:pt x="821" y="2230"/>
                </a:moveTo>
                <a:lnTo>
                  <a:pt x="812" y="2239"/>
                </a:lnTo>
                <a:lnTo>
                  <a:pt x="802" y="2249"/>
                </a:lnTo>
                <a:lnTo>
                  <a:pt x="802" y="2267"/>
                </a:lnTo>
                <a:lnTo>
                  <a:pt x="802" y="2276"/>
                </a:lnTo>
                <a:lnTo>
                  <a:pt x="812" y="2295"/>
                </a:lnTo>
                <a:lnTo>
                  <a:pt x="821" y="2304"/>
                </a:lnTo>
                <a:lnTo>
                  <a:pt x="1070" y="2304"/>
                </a:lnTo>
                <a:lnTo>
                  <a:pt x="1088" y="2295"/>
                </a:lnTo>
                <a:lnTo>
                  <a:pt x="1097" y="2276"/>
                </a:lnTo>
                <a:lnTo>
                  <a:pt x="1097" y="2267"/>
                </a:lnTo>
                <a:lnTo>
                  <a:pt x="1097" y="2249"/>
                </a:lnTo>
                <a:lnTo>
                  <a:pt x="1088" y="2239"/>
                </a:lnTo>
                <a:lnTo>
                  <a:pt x="1070" y="223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706250" tIns="706250" rIns="706250" bIns="7062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040" name="Google Shape;3040;p226"/>
          <p:cNvGrpSpPr/>
          <p:nvPr/>
        </p:nvGrpSpPr>
        <p:grpSpPr>
          <a:xfrm>
            <a:off x="7393013" y="3711897"/>
            <a:ext cx="399618" cy="320193"/>
            <a:chOff x="1401876" y="3333397"/>
            <a:chExt cx="399618" cy="320193"/>
          </a:xfrm>
        </p:grpSpPr>
        <p:sp>
          <p:nvSpPr>
            <p:cNvPr id="3041" name="Google Shape;3041;p226"/>
            <p:cNvSpPr/>
            <p:nvPr/>
          </p:nvSpPr>
          <p:spPr>
            <a:xfrm>
              <a:off x="1401876" y="3333397"/>
              <a:ext cx="399618" cy="320193"/>
            </a:xfrm>
            <a:custGeom>
              <a:avLst/>
              <a:gdLst/>
              <a:ahLst/>
              <a:cxnLst/>
              <a:rect l="l" t="t" r="r" b="b"/>
              <a:pathLst>
                <a:path w="2083" h="1669" extrusionOk="0">
                  <a:moveTo>
                    <a:pt x="1042" y="102"/>
                  </a:moveTo>
                  <a:lnTo>
                    <a:pt x="1981" y="1594"/>
                  </a:lnTo>
                  <a:lnTo>
                    <a:pt x="115" y="1594"/>
                  </a:lnTo>
                  <a:lnTo>
                    <a:pt x="1042" y="102"/>
                  </a:lnTo>
                  <a:close/>
                  <a:moveTo>
                    <a:pt x="1023" y="1"/>
                  </a:moveTo>
                  <a:lnTo>
                    <a:pt x="1014" y="19"/>
                  </a:lnTo>
                  <a:lnTo>
                    <a:pt x="10" y="1613"/>
                  </a:lnTo>
                  <a:lnTo>
                    <a:pt x="1" y="1631"/>
                  </a:lnTo>
                  <a:lnTo>
                    <a:pt x="10" y="1650"/>
                  </a:lnTo>
                  <a:lnTo>
                    <a:pt x="19" y="1668"/>
                  </a:lnTo>
                  <a:lnTo>
                    <a:pt x="2064" y="1668"/>
                  </a:lnTo>
                  <a:lnTo>
                    <a:pt x="2083" y="1650"/>
                  </a:lnTo>
                  <a:lnTo>
                    <a:pt x="2083" y="1631"/>
                  </a:lnTo>
                  <a:lnTo>
                    <a:pt x="2083" y="1613"/>
                  </a:lnTo>
                  <a:lnTo>
                    <a:pt x="1079" y="19"/>
                  </a:lnTo>
                  <a:lnTo>
                    <a:pt x="106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01600" tIns="701600" rIns="701600" bIns="7016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2" name="Google Shape;3042;p226"/>
            <p:cNvSpPr/>
            <p:nvPr/>
          </p:nvSpPr>
          <p:spPr>
            <a:xfrm>
              <a:off x="1589312" y="3457139"/>
              <a:ext cx="26667" cy="150408"/>
            </a:xfrm>
            <a:custGeom>
              <a:avLst/>
              <a:gdLst/>
              <a:ahLst/>
              <a:cxnLst/>
              <a:rect l="l" t="t" r="r" b="b"/>
              <a:pathLst>
                <a:path w="139" h="784" extrusionOk="0">
                  <a:moveTo>
                    <a:pt x="9" y="0"/>
                  </a:moveTo>
                  <a:lnTo>
                    <a:pt x="28" y="553"/>
                  </a:lnTo>
                  <a:lnTo>
                    <a:pt x="111" y="553"/>
                  </a:lnTo>
                  <a:lnTo>
                    <a:pt x="120" y="0"/>
                  </a:lnTo>
                  <a:close/>
                  <a:moveTo>
                    <a:pt x="74" y="645"/>
                  </a:moveTo>
                  <a:lnTo>
                    <a:pt x="46" y="655"/>
                  </a:lnTo>
                  <a:lnTo>
                    <a:pt x="28" y="664"/>
                  </a:lnTo>
                  <a:lnTo>
                    <a:pt x="9" y="691"/>
                  </a:lnTo>
                  <a:lnTo>
                    <a:pt x="0" y="719"/>
                  </a:lnTo>
                  <a:lnTo>
                    <a:pt x="9" y="737"/>
                  </a:lnTo>
                  <a:lnTo>
                    <a:pt x="28" y="765"/>
                  </a:lnTo>
                  <a:lnTo>
                    <a:pt x="46" y="783"/>
                  </a:lnTo>
                  <a:lnTo>
                    <a:pt x="102" y="783"/>
                  </a:lnTo>
                  <a:lnTo>
                    <a:pt x="120" y="765"/>
                  </a:lnTo>
                  <a:lnTo>
                    <a:pt x="138" y="737"/>
                  </a:lnTo>
                  <a:lnTo>
                    <a:pt x="138" y="719"/>
                  </a:lnTo>
                  <a:lnTo>
                    <a:pt x="138" y="691"/>
                  </a:lnTo>
                  <a:lnTo>
                    <a:pt x="120" y="664"/>
                  </a:lnTo>
                  <a:lnTo>
                    <a:pt x="102" y="655"/>
                  </a:lnTo>
                  <a:lnTo>
                    <a:pt x="74" y="64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01600" tIns="701600" rIns="701600" bIns="7016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3" name="Google Shape;3043;p226"/>
            <p:cNvSpPr/>
            <p:nvPr/>
          </p:nvSpPr>
          <p:spPr>
            <a:xfrm>
              <a:off x="1585667" y="3453686"/>
              <a:ext cx="33765" cy="157315"/>
            </a:xfrm>
            <a:custGeom>
              <a:avLst/>
              <a:gdLst/>
              <a:ahLst/>
              <a:cxnLst/>
              <a:rect l="l" t="t" r="r" b="b"/>
              <a:pathLst>
                <a:path w="176" h="820" extrusionOk="0">
                  <a:moveTo>
                    <a:pt x="120" y="37"/>
                  </a:moveTo>
                  <a:lnTo>
                    <a:pt x="111" y="553"/>
                  </a:lnTo>
                  <a:lnTo>
                    <a:pt x="65" y="553"/>
                  </a:lnTo>
                  <a:lnTo>
                    <a:pt x="47" y="37"/>
                  </a:lnTo>
                  <a:close/>
                  <a:moveTo>
                    <a:pt x="10" y="0"/>
                  </a:moveTo>
                  <a:lnTo>
                    <a:pt x="28" y="590"/>
                  </a:lnTo>
                  <a:lnTo>
                    <a:pt x="148" y="590"/>
                  </a:lnTo>
                  <a:lnTo>
                    <a:pt x="157" y="0"/>
                  </a:lnTo>
                  <a:close/>
                  <a:moveTo>
                    <a:pt x="111" y="682"/>
                  </a:moveTo>
                  <a:lnTo>
                    <a:pt x="130" y="700"/>
                  </a:lnTo>
                  <a:lnTo>
                    <a:pt x="139" y="709"/>
                  </a:lnTo>
                  <a:lnTo>
                    <a:pt x="139" y="737"/>
                  </a:lnTo>
                  <a:lnTo>
                    <a:pt x="139" y="755"/>
                  </a:lnTo>
                  <a:lnTo>
                    <a:pt x="130" y="765"/>
                  </a:lnTo>
                  <a:lnTo>
                    <a:pt x="111" y="783"/>
                  </a:lnTo>
                  <a:lnTo>
                    <a:pt x="75" y="783"/>
                  </a:lnTo>
                  <a:lnTo>
                    <a:pt x="56" y="765"/>
                  </a:lnTo>
                  <a:lnTo>
                    <a:pt x="47" y="755"/>
                  </a:lnTo>
                  <a:lnTo>
                    <a:pt x="38" y="737"/>
                  </a:lnTo>
                  <a:lnTo>
                    <a:pt x="47" y="709"/>
                  </a:lnTo>
                  <a:lnTo>
                    <a:pt x="56" y="700"/>
                  </a:lnTo>
                  <a:lnTo>
                    <a:pt x="75" y="682"/>
                  </a:lnTo>
                  <a:close/>
                  <a:moveTo>
                    <a:pt x="93" y="645"/>
                  </a:moveTo>
                  <a:lnTo>
                    <a:pt x="56" y="654"/>
                  </a:lnTo>
                  <a:lnTo>
                    <a:pt x="28" y="673"/>
                  </a:lnTo>
                  <a:lnTo>
                    <a:pt x="10" y="700"/>
                  </a:lnTo>
                  <a:lnTo>
                    <a:pt x="1" y="737"/>
                  </a:lnTo>
                  <a:lnTo>
                    <a:pt x="10" y="765"/>
                  </a:lnTo>
                  <a:lnTo>
                    <a:pt x="28" y="792"/>
                  </a:lnTo>
                  <a:lnTo>
                    <a:pt x="56" y="811"/>
                  </a:lnTo>
                  <a:lnTo>
                    <a:pt x="93" y="820"/>
                  </a:lnTo>
                  <a:lnTo>
                    <a:pt x="121" y="811"/>
                  </a:lnTo>
                  <a:lnTo>
                    <a:pt x="148" y="792"/>
                  </a:lnTo>
                  <a:lnTo>
                    <a:pt x="167" y="765"/>
                  </a:lnTo>
                  <a:lnTo>
                    <a:pt x="176" y="737"/>
                  </a:lnTo>
                  <a:lnTo>
                    <a:pt x="167" y="700"/>
                  </a:lnTo>
                  <a:lnTo>
                    <a:pt x="148" y="673"/>
                  </a:lnTo>
                  <a:lnTo>
                    <a:pt x="121" y="654"/>
                  </a:lnTo>
                  <a:lnTo>
                    <a:pt x="93" y="645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701600" tIns="701600" rIns="701600" bIns="70160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Split - Text Left">
  <p:cSld name="3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0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5" name="Google Shape;3045;p227"/>
          <p:cNvSpPr txBox="1">
            <a:spLocks noGrp="1"/>
          </p:cNvSpPr>
          <p:nvPr>
            <p:ph type="title"/>
          </p:nvPr>
        </p:nvSpPr>
        <p:spPr>
          <a:xfrm>
            <a:off x="314534" y="325636"/>
            <a:ext cx="3622800" cy="8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3046" name="Google Shape;3046;p22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047" name="Google Shape;3047;p227"/>
          <p:cNvSpPr txBox="1">
            <a:spLocks noGrp="1"/>
          </p:cNvSpPr>
          <p:nvPr>
            <p:ph type="body" idx="1"/>
          </p:nvPr>
        </p:nvSpPr>
        <p:spPr>
          <a:xfrm>
            <a:off x="292856" y="2417734"/>
            <a:ext cx="3644400" cy="210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4316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877"/>
              <a:buChar char="●"/>
              <a:defRPr sz="975">
                <a:solidFill>
                  <a:schemeClr val="dk1"/>
                </a:solidFill>
              </a:defRPr>
            </a:lvl1pPr>
            <a:lvl2pPr marL="914400" lvl="1" indent="-271459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2pPr>
            <a:lvl3pPr marL="1371600" lvl="2" indent="-267173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07"/>
              <a:buChar char="●"/>
              <a:defRPr sz="675">
                <a:solidFill>
                  <a:schemeClr val="dk1"/>
                </a:solidFill>
              </a:defRPr>
            </a:lvl3pPr>
            <a:lvl4pPr marL="1828800" lvl="3" indent="-258601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472"/>
              <a:buChar char="●"/>
              <a:defRPr sz="525">
                <a:solidFill>
                  <a:schemeClr val="dk1"/>
                </a:solidFill>
              </a:defRPr>
            </a:lvl4pPr>
            <a:lvl5pPr marL="2286000" lvl="4" indent="-252172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371"/>
              <a:buChar char="●"/>
              <a:defRPr sz="412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3048" name="Google Shape;3048;p227"/>
          <p:cNvSpPr txBox="1">
            <a:spLocks noGrp="1"/>
          </p:cNvSpPr>
          <p:nvPr>
            <p:ph type="subTitle" idx="2"/>
          </p:nvPr>
        </p:nvSpPr>
        <p:spPr>
          <a:xfrm>
            <a:off x="315390" y="1782601"/>
            <a:ext cx="3348300" cy="446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Split - Text Right">
  <p:cSld name="3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0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0" name="Google Shape;3050;p228"/>
          <p:cNvSpPr txBox="1">
            <a:spLocks noGrp="1"/>
          </p:cNvSpPr>
          <p:nvPr>
            <p:ph type="title"/>
          </p:nvPr>
        </p:nvSpPr>
        <p:spPr>
          <a:xfrm>
            <a:off x="5073934" y="325636"/>
            <a:ext cx="3622800" cy="86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9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3051" name="Google Shape;3051;p22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052" name="Google Shape;3052;p228"/>
          <p:cNvSpPr txBox="1">
            <a:spLocks noGrp="1"/>
          </p:cNvSpPr>
          <p:nvPr>
            <p:ph type="body" idx="1"/>
          </p:nvPr>
        </p:nvSpPr>
        <p:spPr>
          <a:xfrm>
            <a:off x="5052256" y="2417734"/>
            <a:ext cx="3644400" cy="210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4316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877"/>
              <a:buChar char="●"/>
              <a:defRPr sz="975">
                <a:solidFill>
                  <a:schemeClr val="dk1"/>
                </a:solidFill>
              </a:defRPr>
            </a:lvl1pPr>
            <a:lvl2pPr marL="914400" lvl="1" indent="-271459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2pPr>
            <a:lvl3pPr marL="1371600" lvl="2" indent="-267173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607"/>
              <a:buChar char="●"/>
              <a:defRPr sz="675">
                <a:solidFill>
                  <a:schemeClr val="dk1"/>
                </a:solidFill>
              </a:defRPr>
            </a:lvl3pPr>
            <a:lvl4pPr marL="1828800" lvl="3" indent="-258601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472"/>
              <a:buChar char="●"/>
              <a:defRPr sz="525">
                <a:solidFill>
                  <a:schemeClr val="dk1"/>
                </a:solidFill>
              </a:defRPr>
            </a:lvl4pPr>
            <a:lvl5pPr marL="2286000" lvl="4" indent="-252172" algn="l">
              <a:lnSpc>
                <a:spcPct val="91000"/>
              </a:lnSpc>
              <a:spcBef>
                <a:spcPts val="1350"/>
              </a:spcBef>
              <a:spcAft>
                <a:spcPts val="0"/>
              </a:spcAft>
              <a:buClr>
                <a:srgbClr val="FF0000"/>
              </a:buClr>
              <a:buSzPts val="371"/>
              <a:buChar char="●"/>
              <a:defRPr sz="412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3053" name="Google Shape;3053;p228"/>
          <p:cNvSpPr txBox="1">
            <a:spLocks noGrp="1"/>
          </p:cNvSpPr>
          <p:nvPr>
            <p:ph type="subTitle" idx="2"/>
          </p:nvPr>
        </p:nvSpPr>
        <p:spPr>
          <a:xfrm>
            <a:off x="5074790" y="1782601"/>
            <a:ext cx="3348300" cy="446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SzPts val="1537"/>
              <a:buFont typeface="Poppins"/>
              <a:buNone/>
              <a:defRPr sz="153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Headline">
  <p:cSld name="37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0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5" name="Google Shape;3055;p22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056" name="Google Shape;3056;p229"/>
          <p:cNvSpPr txBox="1">
            <a:spLocks noGrp="1"/>
          </p:cNvSpPr>
          <p:nvPr>
            <p:ph type="title"/>
          </p:nvPr>
        </p:nvSpPr>
        <p:spPr>
          <a:xfrm>
            <a:off x="315025" y="319875"/>
            <a:ext cx="8594700" cy="4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Global Leader 1">
  <p:cSld name="37_Custom Layout_2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0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8" name="Google Shape;3058;p23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059" name="Google Shape;3059;p230"/>
          <p:cNvSpPr/>
          <p:nvPr/>
        </p:nvSpPr>
        <p:spPr>
          <a:xfrm>
            <a:off x="3256742" y="924675"/>
            <a:ext cx="2684700" cy="2673900"/>
          </a:xfrm>
          <a:prstGeom prst="roundRect">
            <a:avLst>
              <a:gd name="adj" fmla="val 1268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89975" tIns="89975" rIns="89975" bIns="899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78">
                <a:latin typeface="Inter"/>
                <a:ea typeface="Inter"/>
                <a:cs typeface="Inter"/>
                <a:sym typeface="Inter"/>
              </a:rPr>
              <a:t>   </a:t>
            </a:r>
            <a:endParaRPr sz="1378"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060" name="Google Shape;3060;p230"/>
          <p:cNvSpPr/>
          <p:nvPr/>
        </p:nvSpPr>
        <p:spPr>
          <a:xfrm>
            <a:off x="5999804" y="924675"/>
            <a:ext cx="2684700" cy="2673900"/>
          </a:xfrm>
          <a:prstGeom prst="roundRect">
            <a:avLst>
              <a:gd name="adj" fmla="val 1268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89975" tIns="89975" rIns="89975" bIns="899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78">
                <a:latin typeface="Inter"/>
                <a:ea typeface="Inter"/>
                <a:cs typeface="Inter"/>
                <a:sym typeface="Inter"/>
              </a:rPr>
              <a:t> </a:t>
            </a:r>
            <a:endParaRPr sz="1378"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3061" name="Google Shape;3061;p230" title="WEX_logo-asset piece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5397" y="3670856"/>
            <a:ext cx="8185989" cy="941147"/>
          </a:xfrm>
          <a:prstGeom prst="rect">
            <a:avLst/>
          </a:prstGeom>
          <a:noFill/>
          <a:ln>
            <a:noFill/>
          </a:ln>
        </p:spPr>
      </p:pic>
      <p:sp>
        <p:nvSpPr>
          <p:cNvPr id="3062" name="Google Shape;3062;p230"/>
          <p:cNvSpPr/>
          <p:nvPr/>
        </p:nvSpPr>
        <p:spPr>
          <a:xfrm>
            <a:off x="471593" y="924675"/>
            <a:ext cx="2684700" cy="2673900"/>
          </a:xfrm>
          <a:prstGeom prst="roundRect">
            <a:avLst>
              <a:gd name="adj" fmla="val 1268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89975" tIns="89975" rIns="89975" bIns="899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78">
                <a:latin typeface="Inter"/>
                <a:ea typeface="Inter"/>
                <a:cs typeface="Inter"/>
                <a:sym typeface="Inter"/>
              </a:rPr>
              <a:t> </a:t>
            </a:r>
            <a:endParaRPr sz="1378"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063" name="Google Shape;3063;p230"/>
          <p:cNvSpPr txBox="1"/>
          <p:nvPr/>
        </p:nvSpPr>
        <p:spPr>
          <a:xfrm>
            <a:off x="1018064" y="1009926"/>
            <a:ext cx="1554600" cy="37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975" tIns="89975" rIns="89975" bIns="899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25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Mobility</a:t>
            </a:r>
            <a:endParaRPr sz="1425" b="1">
              <a:solidFill>
                <a:srgbClr val="25146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064" name="Google Shape;3064;p230"/>
          <p:cNvSpPr txBox="1"/>
          <p:nvPr/>
        </p:nvSpPr>
        <p:spPr>
          <a:xfrm>
            <a:off x="3328951" y="1015227"/>
            <a:ext cx="2443500" cy="52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975" tIns="89975" rIns="89975" bIns="899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25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Health &amp; Benefits</a:t>
            </a:r>
            <a:endParaRPr sz="1425">
              <a:solidFill>
                <a:srgbClr val="25146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3065" name="Google Shape;3065;p230"/>
          <p:cNvSpPr txBox="1"/>
          <p:nvPr/>
        </p:nvSpPr>
        <p:spPr>
          <a:xfrm>
            <a:off x="6008094" y="1015199"/>
            <a:ext cx="2599500" cy="52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9975" tIns="89975" rIns="89975" bIns="8997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25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Corporate Payments</a:t>
            </a:r>
            <a:endParaRPr sz="1425">
              <a:solidFill>
                <a:srgbClr val="25146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3066" name="Google Shape;3066;p230"/>
          <p:cNvSpPr txBox="1"/>
          <p:nvPr/>
        </p:nvSpPr>
        <p:spPr>
          <a:xfrm>
            <a:off x="1131959" y="3943498"/>
            <a:ext cx="13269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7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6,500</a:t>
            </a:r>
            <a:endParaRPr sz="217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067" name="Google Shape;3067;p230"/>
          <p:cNvSpPr txBox="1"/>
          <p:nvPr/>
        </p:nvSpPr>
        <p:spPr>
          <a:xfrm>
            <a:off x="1447438" y="4112862"/>
            <a:ext cx="729900" cy="23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294"/>
              </a:spcBef>
              <a:spcAft>
                <a:spcPts val="0"/>
              </a:spcAft>
              <a:buNone/>
            </a:pPr>
            <a:r>
              <a:rPr lang="en" sz="899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employees</a:t>
            </a:r>
            <a:endParaRPr sz="899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3068" name="Google Shape;3068;p230" title="Medsurety-Logo-June-2023_Horizontal_Color1_NoTag-e1759873608633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95976" y="2615217"/>
            <a:ext cx="1000995" cy="250106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sp>
        <p:nvSpPr>
          <p:cNvPr id="3069" name="Google Shape;3069;p230"/>
          <p:cNvSpPr txBox="1"/>
          <p:nvPr/>
        </p:nvSpPr>
        <p:spPr>
          <a:xfrm>
            <a:off x="3720021" y="3943498"/>
            <a:ext cx="18066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7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$2.6 billion</a:t>
            </a:r>
            <a:endParaRPr sz="217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070" name="Google Shape;3070;p230"/>
          <p:cNvSpPr txBox="1"/>
          <p:nvPr/>
        </p:nvSpPr>
        <p:spPr>
          <a:xfrm>
            <a:off x="4006821" y="4112859"/>
            <a:ext cx="1191900" cy="2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294"/>
              </a:spcBef>
              <a:spcAft>
                <a:spcPts val="0"/>
              </a:spcAft>
              <a:buNone/>
            </a:pPr>
            <a:r>
              <a:rPr lang="en" sz="899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In revenue</a:t>
            </a:r>
            <a:endParaRPr sz="899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071" name="Google Shape;3071;p230"/>
          <p:cNvSpPr txBox="1"/>
          <p:nvPr/>
        </p:nvSpPr>
        <p:spPr>
          <a:xfrm>
            <a:off x="6422098" y="3943498"/>
            <a:ext cx="1771500" cy="29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7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40+ years</a:t>
            </a:r>
            <a:endParaRPr sz="217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072" name="Google Shape;3072;p230"/>
          <p:cNvSpPr txBox="1"/>
          <p:nvPr/>
        </p:nvSpPr>
        <p:spPr>
          <a:xfrm>
            <a:off x="6591221" y="4138547"/>
            <a:ext cx="1433400" cy="21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2875" tIns="32875" rIns="32875" bIns="3287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294"/>
              </a:spcBef>
              <a:spcAft>
                <a:spcPts val="0"/>
              </a:spcAft>
              <a:buNone/>
            </a:pPr>
            <a:r>
              <a:rPr lang="en" sz="899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Of proven success</a:t>
            </a:r>
            <a:endParaRPr sz="899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cxnSp>
        <p:nvCxnSpPr>
          <p:cNvPr id="3073" name="Google Shape;3073;p230"/>
          <p:cNvCxnSpPr/>
          <p:nvPr/>
        </p:nvCxnSpPr>
        <p:spPr>
          <a:xfrm>
            <a:off x="5994185" y="3833241"/>
            <a:ext cx="0" cy="663900"/>
          </a:xfrm>
          <a:prstGeom prst="straightConnector1">
            <a:avLst/>
          </a:prstGeom>
          <a:noFill/>
          <a:ln w="68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074" name="Google Shape;3074;p230"/>
          <p:cNvCxnSpPr/>
          <p:nvPr/>
        </p:nvCxnSpPr>
        <p:spPr>
          <a:xfrm>
            <a:off x="3252598" y="3833241"/>
            <a:ext cx="0" cy="663900"/>
          </a:xfrm>
          <a:prstGeom prst="straightConnector1">
            <a:avLst/>
          </a:prstGeom>
          <a:noFill/>
          <a:ln w="68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075" name="Google Shape;3075;p230" title="Wawa  _ Logo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3294" y="2148912"/>
            <a:ext cx="730030" cy="41064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6" name="Google Shape;3076;p230" title="Citgo_logo.svg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19436" y="2682315"/>
            <a:ext cx="250781" cy="270259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077" name="Google Shape;3077;p230" title="Werner Enterprises  _ Logo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799995" y="2125440"/>
            <a:ext cx="616100" cy="4106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8" name="Google Shape;3078;p230" title="Enterprise Mobility _ PREFERRED Logo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216224" y="2777470"/>
            <a:ext cx="825334" cy="100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9" name="Google Shape;3079;p230" title="REPAY _ Logo.jp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341013" y="2399350"/>
            <a:ext cx="825331" cy="214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0" name="Google Shape;3080;p230" title="IronPay  _ Logo.pn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502904" y="2330313"/>
            <a:ext cx="887847" cy="295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1" name="Google Shape;3081;p230" title="Valero_Energy_logo.svg.pn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1352845" y="2209339"/>
            <a:ext cx="342459" cy="242829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082" name="Google Shape;3082;p230" title="images.png"/>
          <p:cNvPicPr preferRelativeResize="0"/>
          <p:nvPr/>
        </p:nvPicPr>
        <p:blipFill rotWithShape="1">
          <a:blip r:embed="rId12">
            <a:alphaModFix/>
          </a:blip>
          <a:srcRect t="29000" b="27562"/>
          <a:stretch/>
        </p:blipFill>
        <p:spPr>
          <a:xfrm>
            <a:off x="1459223" y="3131875"/>
            <a:ext cx="496872" cy="2158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3" name="Google Shape;3083;p230" title="images-1.pn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520763" y="2302569"/>
            <a:ext cx="510823" cy="103377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084" name="Google Shape;3084;p230" title="Engine_Logo_Black.png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6309310" y="1695620"/>
            <a:ext cx="882074" cy="337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5" name="Google Shape;3085;p230" title="images-2.png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733551" y="3075354"/>
            <a:ext cx="422533" cy="259986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086" name="Google Shape;3086;p230" title="download.png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2287284" y="3176495"/>
            <a:ext cx="588005" cy="126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7" name="Google Shape;3087;p230" title="logo.jpg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4133378" y="1670391"/>
            <a:ext cx="944530" cy="226078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088" name="Google Shape;3088;p230" title="Surency _ Logo.png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4032994" y="2028415"/>
            <a:ext cx="1088399" cy="466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89" name="Google Shape;3089;p230" title="Virtual Card by First National Bank of Omaha _ Logo.png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7350824" y="1768391"/>
            <a:ext cx="1000998" cy="2452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0" name="Google Shape;3090;p230" title="Smart Autocare_Logo.png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6797950" y="2940138"/>
            <a:ext cx="1001001" cy="350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1" name="Google Shape;3091;p230" title="P66 Conoco 76 _Logo.png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819434" y="1674200"/>
            <a:ext cx="1486155" cy="337625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  <p:pic>
        <p:nvPicPr>
          <p:cNvPr id="3092" name="Google Shape;3092;p230" title="Doug's Heating and Air _ Logo.png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2423096" y="1760243"/>
            <a:ext cx="616102" cy="167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3" name="Google Shape;3093;p230" title="HFSinclair_Logojpg.jpg"/>
          <p:cNvPicPr preferRelativeResize="0"/>
          <p:nvPr/>
        </p:nvPicPr>
        <p:blipFill>
          <a:blip r:embed="rId23">
            <a:alphaModFix/>
          </a:blip>
          <a:stretch>
            <a:fillRect/>
          </a:stretch>
        </p:blipFill>
        <p:spPr>
          <a:xfrm>
            <a:off x="2109175" y="2732889"/>
            <a:ext cx="825349" cy="148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4" name="Google Shape;3094;p230" title="Paylocity_Logo.png"/>
          <p:cNvPicPr preferRelativeResize="0"/>
          <p:nvPr/>
        </p:nvPicPr>
        <p:blipFill>
          <a:blip r:embed="rId24">
            <a:alphaModFix/>
          </a:blip>
          <a:stretch>
            <a:fillRect/>
          </a:stretch>
        </p:blipFill>
        <p:spPr>
          <a:xfrm>
            <a:off x="3954750" y="3051336"/>
            <a:ext cx="1191900" cy="335714"/>
          </a:xfrm>
          <a:prstGeom prst="rect">
            <a:avLst/>
          </a:prstGeom>
          <a:noFill/>
          <a:ln>
            <a:noFill/>
          </a:ln>
        </p:spPr>
      </p:pic>
      <p:sp>
        <p:nvSpPr>
          <p:cNvPr id="3095" name="Google Shape;3095;p230"/>
          <p:cNvSpPr txBox="1"/>
          <p:nvPr/>
        </p:nvSpPr>
        <p:spPr>
          <a:xfrm>
            <a:off x="207698" y="239975"/>
            <a:ext cx="8594700" cy="5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A trusted global leader spanning three industries</a:t>
            </a:r>
            <a:endParaRPr sz="2250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3096" name="Google Shape;3096;p230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3097" name="Google Shape;3097;p230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3098" name="Google Shape;3098;p230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3099" name="Google Shape;3099;p230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3100" name="Google Shape;3100;p230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3101" name="Google Shape;3101;p230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3102" name="Google Shape;3102;p230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3103" name="Google Shape;3103;p230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3104" name="Google Shape;3104;p230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3105" name="Google Shape;3105;p230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3106" name="Google Shape;3106;p230"/>
          <p:cNvSpPr txBox="1">
            <a:spLocks noGrp="1"/>
          </p:cNvSpPr>
          <p:nvPr>
            <p:ph type="sldNum" idx="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07" name="Google Shape;3107;p230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</p:spTree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EX Global Leader 2">
  <p:cSld name="37_Custom Layout_2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9" name="Google Shape;3109;p23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10" name="Google Shape;3110;p231"/>
          <p:cNvSpPr txBox="1"/>
          <p:nvPr/>
        </p:nvSpPr>
        <p:spPr>
          <a:xfrm>
            <a:off x="207698" y="239975"/>
            <a:ext cx="8594700" cy="53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03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A trusted global leader spanning three industries</a:t>
            </a:r>
            <a:endParaRPr sz="2250" b="1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111" name="Google Shape;3111;p231"/>
          <p:cNvSpPr/>
          <p:nvPr/>
        </p:nvSpPr>
        <p:spPr>
          <a:xfrm>
            <a:off x="315025" y="869953"/>
            <a:ext cx="2819400" cy="3764400"/>
          </a:xfrm>
          <a:prstGeom prst="roundRect">
            <a:avLst>
              <a:gd name="adj" fmla="val 1515"/>
            </a:avLst>
          </a:prstGeom>
          <a:gradFill>
            <a:gsLst>
              <a:gs pos="0">
                <a:srgbClr val="FF0000"/>
              </a:gs>
              <a:gs pos="24000">
                <a:srgbClr val="C8102E"/>
              </a:gs>
              <a:gs pos="70000">
                <a:srgbClr val="56004E"/>
              </a:gs>
              <a:gs pos="100000">
                <a:srgbClr val="360058"/>
              </a:gs>
            </a:gsLst>
            <a:lin ang="18900732" scaled="0"/>
          </a:gra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latin typeface="Poppins Medium"/>
                <a:ea typeface="Poppins Medium"/>
                <a:cs typeface="Poppins Medium"/>
                <a:sym typeface="Poppins Medium"/>
              </a:rPr>
              <a:t>          </a:t>
            </a:r>
            <a:endParaRPr sz="525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12" name="Google Shape;3112;p231"/>
          <p:cNvSpPr/>
          <p:nvPr/>
        </p:nvSpPr>
        <p:spPr>
          <a:xfrm>
            <a:off x="3208428" y="869953"/>
            <a:ext cx="5609400" cy="3764400"/>
          </a:xfrm>
          <a:prstGeom prst="roundRect">
            <a:avLst>
              <a:gd name="adj" fmla="val 151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25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13" name="Google Shape;3113;p231"/>
          <p:cNvSpPr txBox="1"/>
          <p:nvPr/>
        </p:nvSpPr>
        <p:spPr>
          <a:xfrm>
            <a:off x="673817" y="1248441"/>
            <a:ext cx="21510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40+ years</a:t>
            </a:r>
            <a:endParaRPr sz="262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114" name="Google Shape;3114;p231"/>
          <p:cNvSpPr txBox="1"/>
          <p:nvPr/>
        </p:nvSpPr>
        <p:spPr>
          <a:xfrm>
            <a:off x="785939" y="1397611"/>
            <a:ext cx="1762500" cy="2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652"/>
              </a:spcBef>
              <a:spcAft>
                <a:spcPts val="0"/>
              </a:spcAft>
              <a:buNone/>
            </a:pPr>
            <a:r>
              <a:rPr lang="en" sz="103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Of proven success</a:t>
            </a:r>
            <a:endParaRPr sz="1035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115" name="Google Shape;3115;p231"/>
          <p:cNvSpPr txBox="1"/>
          <p:nvPr/>
        </p:nvSpPr>
        <p:spPr>
          <a:xfrm>
            <a:off x="546238" y="2514872"/>
            <a:ext cx="23319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$2.6 Billion</a:t>
            </a:r>
            <a:endParaRPr sz="262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116" name="Google Shape;3116;p231"/>
          <p:cNvSpPr txBox="1"/>
          <p:nvPr/>
        </p:nvSpPr>
        <p:spPr>
          <a:xfrm>
            <a:off x="785939" y="2659824"/>
            <a:ext cx="1762500" cy="2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652"/>
              </a:spcBef>
              <a:spcAft>
                <a:spcPts val="0"/>
              </a:spcAft>
              <a:buNone/>
            </a:pPr>
            <a:r>
              <a:rPr lang="en" sz="103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In revenue</a:t>
            </a:r>
            <a:endParaRPr sz="1035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117" name="Google Shape;3117;p231"/>
          <p:cNvSpPr txBox="1"/>
          <p:nvPr/>
        </p:nvSpPr>
        <p:spPr>
          <a:xfrm>
            <a:off x="546238" y="3748359"/>
            <a:ext cx="2331900" cy="3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6,500</a:t>
            </a:r>
            <a:endParaRPr sz="2625" b="1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118" name="Google Shape;3118;p231"/>
          <p:cNvSpPr txBox="1"/>
          <p:nvPr/>
        </p:nvSpPr>
        <p:spPr>
          <a:xfrm>
            <a:off x="785939" y="3893311"/>
            <a:ext cx="1762500" cy="27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950" tIns="41950" rIns="41950" bIns="4195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1652"/>
              </a:spcBef>
              <a:spcAft>
                <a:spcPts val="0"/>
              </a:spcAft>
              <a:buNone/>
            </a:pPr>
            <a:r>
              <a:rPr lang="en" sz="103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employees</a:t>
            </a:r>
            <a:endParaRPr sz="1035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119" name="Google Shape;3119;p231"/>
          <p:cNvSpPr txBox="1"/>
          <p:nvPr/>
        </p:nvSpPr>
        <p:spPr>
          <a:xfrm>
            <a:off x="3281893" y="906050"/>
            <a:ext cx="27750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825" tIns="93825" rIns="93825" bIns="938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Mobility</a:t>
            </a:r>
            <a:endParaRPr sz="1500" b="1">
              <a:solidFill>
                <a:srgbClr val="25146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120" name="Google Shape;3120;p231"/>
          <p:cNvSpPr txBox="1"/>
          <p:nvPr/>
        </p:nvSpPr>
        <p:spPr>
          <a:xfrm>
            <a:off x="3281893" y="2276704"/>
            <a:ext cx="27750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825" tIns="93825" rIns="93825" bIns="938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Health &amp; Benefits</a:t>
            </a:r>
            <a:endParaRPr sz="1500" b="1">
              <a:solidFill>
                <a:srgbClr val="25146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121" name="Google Shape;3121;p231"/>
          <p:cNvSpPr txBox="1"/>
          <p:nvPr/>
        </p:nvSpPr>
        <p:spPr>
          <a:xfrm>
            <a:off x="3281893" y="3448767"/>
            <a:ext cx="2775000" cy="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825" tIns="93825" rIns="93825" bIns="938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 b="1">
                <a:solidFill>
                  <a:srgbClr val="25146F"/>
                </a:solidFill>
                <a:latin typeface="Poppins"/>
                <a:ea typeface="Poppins"/>
                <a:cs typeface="Poppins"/>
                <a:sym typeface="Poppins"/>
              </a:rPr>
              <a:t>Corporate Payments</a:t>
            </a:r>
            <a:endParaRPr sz="1500" b="1">
              <a:solidFill>
                <a:srgbClr val="25146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3122" name="Google Shape;3122;p231" title="Valero_Energy_logo.svg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89933" y="1337836"/>
            <a:ext cx="357189" cy="253245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123" name="Google Shape;3123;p231" title="Citgo_logo.svg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31392" y="1323535"/>
            <a:ext cx="261570" cy="281855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124" name="Google Shape;3124;p231" title="images.png"/>
          <p:cNvPicPr preferRelativeResize="0"/>
          <p:nvPr/>
        </p:nvPicPr>
        <p:blipFill rotWithShape="1">
          <a:blip r:embed="rId5">
            <a:alphaModFix/>
          </a:blip>
          <a:srcRect t="29000" b="27562"/>
          <a:stretch/>
        </p:blipFill>
        <p:spPr>
          <a:xfrm>
            <a:off x="8021390" y="1381921"/>
            <a:ext cx="518248" cy="2250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5" name="Google Shape;3125;p231" title="images-2.pn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389922" y="1768798"/>
            <a:ext cx="440710" cy="271138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126" name="Google Shape;3126;p231" title="images-1.pn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495773" y="1850472"/>
            <a:ext cx="532797" cy="107811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127" name="Google Shape;3127;p231" title="download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158842" y="1838366"/>
            <a:ext cx="613301" cy="1320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8" name="Google Shape;3128;p231" title="Medsurety-Logo-June-2023_Horizontal_Color1_NoTag-e1759873608633.pn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073016" y="2850943"/>
            <a:ext cx="1029081" cy="257270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129" name="Google Shape;3129;p231" title="logo.jp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404800" y="2883575"/>
            <a:ext cx="845581" cy="198964"/>
          </a:xfrm>
          <a:prstGeom prst="rect">
            <a:avLst/>
          </a:prstGeom>
          <a:solidFill>
            <a:srgbClr val="FCFCFF"/>
          </a:solidFill>
          <a:ln>
            <a:noFill/>
          </a:ln>
        </p:spPr>
      </p:pic>
      <p:pic>
        <p:nvPicPr>
          <p:cNvPr id="3130" name="Google Shape;3130;p231" title="Engine_Logo_Black.pn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370595" y="3999467"/>
            <a:ext cx="920013" cy="35214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131" name="Google Shape;3131;p231"/>
          <p:cNvCxnSpPr/>
          <p:nvPr/>
        </p:nvCxnSpPr>
        <p:spPr>
          <a:xfrm>
            <a:off x="546238" y="2118563"/>
            <a:ext cx="2397600" cy="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132" name="Google Shape;3132;p231"/>
          <p:cNvCxnSpPr/>
          <p:nvPr/>
        </p:nvCxnSpPr>
        <p:spPr>
          <a:xfrm>
            <a:off x="546238" y="3372019"/>
            <a:ext cx="2397600" cy="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133" name="Google Shape;3133;p231"/>
          <p:cNvSpPr/>
          <p:nvPr/>
        </p:nvSpPr>
        <p:spPr>
          <a:xfrm>
            <a:off x="3376988" y="2109576"/>
            <a:ext cx="5291100" cy="13500"/>
          </a:xfrm>
          <a:prstGeom prst="rect">
            <a:avLst/>
          </a:prstGeom>
          <a:solidFill>
            <a:srgbClr val="D1DC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25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34" name="Google Shape;3134;p231"/>
          <p:cNvSpPr/>
          <p:nvPr/>
        </p:nvSpPr>
        <p:spPr>
          <a:xfrm>
            <a:off x="3376988" y="3358573"/>
            <a:ext cx="5291100" cy="13500"/>
          </a:xfrm>
          <a:prstGeom prst="rect">
            <a:avLst/>
          </a:prstGeom>
          <a:solidFill>
            <a:srgbClr val="D1DCFF"/>
          </a:solidFill>
          <a:ln>
            <a:noFill/>
          </a:ln>
        </p:spPr>
        <p:txBody>
          <a:bodyPr spcFirstLastPara="1" wrap="square" lIns="34275" tIns="34275" rIns="34275" bIns="3427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25"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pic>
        <p:nvPicPr>
          <p:cNvPr id="3135" name="Google Shape;3135;p231" title="Wawa  _ Logo.png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7944751" y="1686336"/>
            <a:ext cx="671519" cy="377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6" name="Google Shape;3136;p231" title="Werner Enterprises  _ Logo.png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7092886" y="1699040"/>
            <a:ext cx="616100" cy="4106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7" name="Google Shape;3137;p231" title="Enterprise Mobility _ PREFERRED Logo.png"/>
          <p:cNvPicPr preferRelativeResize="0"/>
          <p:nvPr/>
        </p:nvPicPr>
        <p:blipFill>
          <a:blip r:embed="rId14">
            <a:alphaModFix/>
          </a:blip>
          <a:stretch>
            <a:fillRect/>
          </a:stretch>
        </p:blipFill>
        <p:spPr>
          <a:xfrm>
            <a:off x="6878645" y="1440596"/>
            <a:ext cx="825334" cy="100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8" name="Google Shape;3138;p231" title="Surency _ Logo.png"/>
          <p:cNvPicPr preferRelativeResize="0"/>
          <p:nvPr/>
        </p:nvPicPr>
        <p:blipFill>
          <a:blip r:embed="rId15">
            <a:alphaModFix/>
          </a:blip>
          <a:stretch>
            <a:fillRect/>
          </a:stretch>
        </p:blipFill>
        <p:spPr>
          <a:xfrm>
            <a:off x="4686068" y="2773034"/>
            <a:ext cx="1029081" cy="441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9" name="Google Shape;3139;p231" title="REPAY _ Logo.jpg"/>
          <p:cNvPicPr preferRelativeResize="0"/>
          <p:nvPr/>
        </p:nvPicPr>
        <p:blipFill>
          <a:blip r:embed="rId16">
            <a:alphaModFix/>
          </a:blip>
          <a:stretch>
            <a:fillRect/>
          </a:stretch>
        </p:blipFill>
        <p:spPr>
          <a:xfrm>
            <a:off x="5583309" y="4074681"/>
            <a:ext cx="825331" cy="214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0" name="Google Shape;3140;p231" title="IronPay  _ Logo.png"/>
          <p:cNvPicPr preferRelativeResize="0"/>
          <p:nvPr/>
        </p:nvPicPr>
        <p:blipFill>
          <a:blip r:embed="rId17">
            <a:alphaModFix/>
          </a:blip>
          <a:stretch>
            <a:fillRect/>
          </a:stretch>
        </p:blipFill>
        <p:spPr>
          <a:xfrm>
            <a:off x="6671176" y="4004212"/>
            <a:ext cx="845581" cy="28186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1" name="Google Shape;3141;p231" title="Virtual Card by First National Bank of Omaha _ Logo.png"/>
          <p:cNvPicPr preferRelativeResize="0"/>
          <p:nvPr/>
        </p:nvPicPr>
        <p:blipFill>
          <a:blip r:embed="rId18">
            <a:alphaModFix/>
          </a:blip>
          <a:stretch>
            <a:fillRect/>
          </a:stretch>
        </p:blipFill>
        <p:spPr>
          <a:xfrm>
            <a:off x="4430547" y="4088521"/>
            <a:ext cx="944530" cy="231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2" name="Google Shape;3142;p231" title="Smart Autocare_Logo.png"/>
          <p:cNvPicPr preferRelativeResize="0"/>
          <p:nvPr/>
        </p:nvPicPr>
        <p:blipFill>
          <a:blip r:embed="rId19">
            <a:alphaModFix/>
          </a:blip>
          <a:stretch>
            <a:fillRect/>
          </a:stretch>
        </p:blipFill>
        <p:spPr>
          <a:xfrm>
            <a:off x="7708975" y="3949582"/>
            <a:ext cx="920001" cy="322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3" name="Google Shape;3143;p231" title="Logo_Lifetime Benefit Solutions.png"/>
          <p:cNvPicPr preferRelativeResize="0"/>
          <p:nvPr/>
        </p:nvPicPr>
        <p:blipFill>
          <a:blip r:embed="rId20">
            <a:alphaModFix/>
          </a:blip>
          <a:stretch>
            <a:fillRect/>
          </a:stretch>
        </p:blipFill>
        <p:spPr>
          <a:xfrm>
            <a:off x="7401450" y="2823886"/>
            <a:ext cx="1088401" cy="31138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4" name="Google Shape;3144;p231" title="P66 Conoco 76 _Logo.png"/>
          <p:cNvPicPr preferRelativeResize="0"/>
          <p:nvPr/>
        </p:nvPicPr>
        <p:blipFill>
          <a:blip r:embed="rId21">
            <a:alphaModFix/>
          </a:blip>
          <a:stretch>
            <a:fillRect/>
          </a:stretch>
        </p:blipFill>
        <p:spPr>
          <a:xfrm>
            <a:off x="5075059" y="1295650"/>
            <a:ext cx="1486155" cy="337625"/>
          </a:xfrm>
          <a:prstGeom prst="rect">
            <a:avLst/>
          </a:prstGeom>
          <a:solidFill>
            <a:schemeClr val="lt1"/>
          </a:solidFill>
          <a:ln>
            <a:noFill/>
          </a:ln>
        </p:spPr>
      </p:pic>
      <p:pic>
        <p:nvPicPr>
          <p:cNvPr id="3145" name="Google Shape;3145;p231" title="Doug's Heating and Air _ Logo.png"/>
          <p:cNvPicPr preferRelativeResize="0"/>
          <p:nvPr/>
        </p:nvPicPr>
        <p:blipFill>
          <a:blip r:embed="rId22">
            <a:alphaModFix/>
          </a:blip>
          <a:stretch>
            <a:fillRect/>
          </a:stretch>
        </p:blipFill>
        <p:spPr>
          <a:xfrm>
            <a:off x="5141646" y="1787768"/>
            <a:ext cx="616102" cy="1673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Background">
  <p:cSld name="37_Custom Layout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7" name="Google Shape;3147;p23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Arrow | Background 2">
  <p:cSld name="38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9" name="Google Shape;3149;p23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3150" name="Google Shape;3150;p233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3151" name="Google Shape;3151;p233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3152" name="Google Shape;3152;p233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3153" name="Google Shape;3153;p233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3154" name="Google Shape;3154;p233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3155" name="Google Shape;3155;p233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3156" name="Google Shape;3156;p233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3157" name="Google Shape;3157;p233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3158" name="Google Shape;3158;p233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3159" name="Google Shape;3159;p233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3160" name="Google Shape;3160;p233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</p:spTree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| Headline - Gradient Box - Photo">
  <p:cSld name="50_Custom Layout">
    <p:spTree>
      <p:nvGrpSpPr>
        <p:cNvPr id="1" name="Shape 3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2" name="Google Shape;3162;p234"/>
          <p:cNvSpPr/>
          <p:nvPr/>
        </p:nvSpPr>
        <p:spPr>
          <a:xfrm>
            <a:off x="336654" y="1043217"/>
            <a:ext cx="3622800" cy="3503100"/>
          </a:xfrm>
          <a:prstGeom prst="roundRect">
            <a:avLst>
              <a:gd name="adj" fmla="val 2420"/>
            </a:avLst>
          </a:prstGeom>
          <a:gradFill>
            <a:gsLst>
              <a:gs pos="0">
                <a:srgbClr val="FF0103"/>
              </a:gs>
              <a:gs pos="78000">
                <a:schemeClr val="dk1"/>
              </a:gs>
              <a:gs pos="100000">
                <a:schemeClr val="dk1"/>
              </a:gs>
            </a:gsLst>
            <a:lin ang="2700006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63" name="Google Shape;3163;p23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64" name="Google Shape;3164;p234"/>
          <p:cNvSpPr>
            <a:spLocks noGrp="1"/>
          </p:cNvSpPr>
          <p:nvPr>
            <p:ph type="pic" idx="2"/>
          </p:nvPr>
        </p:nvSpPr>
        <p:spPr>
          <a:xfrm>
            <a:off x="4049979" y="1050131"/>
            <a:ext cx="4778700" cy="3503400"/>
          </a:xfrm>
          <a:prstGeom prst="roundRect">
            <a:avLst>
              <a:gd name="adj" fmla="val 2712"/>
            </a:avLst>
          </a:prstGeom>
          <a:noFill/>
          <a:ln>
            <a:noFill/>
          </a:ln>
        </p:spPr>
      </p:sp>
      <p:sp>
        <p:nvSpPr>
          <p:cNvPr id="3165" name="Google Shape;3165;p234"/>
          <p:cNvSpPr txBox="1">
            <a:spLocks noGrp="1"/>
          </p:cNvSpPr>
          <p:nvPr>
            <p:ph type="body" idx="1"/>
          </p:nvPr>
        </p:nvSpPr>
        <p:spPr>
          <a:xfrm>
            <a:off x="589995" y="2860575"/>
            <a:ext cx="3234900" cy="146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lt1"/>
                </a:solidFill>
              </a:defRPr>
            </a:lvl1pPr>
            <a:lvl2pPr marL="914400" lvl="1" indent="-28003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lt1"/>
                </a:solidFill>
              </a:defRPr>
            </a:lvl2pPr>
            <a:lvl3pPr marL="1371600" lvl="2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lt1"/>
                </a:solidFill>
              </a:defRPr>
            </a:lvl3pPr>
            <a:lvl4pPr marL="1828800" lvl="3" indent="-262887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lt1"/>
                </a:solidFill>
              </a:defRPr>
            </a:lvl4pPr>
            <a:lvl5pPr marL="2286000" lvl="4" indent="-23098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Char char="●"/>
              <a:defRPr sz="100">
                <a:solidFill>
                  <a:schemeClr val="lt1"/>
                </a:solidFill>
              </a:defRPr>
            </a:lvl5pPr>
            <a:lvl6pPr marL="2743200" lvl="5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6pPr>
            <a:lvl7pPr marL="3200400" lvl="6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7pPr>
            <a:lvl8pPr marL="3657600" lvl="7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8pPr>
            <a:lvl9pPr marL="4114800" lvl="8" indent="-230981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Char char="•"/>
              <a:defRPr sz="100"/>
            </a:lvl9pPr>
          </a:lstStyle>
          <a:p>
            <a:endParaRPr/>
          </a:p>
        </p:txBody>
      </p:sp>
      <p:sp>
        <p:nvSpPr>
          <p:cNvPr id="3166" name="Google Shape;3166;p234"/>
          <p:cNvSpPr txBox="1">
            <a:spLocks noGrp="1"/>
          </p:cNvSpPr>
          <p:nvPr>
            <p:ph type="subTitle" idx="3"/>
          </p:nvPr>
        </p:nvSpPr>
        <p:spPr>
          <a:xfrm>
            <a:off x="608528" y="2245781"/>
            <a:ext cx="3234900" cy="4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2329"/>
              <a:buNone/>
              <a:defRPr sz="2587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3167" name="Google Shape;3167;p234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46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Headline - Image - Text Right Box">
  <p:cSld name="5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9" name="Google Shape;3169;p235"/>
          <p:cNvSpPr/>
          <p:nvPr/>
        </p:nvSpPr>
        <p:spPr>
          <a:xfrm rot="10800000">
            <a:off x="4022638" y="1051975"/>
            <a:ext cx="4811602" cy="3503914"/>
          </a:xfrm>
          <a:custGeom>
            <a:avLst/>
            <a:gdLst/>
            <a:ahLst/>
            <a:cxnLst/>
            <a:rect l="l" t="t" r="r" b="b"/>
            <a:pathLst>
              <a:path w="9623203" h="7007828" extrusionOk="0">
                <a:moveTo>
                  <a:pt x="165354" y="0"/>
                </a:moveTo>
                <a:lnTo>
                  <a:pt x="9457849" y="0"/>
                </a:lnTo>
                <a:cubicBezTo>
                  <a:pt x="9549098" y="0"/>
                  <a:pt x="9623203" y="74105"/>
                  <a:pt x="9623203" y="165354"/>
                </a:cubicBezTo>
                <a:lnTo>
                  <a:pt x="9623203" y="6842475"/>
                </a:lnTo>
                <a:cubicBezTo>
                  <a:pt x="9623203" y="6933724"/>
                  <a:pt x="9549098" y="7007829"/>
                  <a:pt x="9457849" y="7007829"/>
                </a:cubicBezTo>
                <a:lnTo>
                  <a:pt x="190500" y="7007829"/>
                </a:lnTo>
                <a:cubicBezTo>
                  <a:pt x="85344" y="7007829"/>
                  <a:pt x="0" y="6922484"/>
                  <a:pt x="0" y="6817329"/>
                </a:cubicBezTo>
                <a:lnTo>
                  <a:pt x="0" y="165354"/>
                </a:lnTo>
                <a:cubicBezTo>
                  <a:pt x="0" y="74105"/>
                  <a:pt x="74105" y="0"/>
                  <a:pt x="165354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23000">
                <a:srgbClr val="FFFFFF"/>
              </a:gs>
              <a:gs pos="51000">
                <a:srgbClr val="F2F4FC">
                  <a:alpha val="90588"/>
                </a:srgbClr>
              </a:gs>
              <a:gs pos="82000">
                <a:srgbClr val="E7EAFA">
                  <a:alpha val="82353"/>
                </a:srgbClr>
              </a:gs>
              <a:gs pos="100000">
                <a:srgbClr val="E3E7FA">
                  <a:alpha val="80000"/>
                </a:srgbClr>
              </a:gs>
            </a:gsLst>
            <a:lin ang="16200038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70" name="Google Shape;3170;p235"/>
          <p:cNvSpPr>
            <a:spLocks noGrp="1"/>
          </p:cNvSpPr>
          <p:nvPr>
            <p:ph type="pic" idx="2"/>
          </p:nvPr>
        </p:nvSpPr>
        <p:spPr>
          <a:xfrm>
            <a:off x="348885" y="1050131"/>
            <a:ext cx="3610500" cy="3503400"/>
          </a:xfrm>
          <a:prstGeom prst="roundRect">
            <a:avLst>
              <a:gd name="adj" fmla="val 4573"/>
            </a:avLst>
          </a:prstGeom>
          <a:noFill/>
          <a:ln>
            <a:noFill/>
          </a:ln>
        </p:spPr>
      </p:sp>
      <p:sp>
        <p:nvSpPr>
          <p:cNvPr id="3171" name="Google Shape;3171;p23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72" name="Google Shape;3172;p235"/>
          <p:cNvSpPr txBox="1">
            <a:spLocks noGrp="1"/>
          </p:cNvSpPr>
          <p:nvPr>
            <p:ph type="body" idx="1"/>
          </p:nvPr>
        </p:nvSpPr>
        <p:spPr>
          <a:xfrm>
            <a:off x="4291905" y="2200969"/>
            <a:ext cx="4379100" cy="22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dk1"/>
                </a:solidFill>
              </a:defRPr>
            </a:lvl1pPr>
            <a:lvl2pPr marL="914400" lvl="1" indent="-280031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dk1"/>
                </a:solidFill>
              </a:defRPr>
            </a:lvl2pPr>
            <a:lvl3pPr marL="1371600" lvl="2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3pPr>
            <a:lvl4pPr marL="1828800" lvl="3" indent="-262887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dk1"/>
                </a:solidFill>
              </a:defRPr>
            </a:lvl4pPr>
            <a:lvl5pPr marL="2286000" lvl="4" indent="-254315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100000"/>
              </a:lnSpc>
              <a:spcBef>
                <a:spcPts val="112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100000"/>
              </a:lnSpc>
              <a:spcBef>
                <a:spcPts val="1125"/>
              </a:spcBef>
              <a:spcAft>
                <a:spcPts val="1125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3173" name="Google Shape;3173;p235"/>
          <p:cNvSpPr txBox="1">
            <a:spLocks noGrp="1"/>
          </p:cNvSpPr>
          <p:nvPr>
            <p:ph type="subTitle" idx="3"/>
          </p:nvPr>
        </p:nvSpPr>
        <p:spPr>
          <a:xfrm>
            <a:off x="4280667" y="1293281"/>
            <a:ext cx="4379100" cy="47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2329"/>
              <a:buNone/>
              <a:defRPr sz="258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  <p:sp>
        <p:nvSpPr>
          <p:cNvPr id="3174" name="Google Shape;3174;p235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46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Image - Text Right Box">
  <p:cSld name="5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6" name="Google Shape;3176;p236"/>
          <p:cNvSpPr/>
          <p:nvPr/>
        </p:nvSpPr>
        <p:spPr>
          <a:xfrm rot="10800000">
            <a:off x="4022637" y="403751"/>
            <a:ext cx="4811602" cy="4152138"/>
          </a:xfrm>
          <a:custGeom>
            <a:avLst/>
            <a:gdLst/>
            <a:ahLst/>
            <a:cxnLst/>
            <a:rect l="l" t="t" r="r" b="b"/>
            <a:pathLst>
              <a:path w="9623203" h="7007828" extrusionOk="0">
                <a:moveTo>
                  <a:pt x="165354" y="0"/>
                </a:moveTo>
                <a:lnTo>
                  <a:pt x="9457849" y="0"/>
                </a:lnTo>
                <a:cubicBezTo>
                  <a:pt x="9549098" y="0"/>
                  <a:pt x="9623203" y="74105"/>
                  <a:pt x="9623203" y="165354"/>
                </a:cubicBezTo>
                <a:lnTo>
                  <a:pt x="9623203" y="6842475"/>
                </a:lnTo>
                <a:cubicBezTo>
                  <a:pt x="9623203" y="6933724"/>
                  <a:pt x="9549098" y="7007829"/>
                  <a:pt x="9457849" y="7007829"/>
                </a:cubicBezTo>
                <a:lnTo>
                  <a:pt x="190500" y="7007829"/>
                </a:lnTo>
                <a:cubicBezTo>
                  <a:pt x="85344" y="7007829"/>
                  <a:pt x="0" y="6922484"/>
                  <a:pt x="0" y="6817329"/>
                </a:cubicBezTo>
                <a:lnTo>
                  <a:pt x="0" y="165354"/>
                </a:lnTo>
                <a:cubicBezTo>
                  <a:pt x="0" y="74105"/>
                  <a:pt x="74105" y="0"/>
                  <a:pt x="165354" y="0"/>
                </a:cubicBezTo>
                <a:close/>
              </a:path>
            </a:pathLst>
          </a:custGeom>
          <a:gradFill>
            <a:gsLst>
              <a:gs pos="0">
                <a:srgbClr val="FFFFFF"/>
              </a:gs>
              <a:gs pos="23000">
                <a:srgbClr val="FFFFFF"/>
              </a:gs>
              <a:gs pos="51000">
                <a:srgbClr val="F2F4FC">
                  <a:alpha val="90588"/>
                </a:srgbClr>
              </a:gs>
              <a:gs pos="82000">
                <a:srgbClr val="E7EAFA">
                  <a:alpha val="82353"/>
                </a:srgbClr>
              </a:gs>
              <a:gs pos="100000">
                <a:srgbClr val="E3E7FA">
                  <a:alpha val="80000"/>
                </a:srgbClr>
              </a:gs>
            </a:gsLst>
            <a:lin ang="16200038" scaled="0"/>
          </a:gradFill>
          <a:ln w="5125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77" name="Google Shape;3177;p236"/>
          <p:cNvSpPr>
            <a:spLocks noGrp="1"/>
          </p:cNvSpPr>
          <p:nvPr>
            <p:ph type="pic" idx="2"/>
          </p:nvPr>
        </p:nvSpPr>
        <p:spPr>
          <a:xfrm>
            <a:off x="348885" y="407194"/>
            <a:ext cx="3610500" cy="4146300"/>
          </a:xfrm>
          <a:prstGeom prst="roundRect">
            <a:avLst>
              <a:gd name="adj" fmla="val 3414"/>
            </a:avLst>
          </a:prstGeom>
          <a:noFill/>
          <a:ln>
            <a:noFill/>
          </a:ln>
        </p:spPr>
      </p:sp>
      <p:sp>
        <p:nvSpPr>
          <p:cNvPr id="3178" name="Google Shape;3178;p236"/>
          <p:cNvSpPr txBox="1">
            <a:spLocks noGrp="1"/>
          </p:cNvSpPr>
          <p:nvPr>
            <p:ph type="title"/>
          </p:nvPr>
        </p:nvSpPr>
        <p:spPr>
          <a:xfrm>
            <a:off x="4306618" y="786994"/>
            <a:ext cx="4369500" cy="81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3179" name="Google Shape;3179;p23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80" name="Google Shape;3180;p236"/>
          <p:cNvSpPr txBox="1">
            <a:spLocks noGrp="1"/>
          </p:cNvSpPr>
          <p:nvPr>
            <p:ph type="body" idx="1"/>
          </p:nvPr>
        </p:nvSpPr>
        <p:spPr>
          <a:xfrm>
            <a:off x="4271406" y="2550318"/>
            <a:ext cx="4404600" cy="155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88602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945"/>
              <a:buChar char="●"/>
              <a:defRPr sz="1050">
                <a:solidFill>
                  <a:schemeClr val="dk1"/>
                </a:solidFill>
              </a:defRPr>
            </a:lvl1pPr>
            <a:lvl2pPr marL="914400" lvl="1" indent="-280031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810"/>
              <a:buChar char="●"/>
              <a:defRPr sz="900">
                <a:solidFill>
                  <a:schemeClr val="dk1"/>
                </a:solidFill>
              </a:defRPr>
            </a:lvl2pPr>
            <a:lvl3pPr marL="1371600" lvl="2" indent="-271459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675"/>
              <a:buChar char="●"/>
              <a:defRPr sz="750">
                <a:solidFill>
                  <a:schemeClr val="dk1"/>
                </a:solidFill>
              </a:defRPr>
            </a:lvl3pPr>
            <a:lvl4pPr marL="1828800" lvl="3" indent="-262887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540"/>
              <a:buChar char="●"/>
              <a:defRPr sz="600">
                <a:solidFill>
                  <a:schemeClr val="dk1"/>
                </a:solidFill>
              </a:defRPr>
            </a:lvl4pPr>
            <a:lvl5pPr marL="2286000" lvl="4" indent="-254315" algn="l">
              <a:lnSpc>
                <a:spcPct val="105000"/>
              </a:lnSpc>
              <a:spcBef>
                <a:spcPts val="1350"/>
              </a:spcBef>
              <a:spcAft>
                <a:spcPts val="0"/>
              </a:spcAft>
              <a:buClr>
                <a:srgbClr val="DA0025"/>
              </a:buClr>
              <a:buSzPts val="405"/>
              <a:buChar char="●"/>
              <a:defRPr sz="450">
                <a:solidFill>
                  <a:schemeClr val="dk1"/>
                </a:solidFill>
              </a:defRPr>
            </a:lvl5pPr>
            <a:lvl6pPr marL="2743200" lvl="5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6pPr>
            <a:lvl7pPr marL="3200400" lvl="6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7pPr>
            <a:lvl8pPr marL="3657600" lvl="7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8pPr>
            <a:lvl9pPr marL="4114800" lvl="8" indent="-271459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75"/>
              <a:buChar char="•"/>
              <a:defRPr sz="187"/>
            </a:lvl9pPr>
          </a:lstStyle>
          <a:p>
            <a:endParaRPr/>
          </a:p>
        </p:txBody>
      </p:sp>
      <p:sp>
        <p:nvSpPr>
          <p:cNvPr id="3181" name="Google Shape;3181;p236"/>
          <p:cNvSpPr txBox="1">
            <a:spLocks noGrp="1"/>
          </p:cNvSpPr>
          <p:nvPr>
            <p:ph type="subTitle" idx="3"/>
          </p:nvPr>
        </p:nvSpPr>
        <p:spPr>
          <a:xfrm>
            <a:off x="4306618" y="1828799"/>
            <a:ext cx="4369500" cy="47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None/>
              <a:defRPr sz="153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None/>
              <a:defRPr sz="750"/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None/>
              <a:defRPr sz="675"/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None/>
              <a:defRPr sz="6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Light Arrow | Image - Text Right">
  <p:cSld name="5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3" name="Google Shape;3183;p237"/>
          <p:cNvSpPr>
            <a:spLocks noGrp="1"/>
          </p:cNvSpPr>
          <p:nvPr>
            <p:ph type="pic" idx="2"/>
          </p:nvPr>
        </p:nvSpPr>
        <p:spPr>
          <a:xfrm>
            <a:off x="413170" y="428625"/>
            <a:ext cx="4203600" cy="4107600"/>
          </a:xfrm>
          <a:prstGeom prst="roundRect">
            <a:avLst>
              <a:gd name="adj" fmla="val 3414"/>
            </a:avLst>
          </a:prstGeom>
          <a:noFill/>
          <a:ln>
            <a:noFill/>
          </a:ln>
        </p:spPr>
      </p:sp>
      <p:sp>
        <p:nvSpPr>
          <p:cNvPr id="3184" name="Google Shape;3184;p237"/>
          <p:cNvSpPr txBox="1">
            <a:spLocks noGrp="1"/>
          </p:cNvSpPr>
          <p:nvPr>
            <p:ph type="title"/>
          </p:nvPr>
        </p:nvSpPr>
        <p:spPr>
          <a:xfrm>
            <a:off x="5056000" y="1482328"/>
            <a:ext cx="3864000" cy="123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2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37"/>
              <a:buFont typeface="Poppins"/>
              <a:buNone/>
              <a:defRPr sz="3037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3185" name="Google Shape;3185;p237"/>
          <p:cNvSpPr txBox="1">
            <a:spLocks noGrp="1"/>
          </p:cNvSpPr>
          <p:nvPr>
            <p:ph type="subTitle" idx="1"/>
          </p:nvPr>
        </p:nvSpPr>
        <p:spPr>
          <a:xfrm>
            <a:off x="5056000" y="2921794"/>
            <a:ext cx="3864000" cy="7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1384"/>
              <a:buFont typeface="Poppins SemiBold"/>
              <a:buNone/>
              <a:defRPr sz="1537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Font typeface="Poppins SemiBold"/>
              <a:buNone/>
              <a:defRPr sz="750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Font typeface="Poppins SemiBold"/>
              <a:buNone/>
              <a:defRPr sz="675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pic>
        <p:nvPicPr>
          <p:cNvPr id="3186" name="Google Shape;3186;p2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80847" y="4822425"/>
            <a:ext cx="539107" cy="160786"/>
          </a:xfrm>
          <a:prstGeom prst="rect">
            <a:avLst/>
          </a:prstGeom>
          <a:noFill/>
          <a:ln>
            <a:noFill/>
          </a:ln>
        </p:spPr>
      </p:pic>
      <p:sp>
        <p:nvSpPr>
          <p:cNvPr id="3187" name="Google Shape;3187;p23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Gradient | Box - Photo">
  <p:cSld name="57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9" name="Google Shape;3189;p238"/>
          <p:cNvSpPr/>
          <p:nvPr/>
        </p:nvSpPr>
        <p:spPr>
          <a:xfrm>
            <a:off x="336654" y="364332"/>
            <a:ext cx="3622800" cy="4182000"/>
          </a:xfrm>
          <a:prstGeom prst="roundRect">
            <a:avLst>
              <a:gd name="adj" fmla="val 2420"/>
            </a:avLst>
          </a:prstGeom>
          <a:gradFill>
            <a:gsLst>
              <a:gs pos="0">
                <a:srgbClr val="EF0016"/>
              </a:gs>
              <a:gs pos="72000">
                <a:schemeClr val="dk1"/>
              </a:gs>
              <a:gs pos="100000">
                <a:schemeClr val="dk1"/>
              </a:gs>
            </a:gsLst>
            <a:lin ang="2700006" scaled="0"/>
          </a:gra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90" name="Google Shape;3190;p238"/>
          <p:cNvSpPr txBox="1">
            <a:spLocks noGrp="1"/>
          </p:cNvSpPr>
          <p:nvPr>
            <p:ph type="title"/>
          </p:nvPr>
        </p:nvSpPr>
        <p:spPr>
          <a:xfrm>
            <a:off x="579666" y="1486125"/>
            <a:ext cx="3230400" cy="12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37"/>
              <a:buFont typeface="Poppins"/>
              <a:buNone/>
              <a:defRPr sz="3037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3191" name="Google Shape;3191;p23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92" name="Google Shape;3192;p238"/>
          <p:cNvSpPr>
            <a:spLocks noGrp="1"/>
          </p:cNvSpPr>
          <p:nvPr>
            <p:ph type="pic" idx="2"/>
          </p:nvPr>
        </p:nvSpPr>
        <p:spPr>
          <a:xfrm>
            <a:off x="4049979" y="364331"/>
            <a:ext cx="4778400" cy="4189200"/>
          </a:xfrm>
          <a:prstGeom prst="roundRect">
            <a:avLst>
              <a:gd name="adj" fmla="val 4803"/>
            </a:avLst>
          </a:prstGeom>
          <a:noFill/>
          <a:ln>
            <a:noFill/>
          </a:ln>
        </p:spPr>
      </p:sp>
      <p:sp>
        <p:nvSpPr>
          <p:cNvPr id="3193" name="Google Shape;3193;p238"/>
          <p:cNvSpPr txBox="1">
            <a:spLocks noGrp="1"/>
          </p:cNvSpPr>
          <p:nvPr>
            <p:ph type="subTitle" idx="1"/>
          </p:nvPr>
        </p:nvSpPr>
        <p:spPr>
          <a:xfrm>
            <a:off x="579666" y="2912794"/>
            <a:ext cx="3230400" cy="7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Clr>
                <a:schemeClr val="lt1"/>
              </a:buClr>
              <a:buSzPts val="1384"/>
              <a:buFont typeface="Poppins SemiBold"/>
              <a:buNone/>
              <a:defRPr sz="1537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Font typeface="Poppins SemiBold"/>
              <a:buNone/>
              <a:defRPr sz="750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07"/>
              <a:buFont typeface="Poppins SemiBold"/>
              <a:buNone/>
              <a:defRPr sz="675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600"/>
              <a:buFont typeface="Poppins SemiBold"/>
              <a:buNone/>
              <a:defRPr sz="600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| Circles">
  <p:cSld name="62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5" name="Google Shape;3195;p239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385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3196" name="Google Shape;3196;p23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197" name="Google Shape;3197;p239"/>
          <p:cNvSpPr/>
          <p:nvPr/>
        </p:nvSpPr>
        <p:spPr>
          <a:xfrm>
            <a:off x="378570" y="1745064"/>
            <a:ext cx="8313450" cy="1753794"/>
          </a:xfrm>
          <a:custGeom>
            <a:avLst/>
            <a:gdLst/>
            <a:ahLst/>
            <a:cxnLst/>
            <a:rect l="l" t="t" r="r" b="b"/>
            <a:pathLst>
              <a:path w="22169200" h="4676784" extrusionOk="0">
                <a:moveTo>
                  <a:pt x="12227679" y="2880731"/>
                </a:moveTo>
                <a:lnTo>
                  <a:pt x="12263941" y="2880731"/>
                </a:lnTo>
                <a:lnTo>
                  <a:pt x="12263941" y="2884548"/>
                </a:lnTo>
                <a:lnTo>
                  <a:pt x="12228824" y="2966360"/>
                </a:lnTo>
                <a:lnTo>
                  <a:pt x="12228824" y="2966487"/>
                </a:lnTo>
                <a:lnTo>
                  <a:pt x="12197270" y="2966487"/>
                </a:lnTo>
                <a:close/>
                <a:moveTo>
                  <a:pt x="7854224" y="2880731"/>
                </a:moveTo>
                <a:lnTo>
                  <a:pt x="7890487" y="2880731"/>
                </a:lnTo>
                <a:lnTo>
                  <a:pt x="7890487" y="2884548"/>
                </a:lnTo>
                <a:lnTo>
                  <a:pt x="7855370" y="2966360"/>
                </a:lnTo>
                <a:lnTo>
                  <a:pt x="7855370" y="2966487"/>
                </a:lnTo>
                <a:lnTo>
                  <a:pt x="7823815" y="2966487"/>
                </a:lnTo>
                <a:close/>
                <a:moveTo>
                  <a:pt x="15457671" y="303583"/>
                </a:moveTo>
                <a:cubicBezTo>
                  <a:pt x="14475955" y="303583"/>
                  <a:pt x="13654292" y="1002434"/>
                  <a:pt x="13464216" y="1928858"/>
                </a:cubicBezTo>
                <a:lnTo>
                  <a:pt x="13422811" y="2338328"/>
                </a:lnTo>
                <a:lnTo>
                  <a:pt x="13422926" y="2338328"/>
                </a:lnTo>
                <a:cubicBezTo>
                  <a:pt x="13422926" y="2499503"/>
                  <a:pt x="13406537" y="2656921"/>
                  <a:pt x="13375337" y="2809002"/>
                </a:cubicBezTo>
                <a:lnTo>
                  <a:pt x="13360568" y="2866308"/>
                </a:lnTo>
                <a:lnTo>
                  <a:pt x="13390260" y="2981506"/>
                </a:lnTo>
                <a:cubicBezTo>
                  <a:pt x="13664783" y="3862184"/>
                  <a:pt x="14487773" y="4503235"/>
                  <a:pt x="15457671" y="4503235"/>
                </a:cubicBezTo>
                <a:cubicBezTo>
                  <a:pt x="16427570" y="4503235"/>
                  <a:pt x="17250476" y="3862101"/>
                  <a:pt x="17524970" y="2981459"/>
                </a:cubicBezTo>
                <a:lnTo>
                  <a:pt x="17554710" y="2866061"/>
                </a:lnTo>
                <a:lnTo>
                  <a:pt x="17540006" y="2809002"/>
                </a:lnTo>
                <a:cubicBezTo>
                  <a:pt x="17524406" y="2732962"/>
                  <a:pt x="17512508" y="2655587"/>
                  <a:pt x="17504510" y="2577076"/>
                </a:cubicBezTo>
                <a:lnTo>
                  <a:pt x="17492422" y="2338456"/>
                </a:lnTo>
                <a:lnTo>
                  <a:pt x="17492416" y="2338456"/>
                </a:lnTo>
                <a:cubicBezTo>
                  <a:pt x="17492416" y="1216496"/>
                  <a:pt x="16579630" y="303583"/>
                  <a:pt x="15457671" y="303583"/>
                </a:cubicBezTo>
                <a:close/>
                <a:moveTo>
                  <a:pt x="6711400" y="303583"/>
                </a:moveTo>
                <a:cubicBezTo>
                  <a:pt x="5659563" y="303583"/>
                  <a:pt x="4791570" y="1105836"/>
                  <a:pt x="4687180" y="2130689"/>
                </a:cubicBezTo>
                <a:lnTo>
                  <a:pt x="4676654" y="2338455"/>
                </a:lnTo>
                <a:lnTo>
                  <a:pt x="4676912" y="2338455"/>
                </a:lnTo>
                <a:cubicBezTo>
                  <a:pt x="4676912" y="2499631"/>
                  <a:pt x="4660519" y="2657048"/>
                  <a:pt x="4629314" y="2809130"/>
                </a:cubicBezTo>
                <a:lnTo>
                  <a:pt x="4614564" y="2866361"/>
                </a:lnTo>
                <a:lnTo>
                  <a:pt x="4644242" y="2981506"/>
                </a:lnTo>
                <a:cubicBezTo>
                  <a:pt x="4918763" y="3862184"/>
                  <a:pt x="5741733" y="4503235"/>
                  <a:pt x="6711527" y="4503235"/>
                </a:cubicBezTo>
                <a:cubicBezTo>
                  <a:pt x="7690645" y="4503235"/>
                  <a:pt x="8520104" y="3849712"/>
                  <a:pt x="8786578" y="2955990"/>
                </a:cubicBezTo>
                <a:lnTo>
                  <a:pt x="8806150" y="2857159"/>
                </a:lnTo>
                <a:lnTo>
                  <a:pt x="8793738" y="2809002"/>
                </a:lnTo>
                <a:cubicBezTo>
                  <a:pt x="8778136" y="2732962"/>
                  <a:pt x="8766238" y="2655587"/>
                  <a:pt x="8758239" y="2577076"/>
                </a:cubicBezTo>
                <a:lnTo>
                  <a:pt x="8746150" y="2338456"/>
                </a:lnTo>
                <a:lnTo>
                  <a:pt x="8746143" y="2338456"/>
                </a:lnTo>
                <a:cubicBezTo>
                  <a:pt x="8746143" y="1216496"/>
                  <a:pt x="7833357" y="303583"/>
                  <a:pt x="6711400" y="303583"/>
                </a:cubicBezTo>
                <a:close/>
                <a:moveTo>
                  <a:pt x="19830744" y="173548"/>
                </a:moveTo>
                <a:cubicBezTo>
                  <a:pt x="18916802" y="173548"/>
                  <a:pt x="18133380" y="742840"/>
                  <a:pt x="17816354" y="1545431"/>
                </a:cubicBezTo>
                <a:lnTo>
                  <a:pt x="17735418" y="1817366"/>
                </a:lnTo>
                <a:lnTo>
                  <a:pt x="17748410" y="1867776"/>
                </a:lnTo>
                <a:cubicBezTo>
                  <a:pt x="17764010" y="1943819"/>
                  <a:pt x="17775908" y="2021195"/>
                  <a:pt x="17783906" y="2099707"/>
                </a:cubicBezTo>
                <a:lnTo>
                  <a:pt x="17795994" y="2338328"/>
                </a:lnTo>
                <a:lnTo>
                  <a:pt x="17796000" y="2338328"/>
                </a:lnTo>
                <a:cubicBezTo>
                  <a:pt x="17796000" y="3460161"/>
                  <a:pt x="18708784" y="4373073"/>
                  <a:pt x="19830744" y="4373073"/>
                </a:cubicBezTo>
                <a:cubicBezTo>
                  <a:pt x="20952704" y="4373073"/>
                  <a:pt x="21865616" y="3460288"/>
                  <a:pt x="21865616" y="2338328"/>
                </a:cubicBezTo>
                <a:lnTo>
                  <a:pt x="21995636" y="2338328"/>
                </a:lnTo>
                <a:lnTo>
                  <a:pt x="21951586" y="1902667"/>
                </a:lnTo>
                <a:cubicBezTo>
                  <a:pt x="21749374" y="917015"/>
                  <a:pt x="20875248" y="173548"/>
                  <a:pt x="19830744" y="173548"/>
                </a:cubicBezTo>
                <a:close/>
                <a:moveTo>
                  <a:pt x="11084598" y="173548"/>
                </a:moveTo>
                <a:cubicBezTo>
                  <a:pt x="10114803" y="173548"/>
                  <a:pt x="9291748" y="814683"/>
                  <a:pt x="9017197" y="1695393"/>
                </a:cubicBezTo>
                <a:lnTo>
                  <a:pt x="8987514" y="1810545"/>
                </a:lnTo>
                <a:lnTo>
                  <a:pt x="9002264" y="1867776"/>
                </a:lnTo>
                <a:cubicBezTo>
                  <a:pt x="9033463" y="2019861"/>
                  <a:pt x="9049853" y="2177281"/>
                  <a:pt x="9049853" y="2338456"/>
                </a:cubicBezTo>
                <a:lnTo>
                  <a:pt x="9049739" y="2338456"/>
                </a:lnTo>
                <a:lnTo>
                  <a:pt x="9091139" y="2747848"/>
                </a:lnTo>
                <a:cubicBezTo>
                  <a:pt x="9281192" y="3674125"/>
                  <a:pt x="10102772" y="4373073"/>
                  <a:pt x="11084598" y="4373073"/>
                </a:cubicBezTo>
                <a:cubicBezTo>
                  <a:pt x="12066424" y="4373073"/>
                  <a:pt x="12887906" y="3674222"/>
                  <a:pt x="13077936" y="2747884"/>
                </a:cubicBezTo>
                <a:lnTo>
                  <a:pt x="13119330" y="2338456"/>
                </a:lnTo>
                <a:lnTo>
                  <a:pt x="13119215" y="2338456"/>
                </a:lnTo>
                <a:cubicBezTo>
                  <a:pt x="13119215" y="2177281"/>
                  <a:pt x="13135606" y="2019861"/>
                  <a:pt x="13166810" y="1867776"/>
                </a:cubicBezTo>
                <a:lnTo>
                  <a:pt x="13179860" y="1817147"/>
                </a:lnTo>
                <a:lnTo>
                  <a:pt x="13098970" y="1545379"/>
                </a:lnTo>
                <a:cubicBezTo>
                  <a:pt x="12781916" y="742765"/>
                  <a:pt x="11998443" y="173548"/>
                  <a:pt x="11084598" y="173548"/>
                </a:cubicBezTo>
                <a:close/>
                <a:moveTo>
                  <a:pt x="2338327" y="173548"/>
                </a:moveTo>
                <a:cubicBezTo>
                  <a:pt x="1144607" y="173548"/>
                  <a:pt x="173548" y="1144607"/>
                  <a:pt x="173548" y="2338455"/>
                </a:cubicBezTo>
                <a:lnTo>
                  <a:pt x="303710" y="2338455"/>
                </a:lnTo>
                <a:cubicBezTo>
                  <a:pt x="303710" y="3460288"/>
                  <a:pt x="1216496" y="4373200"/>
                  <a:pt x="2338455" y="4373200"/>
                </a:cubicBezTo>
                <a:cubicBezTo>
                  <a:pt x="3390293" y="4373200"/>
                  <a:pt x="4258397" y="3570948"/>
                  <a:pt x="4362802" y="2546200"/>
                </a:cubicBezTo>
                <a:lnTo>
                  <a:pt x="4373328" y="2338456"/>
                </a:lnTo>
                <a:lnTo>
                  <a:pt x="4373072" y="2338456"/>
                </a:lnTo>
                <a:cubicBezTo>
                  <a:pt x="4373088" y="2177281"/>
                  <a:pt x="4389491" y="2019861"/>
                  <a:pt x="4420703" y="1867776"/>
                </a:cubicBezTo>
                <a:lnTo>
                  <a:pt x="4435444" y="1810599"/>
                </a:lnTo>
                <a:lnTo>
                  <a:pt x="4405739" y="1695346"/>
                </a:lnTo>
                <a:cubicBezTo>
                  <a:pt x="4131216" y="814599"/>
                  <a:pt x="3308225" y="173548"/>
                  <a:pt x="2338327" y="173548"/>
                </a:cubicBezTo>
                <a:close/>
                <a:moveTo>
                  <a:pt x="6711527" y="0"/>
                </a:moveTo>
                <a:cubicBezTo>
                  <a:pt x="7759163" y="0"/>
                  <a:pt x="8648051" y="692540"/>
                  <a:pt x="8944553" y="1643848"/>
                </a:cubicBezTo>
                <a:lnTo>
                  <a:pt x="8965134" y="1723706"/>
                </a:lnTo>
                <a:lnTo>
                  <a:pt x="8975753" y="1682506"/>
                </a:lnTo>
                <a:cubicBezTo>
                  <a:pt x="9255779" y="784147"/>
                  <a:pt x="10095265" y="130161"/>
                  <a:pt x="11084598" y="130161"/>
                </a:cubicBezTo>
                <a:cubicBezTo>
                  <a:pt x="12083443" y="130161"/>
                  <a:pt x="12929461" y="796784"/>
                  <a:pt x="13201248" y="1708488"/>
                </a:cubicBezTo>
                <a:lnTo>
                  <a:pt x="13204492" y="1721579"/>
                </a:lnTo>
                <a:lnTo>
                  <a:pt x="13224527" y="1643848"/>
                </a:lnTo>
                <a:cubicBezTo>
                  <a:pt x="13521060" y="692540"/>
                  <a:pt x="14410033" y="0"/>
                  <a:pt x="15457671" y="0"/>
                </a:cubicBezTo>
                <a:cubicBezTo>
                  <a:pt x="16505310" y="0"/>
                  <a:pt x="17394198" y="692540"/>
                  <a:pt x="17690700" y="1643848"/>
                </a:cubicBezTo>
                <a:lnTo>
                  <a:pt x="17710792" y="1721809"/>
                </a:lnTo>
                <a:lnTo>
                  <a:pt x="17714092" y="1708488"/>
                </a:lnTo>
                <a:cubicBezTo>
                  <a:pt x="17985880" y="796784"/>
                  <a:pt x="18831896" y="130161"/>
                  <a:pt x="19830744" y="130161"/>
                </a:cubicBezTo>
                <a:cubicBezTo>
                  <a:pt x="20972282" y="130161"/>
                  <a:pt x="21914318" y="1000852"/>
                  <a:pt x="22027614" y="2112994"/>
                </a:cubicBezTo>
                <a:lnTo>
                  <a:pt x="22039030" y="2338328"/>
                </a:lnTo>
                <a:lnTo>
                  <a:pt x="22169200" y="2338328"/>
                </a:lnTo>
                <a:cubicBezTo>
                  <a:pt x="22169200" y="3627729"/>
                  <a:pt x="21120144" y="4676656"/>
                  <a:pt x="19830744" y="4676656"/>
                </a:cubicBezTo>
                <a:cubicBezTo>
                  <a:pt x="18783104" y="4676656"/>
                  <a:pt x="17894218" y="3984200"/>
                  <a:pt x="17597716" y="3032925"/>
                </a:cubicBezTo>
                <a:lnTo>
                  <a:pt x="17577092" y="2952902"/>
                </a:lnTo>
                <a:lnTo>
                  <a:pt x="17566398" y="2994393"/>
                </a:lnTo>
                <a:cubicBezTo>
                  <a:pt x="17286404" y="3892720"/>
                  <a:pt x="16447004" y="4546622"/>
                  <a:pt x="15457671" y="4546622"/>
                </a:cubicBezTo>
                <a:cubicBezTo>
                  <a:pt x="14468338" y="4546622"/>
                  <a:pt x="13628852" y="3892720"/>
                  <a:pt x="13348826" y="2994393"/>
                </a:cubicBezTo>
                <a:lnTo>
                  <a:pt x="13338191" y="2953132"/>
                </a:lnTo>
                <a:lnTo>
                  <a:pt x="13317626" y="3032925"/>
                </a:lnTo>
                <a:cubicBezTo>
                  <a:pt x="13021124" y="3984200"/>
                  <a:pt x="12132236" y="4676656"/>
                  <a:pt x="11084598" y="4676656"/>
                </a:cubicBezTo>
                <a:cubicBezTo>
                  <a:pt x="10036959" y="4676656"/>
                  <a:pt x="9147988" y="3984200"/>
                  <a:pt x="8851455" y="3032925"/>
                </a:cubicBezTo>
                <a:lnTo>
                  <a:pt x="8831436" y="2955257"/>
                </a:lnTo>
                <a:lnTo>
                  <a:pt x="8828176" y="2968412"/>
                </a:lnTo>
                <a:cubicBezTo>
                  <a:pt x="8556389" y="3880085"/>
                  <a:pt x="7710372" y="4546622"/>
                  <a:pt x="6711527" y="4546622"/>
                </a:cubicBezTo>
                <a:cubicBezTo>
                  <a:pt x="5722194" y="4546622"/>
                  <a:pt x="4882795" y="3892720"/>
                  <a:pt x="4602799" y="2994393"/>
                </a:cubicBezTo>
                <a:lnTo>
                  <a:pt x="4592183" y="2953197"/>
                </a:lnTo>
                <a:lnTo>
                  <a:pt x="4571598" y="3033052"/>
                </a:lnTo>
                <a:cubicBezTo>
                  <a:pt x="4275064" y="3984328"/>
                  <a:pt x="3386094" y="4676784"/>
                  <a:pt x="2338455" y="4676784"/>
                </a:cubicBezTo>
                <a:lnTo>
                  <a:pt x="2338329" y="4676656"/>
                </a:lnTo>
                <a:cubicBezTo>
                  <a:pt x="1048927" y="4676656"/>
                  <a:pt x="0" y="3627857"/>
                  <a:pt x="0" y="2338455"/>
                </a:cubicBezTo>
                <a:lnTo>
                  <a:pt x="130161" y="2338455"/>
                </a:lnTo>
                <a:cubicBezTo>
                  <a:pt x="130161" y="1120814"/>
                  <a:pt x="1120687" y="130161"/>
                  <a:pt x="2338327" y="130161"/>
                </a:cubicBezTo>
                <a:cubicBezTo>
                  <a:pt x="3327661" y="130161"/>
                  <a:pt x="4167147" y="784147"/>
                  <a:pt x="4447172" y="1682506"/>
                </a:cubicBezTo>
                <a:lnTo>
                  <a:pt x="4457817" y="1723808"/>
                </a:lnTo>
                <a:lnTo>
                  <a:pt x="4478431" y="1643848"/>
                </a:lnTo>
                <a:cubicBezTo>
                  <a:pt x="4775000" y="692540"/>
                  <a:pt x="5663888" y="0"/>
                  <a:pt x="671152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98" name="Google Shape;3198;p239"/>
          <p:cNvSpPr/>
          <p:nvPr/>
        </p:nvSpPr>
        <p:spPr>
          <a:xfrm>
            <a:off x="381949" y="1744533"/>
            <a:ext cx="8313989" cy="1753907"/>
          </a:xfrm>
          <a:custGeom>
            <a:avLst/>
            <a:gdLst/>
            <a:ahLst/>
            <a:cxnLst/>
            <a:rect l="l" t="t" r="r" b="b"/>
            <a:pathLst>
              <a:path w="22170636" h="4677085" extrusionOk="0">
                <a:moveTo>
                  <a:pt x="12228472" y="2880917"/>
                </a:moveTo>
                <a:lnTo>
                  <a:pt x="12264736" y="2880917"/>
                </a:lnTo>
                <a:lnTo>
                  <a:pt x="12264736" y="2884734"/>
                </a:lnTo>
                <a:lnTo>
                  <a:pt x="12229617" y="2966552"/>
                </a:lnTo>
                <a:lnTo>
                  <a:pt x="12229617" y="2966679"/>
                </a:lnTo>
                <a:lnTo>
                  <a:pt x="12198061" y="2966679"/>
                </a:lnTo>
                <a:close/>
                <a:moveTo>
                  <a:pt x="7854734" y="2880917"/>
                </a:moveTo>
                <a:lnTo>
                  <a:pt x="7890999" y="2880917"/>
                </a:lnTo>
                <a:lnTo>
                  <a:pt x="7890999" y="2884734"/>
                </a:lnTo>
                <a:lnTo>
                  <a:pt x="7855880" y="2966552"/>
                </a:lnTo>
                <a:lnTo>
                  <a:pt x="7855880" y="2966679"/>
                </a:lnTo>
                <a:lnTo>
                  <a:pt x="7824323" y="2966679"/>
                </a:lnTo>
                <a:close/>
                <a:moveTo>
                  <a:pt x="6711962" y="0"/>
                </a:moveTo>
                <a:cubicBezTo>
                  <a:pt x="8001447" y="0"/>
                  <a:pt x="9050441" y="1049122"/>
                  <a:pt x="9050441" y="2338606"/>
                </a:cubicBezTo>
                <a:lnTo>
                  <a:pt x="9050327" y="2338606"/>
                </a:lnTo>
                <a:lnTo>
                  <a:pt x="9091730" y="2748025"/>
                </a:lnTo>
                <a:cubicBezTo>
                  <a:pt x="9281796" y="3674362"/>
                  <a:pt x="10103428" y="4373356"/>
                  <a:pt x="11085317" y="4373356"/>
                </a:cubicBezTo>
                <a:cubicBezTo>
                  <a:pt x="12067207" y="4373356"/>
                  <a:pt x="12888742" y="3674459"/>
                  <a:pt x="13078784" y="2748061"/>
                </a:cubicBezTo>
                <a:lnTo>
                  <a:pt x="13120181" y="2338606"/>
                </a:lnTo>
                <a:lnTo>
                  <a:pt x="13120066" y="2338606"/>
                </a:lnTo>
                <a:cubicBezTo>
                  <a:pt x="13120066" y="1049122"/>
                  <a:pt x="14169189" y="0"/>
                  <a:pt x="15458673" y="0"/>
                </a:cubicBezTo>
                <a:cubicBezTo>
                  <a:pt x="16667566" y="0"/>
                  <a:pt x="17665088" y="922080"/>
                  <a:pt x="17785056" y="2099842"/>
                </a:cubicBezTo>
                <a:lnTo>
                  <a:pt x="17797146" y="2338479"/>
                </a:lnTo>
                <a:lnTo>
                  <a:pt x="17797152" y="2338479"/>
                </a:lnTo>
                <a:cubicBezTo>
                  <a:pt x="17797152" y="3460384"/>
                  <a:pt x="18709996" y="4373356"/>
                  <a:pt x="19832028" y="4373356"/>
                </a:cubicBezTo>
                <a:cubicBezTo>
                  <a:pt x="20954060" y="4373356"/>
                  <a:pt x="21867032" y="3460511"/>
                  <a:pt x="21867032" y="2338479"/>
                </a:cubicBezTo>
                <a:lnTo>
                  <a:pt x="22170636" y="2338479"/>
                </a:lnTo>
                <a:cubicBezTo>
                  <a:pt x="22170636" y="3627964"/>
                  <a:pt x="21121514" y="4676958"/>
                  <a:pt x="19832028" y="4676958"/>
                </a:cubicBezTo>
                <a:cubicBezTo>
                  <a:pt x="18623136" y="4676958"/>
                  <a:pt x="17625614" y="3754991"/>
                  <a:pt x="17505646" y="2577242"/>
                </a:cubicBezTo>
                <a:lnTo>
                  <a:pt x="17493556" y="2338606"/>
                </a:lnTo>
                <a:lnTo>
                  <a:pt x="17493552" y="2338606"/>
                </a:lnTo>
                <a:cubicBezTo>
                  <a:pt x="17493552" y="1216574"/>
                  <a:pt x="16580704" y="303603"/>
                  <a:pt x="15458673" y="303603"/>
                </a:cubicBezTo>
                <a:cubicBezTo>
                  <a:pt x="14476894" y="303603"/>
                  <a:pt x="13655178" y="1002499"/>
                  <a:pt x="13465089" y="1928982"/>
                </a:cubicBezTo>
                <a:lnTo>
                  <a:pt x="13423682" y="2338479"/>
                </a:lnTo>
                <a:lnTo>
                  <a:pt x="13423797" y="2338479"/>
                </a:lnTo>
                <a:cubicBezTo>
                  <a:pt x="13423797" y="3627964"/>
                  <a:pt x="12374803" y="4676958"/>
                  <a:pt x="11085317" y="4676958"/>
                </a:cubicBezTo>
                <a:cubicBezTo>
                  <a:pt x="9876425" y="4676958"/>
                  <a:pt x="8878790" y="3754991"/>
                  <a:pt x="8758808" y="2577242"/>
                </a:cubicBezTo>
                <a:lnTo>
                  <a:pt x="8746717" y="2338606"/>
                </a:lnTo>
                <a:lnTo>
                  <a:pt x="8746711" y="2338606"/>
                </a:lnTo>
                <a:cubicBezTo>
                  <a:pt x="8746711" y="1216574"/>
                  <a:pt x="7833866" y="303603"/>
                  <a:pt x="6711835" y="303603"/>
                </a:cubicBezTo>
                <a:cubicBezTo>
                  <a:pt x="5589803" y="303603"/>
                  <a:pt x="4676960" y="1216447"/>
                  <a:pt x="4676960" y="2338606"/>
                </a:cubicBezTo>
                <a:lnTo>
                  <a:pt x="4677213" y="2338606"/>
                </a:lnTo>
                <a:cubicBezTo>
                  <a:pt x="4677213" y="3628091"/>
                  <a:pt x="3628092" y="4677085"/>
                  <a:pt x="2338608" y="4677085"/>
                </a:cubicBezTo>
                <a:lnTo>
                  <a:pt x="2338480" y="4676958"/>
                </a:lnTo>
                <a:cubicBezTo>
                  <a:pt x="1048995" y="4676958"/>
                  <a:pt x="0" y="3628091"/>
                  <a:pt x="0" y="2338606"/>
                </a:cubicBezTo>
                <a:lnTo>
                  <a:pt x="303730" y="2338606"/>
                </a:lnTo>
                <a:cubicBezTo>
                  <a:pt x="303730" y="3460511"/>
                  <a:pt x="1216574" y="4373482"/>
                  <a:pt x="2338608" y="4373482"/>
                </a:cubicBezTo>
                <a:cubicBezTo>
                  <a:pt x="3460639" y="4373482"/>
                  <a:pt x="4373612" y="3460638"/>
                  <a:pt x="4373612" y="2338606"/>
                </a:cubicBezTo>
                <a:lnTo>
                  <a:pt x="4373357" y="2338606"/>
                </a:lnTo>
                <a:cubicBezTo>
                  <a:pt x="4373483" y="1049122"/>
                  <a:pt x="5422478" y="0"/>
                  <a:pt x="6711962" y="0"/>
                </a:cubicBezTo>
                <a:close/>
              </a:path>
            </a:pathLst>
          </a:custGeom>
          <a:gradFill>
            <a:gsLst>
              <a:gs pos="0">
                <a:srgbClr val="FF001A"/>
              </a:gs>
              <a:gs pos="12000">
                <a:srgbClr val="C50028"/>
              </a:gs>
              <a:gs pos="23000">
                <a:srgbClr val="920035"/>
              </a:gs>
              <a:gs pos="35000">
                <a:srgbClr val="670040"/>
              </a:gs>
              <a:gs pos="46000">
                <a:srgbClr val="460049"/>
              </a:gs>
              <a:gs pos="56000">
                <a:srgbClr val="2F004F"/>
              </a:gs>
              <a:gs pos="66000">
                <a:srgbClr val="200052"/>
              </a:gs>
              <a:gs pos="75000">
                <a:srgbClr val="1C0054"/>
              </a:gs>
              <a:gs pos="78000">
                <a:srgbClr val="1C0358"/>
              </a:gs>
              <a:gs pos="82000">
                <a:srgbClr val="1C0B66"/>
              </a:gs>
              <a:gs pos="86000">
                <a:srgbClr val="1C1A7D"/>
              </a:gs>
              <a:gs pos="91000">
                <a:srgbClr val="1C2F9D"/>
              </a:gs>
              <a:gs pos="95000">
                <a:srgbClr val="1C4AC7"/>
              </a:gs>
              <a:gs pos="100000">
                <a:srgbClr val="1C6AF9"/>
              </a:gs>
            </a:gsLst>
            <a:lin ang="0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199" name="Google Shape;3199;p239"/>
          <p:cNvSpPr txBox="1">
            <a:spLocks noGrp="1"/>
          </p:cNvSpPr>
          <p:nvPr>
            <p:ph type="title" idx="2" hasCustomPrompt="1"/>
          </p:nvPr>
        </p:nvSpPr>
        <p:spPr>
          <a:xfrm>
            <a:off x="848444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00" name="Google Shape;3200;p239"/>
          <p:cNvSpPr txBox="1">
            <a:spLocks noGrp="1"/>
          </p:cNvSpPr>
          <p:nvPr>
            <p:ph type="title" idx="3" hasCustomPrompt="1"/>
          </p:nvPr>
        </p:nvSpPr>
        <p:spPr>
          <a:xfrm>
            <a:off x="247165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01" name="Google Shape;3201;p239"/>
          <p:cNvSpPr txBox="1">
            <a:spLocks noGrp="1"/>
          </p:cNvSpPr>
          <p:nvPr>
            <p:ph type="title" idx="4" hasCustomPrompt="1"/>
          </p:nvPr>
        </p:nvSpPr>
        <p:spPr>
          <a:xfrm>
            <a:off x="4094851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02" name="Google Shape;3202;p239"/>
          <p:cNvSpPr txBox="1">
            <a:spLocks noGrp="1"/>
          </p:cNvSpPr>
          <p:nvPr>
            <p:ph type="title" idx="5" hasCustomPrompt="1"/>
          </p:nvPr>
        </p:nvSpPr>
        <p:spPr>
          <a:xfrm>
            <a:off x="578739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03" name="Google Shape;3203;p239"/>
          <p:cNvSpPr txBox="1">
            <a:spLocks noGrp="1"/>
          </p:cNvSpPr>
          <p:nvPr>
            <p:ph type="title" idx="6" hasCustomPrompt="1"/>
          </p:nvPr>
        </p:nvSpPr>
        <p:spPr>
          <a:xfrm>
            <a:off x="7434120" y="2071388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04" name="Google Shape;3204;p239"/>
          <p:cNvSpPr txBox="1">
            <a:spLocks noGrp="1"/>
          </p:cNvSpPr>
          <p:nvPr>
            <p:ph type="subTitle" idx="1"/>
          </p:nvPr>
        </p:nvSpPr>
        <p:spPr>
          <a:xfrm>
            <a:off x="602228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05" name="Google Shape;3205;p239"/>
          <p:cNvSpPr txBox="1">
            <a:spLocks noGrp="1"/>
          </p:cNvSpPr>
          <p:nvPr>
            <p:ph type="subTitle" idx="7"/>
          </p:nvPr>
        </p:nvSpPr>
        <p:spPr>
          <a:xfrm>
            <a:off x="2243129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06" name="Google Shape;3206;p239"/>
          <p:cNvSpPr txBox="1">
            <a:spLocks noGrp="1"/>
          </p:cNvSpPr>
          <p:nvPr>
            <p:ph type="subTitle" idx="8"/>
          </p:nvPr>
        </p:nvSpPr>
        <p:spPr>
          <a:xfrm>
            <a:off x="3867872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07" name="Google Shape;3207;p239"/>
          <p:cNvSpPr txBox="1">
            <a:spLocks noGrp="1"/>
          </p:cNvSpPr>
          <p:nvPr>
            <p:ph type="subTitle" idx="9"/>
          </p:nvPr>
        </p:nvSpPr>
        <p:spPr>
          <a:xfrm>
            <a:off x="5530050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08" name="Google Shape;3208;p239"/>
          <p:cNvSpPr txBox="1">
            <a:spLocks noGrp="1"/>
          </p:cNvSpPr>
          <p:nvPr>
            <p:ph type="subTitle" idx="13"/>
          </p:nvPr>
        </p:nvSpPr>
        <p:spPr>
          <a:xfrm>
            <a:off x="7173798" y="2544909"/>
            <a:ext cx="1353600" cy="156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087" b="1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09" name="Google Shape;3209;p239"/>
          <p:cNvSpPr txBox="1">
            <a:spLocks noGrp="1"/>
          </p:cNvSpPr>
          <p:nvPr>
            <p:ph type="subTitle" idx="14"/>
          </p:nvPr>
        </p:nvSpPr>
        <p:spPr>
          <a:xfrm>
            <a:off x="763851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10" name="Google Shape;3210;p239"/>
          <p:cNvSpPr txBox="1">
            <a:spLocks noGrp="1"/>
          </p:cNvSpPr>
          <p:nvPr>
            <p:ph type="subTitle" idx="15"/>
          </p:nvPr>
        </p:nvSpPr>
        <p:spPr>
          <a:xfrm>
            <a:off x="2450943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11" name="Google Shape;3211;p239"/>
          <p:cNvSpPr txBox="1">
            <a:spLocks noGrp="1"/>
          </p:cNvSpPr>
          <p:nvPr>
            <p:ph type="subTitle" idx="16"/>
          </p:nvPr>
        </p:nvSpPr>
        <p:spPr>
          <a:xfrm>
            <a:off x="4079338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12" name="Google Shape;3212;p239"/>
          <p:cNvSpPr txBox="1">
            <a:spLocks noGrp="1"/>
          </p:cNvSpPr>
          <p:nvPr>
            <p:ph type="subTitle" idx="17"/>
          </p:nvPr>
        </p:nvSpPr>
        <p:spPr>
          <a:xfrm>
            <a:off x="5722378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13" name="Google Shape;3213;p239"/>
          <p:cNvSpPr txBox="1">
            <a:spLocks noGrp="1"/>
          </p:cNvSpPr>
          <p:nvPr>
            <p:ph type="subTitle" idx="18"/>
          </p:nvPr>
        </p:nvSpPr>
        <p:spPr>
          <a:xfrm>
            <a:off x="7390011" y="2769881"/>
            <a:ext cx="937800" cy="414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 algn="ctr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None/>
              <a:defRPr sz="787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line | 5 Boxes">
  <p:cSld name="64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" name="Google Shape;3215;p240"/>
          <p:cNvSpPr/>
          <p:nvPr/>
        </p:nvSpPr>
        <p:spPr>
          <a:xfrm>
            <a:off x="342855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16" name="Google Shape;3216;p240"/>
          <p:cNvSpPr/>
          <p:nvPr/>
        </p:nvSpPr>
        <p:spPr>
          <a:xfrm>
            <a:off x="2053978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17" name="Google Shape;3217;p240"/>
          <p:cNvSpPr/>
          <p:nvPr/>
        </p:nvSpPr>
        <p:spPr>
          <a:xfrm>
            <a:off x="3765101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18" name="Google Shape;3218;p240"/>
          <p:cNvSpPr/>
          <p:nvPr/>
        </p:nvSpPr>
        <p:spPr>
          <a:xfrm>
            <a:off x="5476224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19" name="Google Shape;3219;p240"/>
          <p:cNvSpPr/>
          <p:nvPr/>
        </p:nvSpPr>
        <p:spPr>
          <a:xfrm>
            <a:off x="7187347" y="1050823"/>
            <a:ext cx="1668000" cy="3506400"/>
          </a:xfrm>
          <a:prstGeom prst="roundRect">
            <a:avLst>
              <a:gd name="adj" fmla="val 35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20" name="Google Shape;3220;p240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461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3221" name="Google Shape;3221;p240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222" name="Google Shape;3222;p240"/>
          <p:cNvSpPr txBox="1">
            <a:spLocks noGrp="1"/>
          </p:cNvSpPr>
          <p:nvPr>
            <p:ph type="title" idx="2" hasCustomPrompt="1"/>
          </p:nvPr>
        </p:nvSpPr>
        <p:spPr>
          <a:xfrm>
            <a:off x="419964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23" name="Google Shape;3223;p240"/>
          <p:cNvSpPr txBox="1">
            <a:spLocks noGrp="1"/>
          </p:cNvSpPr>
          <p:nvPr>
            <p:ph type="title" idx="3" hasCustomPrompt="1"/>
          </p:nvPr>
        </p:nvSpPr>
        <p:spPr>
          <a:xfrm>
            <a:off x="2190868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24" name="Google Shape;3224;p240"/>
          <p:cNvSpPr txBox="1">
            <a:spLocks noGrp="1"/>
          </p:cNvSpPr>
          <p:nvPr>
            <p:ph type="title" idx="4" hasCustomPrompt="1"/>
          </p:nvPr>
        </p:nvSpPr>
        <p:spPr>
          <a:xfrm>
            <a:off x="3916056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25" name="Google Shape;3225;p240"/>
          <p:cNvSpPr txBox="1">
            <a:spLocks noGrp="1"/>
          </p:cNvSpPr>
          <p:nvPr>
            <p:ph type="title" idx="5" hasCustomPrompt="1"/>
          </p:nvPr>
        </p:nvSpPr>
        <p:spPr>
          <a:xfrm>
            <a:off x="5641244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26" name="Google Shape;3226;p240"/>
          <p:cNvSpPr txBox="1">
            <a:spLocks noGrp="1"/>
          </p:cNvSpPr>
          <p:nvPr>
            <p:ph type="title" idx="6" hasCustomPrompt="1"/>
          </p:nvPr>
        </p:nvSpPr>
        <p:spPr>
          <a:xfrm>
            <a:off x="7366431" y="1198973"/>
            <a:ext cx="811500" cy="4143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2850"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27" name="Google Shape;3227;p240"/>
          <p:cNvSpPr txBox="1">
            <a:spLocks noGrp="1"/>
          </p:cNvSpPr>
          <p:nvPr>
            <p:ph type="subTitle" idx="1"/>
          </p:nvPr>
        </p:nvSpPr>
        <p:spPr>
          <a:xfrm>
            <a:off x="473376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3228" name="Google Shape;3228;p240"/>
          <p:cNvSpPr txBox="1">
            <a:spLocks noGrp="1"/>
          </p:cNvSpPr>
          <p:nvPr>
            <p:ph type="subTitle" idx="7"/>
          </p:nvPr>
        </p:nvSpPr>
        <p:spPr>
          <a:xfrm>
            <a:off x="2175767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3229" name="Google Shape;3229;p240"/>
          <p:cNvSpPr txBox="1">
            <a:spLocks noGrp="1"/>
          </p:cNvSpPr>
          <p:nvPr>
            <p:ph type="subTitle" idx="8"/>
          </p:nvPr>
        </p:nvSpPr>
        <p:spPr>
          <a:xfrm>
            <a:off x="3886889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3230" name="Google Shape;3230;p240"/>
          <p:cNvSpPr txBox="1">
            <a:spLocks noGrp="1"/>
          </p:cNvSpPr>
          <p:nvPr>
            <p:ph type="subTitle" idx="9"/>
          </p:nvPr>
        </p:nvSpPr>
        <p:spPr>
          <a:xfrm>
            <a:off x="5598007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  <p:sp>
        <p:nvSpPr>
          <p:cNvPr id="3231" name="Google Shape;3231;p240"/>
          <p:cNvSpPr txBox="1">
            <a:spLocks noGrp="1"/>
          </p:cNvSpPr>
          <p:nvPr>
            <p:ph type="subTitle" idx="13"/>
          </p:nvPr>
        </p:nvSpPr>
        <p:spPr>
          <a:xfrm>
            <a:off x="7309125" y="2770341"/>
            <a:ext cx="1424400" cy="1566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87"/>
              <a:buNone/>
              <a:defRPr sz="1087"/>
            </a:lvl1pPr>
            <a:lvl2pPr lvl="1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2pPr>
            <a:lvl3pPr lvl="2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3pPr>
            <a:lvl4pPr lvl="3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4pPr>
            <a:lvl5pPr lvl="4">
              <a:lnSpc>
                <a:spcPct val="100000"/>
              </a:lnSpc>
              <a:spcBef>
                <a:spcPts val="1350"/>
              </a:spcBef>
              <a:spcAft>
                <a:spcPts val="0"/>
              </a:spcAft>
              <a:buSzPts val="1087"/>
              <a:buNone/>
              <a:defRPr sz="1087"/>
            </a:lvl5pPr>
            <a:lvl6pPr lvl="5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6pPr>
            <a:lvl7pPr lvl="6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7pPr>
            <a:lvl8pPr lvl="7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8pPr>
            <a:lvl9pPr lvl="8">
              <a:lnSpc>
                <a:spcPct val="100000"/>
              </a:lnSpc>
              <a:spcBef>
                <a:spcPts val="375"/>
              </a:spcBef>
              <a:spcAft>
                <a:spcPts val="0"/>
              </a:spcAft>
              <a:buSzPts val="1087"/>
              <a:buNone/>
              <a:defRPr sz="10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| 4 Levels">
  <p:cSld name="6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3" name="Google Shape;3233;p241"/>
          <p:cNvSpPr/>
          <p:nvPr/>
        </p:nvSpPr>
        <p:spPr>
          <a:xfrm>
            <a:off x="309268" y="894886"/>
            <a:ext cx="85215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34" name="Google Shape;3234;p241"/>
          <p:cNvSpPr/>
          <p:nvPr/>
        </p:nvSpPr>
        <p:spPr>
          <a:xfrm>
            <a:off x="313224" y="1821774"/>
            <a:ext cx="85176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35" name="Google Shape;3235;p241"/>
          <p:cNvSpPr/>
          <p:nvPr/>
        </p:nvSpPr>
        <p:spPr>
          <a:xfrm>
            <a:off x="313224" y="2748615"/>
            <a:ext cx="85176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36" name="Google Shape;3236;p241"/>
          <p:cNvSpPr/>
          <p:nvPr/>
        </p:nvSpPr>
        <p:spPr>
          <a:xfrm>
            <a:off x="313224" y="3675456"/>
            <a:ext cx="8517600" cy="8373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37" name="Google Shape;3237;p241"/>
          <p:cNvSpPr/>
          <p:nvPr/>
        </p:nvSpPr>
        <p:spPr>
          <a:xfrm>
            <a:off x="313224" y="887742"/>
            <a:ext cx="3420999" cy="83858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103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589"/>
                </a:lnTo>
                <a:close/>
              </a:path>
            </a:pathLst>
          </a:custGeom>
          <a:gradFill>
            <a:gsLst>
              <a:gs pos="0">
                <a:srgbClr val="FD0015"/>
              </a:gs>
              <a:gs pos="100000">
                <a:srgbClr val="A10033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38" name="Google Shape;3238;p241"/>
          <p:cNvSpPr/>
          <p:nvPr/>
        </p:nvSpPr>
        <p:spPr>
          <a:xfrm>
            <a:off x="313224" y="1814630"/>
            <a:ext cx="3420999" cy="83858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8D0032"/>
              </a:gs>
              <a:gs pos="100000">
                <a:srgbClr val="4A004D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39" name="Google Shape;3239;p241"/>
          <p:cNvSpPr/>
          <p:nvPr/>
        </p:nvSpPr>
        <p:spPr>
          <a:xfrm>
            <a:off x="313224" y="2741471"/>
            <a:ext cx="3420999" cy="838580"/>
          </a:xfrm>
          <a:custGeom>
            <a:avLst/>
            <a:gdLst/>
            <a:ahLst/>
            <a:cxnLst/>
            <a:rect l="l" t="t" r="r" b="b"/>
            <a:pathLst>
              <a:path w="6841998" h="1677161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40004F"/>
              </a:gs>
              <a:gs pos="100000">
                <a:srgbClr val="210057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40" name="Google Shape;3240;p241"/>
          <p:cNvSpPr/>
          <p:nvPr/>
        </p:nvSpPr>
        <p:spPr>
          <a:xfrm>
            <a:off x="313224" y="3668312"/>
            <a:ext cx="3420999" cy="83858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4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1E0056"/>
              </a:gs>
              <a:gs pos="10000">
                <a:srgbClr val="1E0056"/>
              </a:gs>
              <a:gs pos="100000">
                <a:srgbClr val="1543C2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41" name="Google Shape;3241;p241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17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3242" name="Google Shape;3242;p24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243" name="Google Shape;3243;p241"/>
          <p:cNvSpPr txBox="1">
            <a:spLocks noGrp="1"/>
          </p:cNvSpPr>
          <p:nvPr>
            <p:ph type="title" idx="2" hasCustomPrompt="1"/>
          </p:nvPr>
        </p:nvSpPr>
        <p:spPr>
          <a:xfrm>
            <a:off x="506184" y="1156444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44" name="Google Shape;3244;p241"/>
          <p:cNvSpPr txBox="1">
            <a:spLocks noGrp="1"/>
          </p:cNvSpPr>
          <p:nvPr>
            <p:ph type="title" idx="3" hasCustomPrompt="1"/>
          </p:nvPr>
        </p:nvSpPr>
        <p:spPr>
          <a:xfrm>
            <a:off x="506184" y="2100759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45" name="Google Shape;3245;p241"/>
          <p:cNvSpPr txBox="1">
            <a:spLocks noGrp="1"/>
          </p:cNvSpPr>
          <p:nvPr>
            <p:ph type="title" idx="4" hasCustomPrompt="1"/>
          </p:nvPr>
        </p:nvSpPr>
        <p:spPr>
          <a:xfrm>
            <a:off x="506184" y="3017639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46" name="Google Shape;3246;p241"/>
          <p:cNvSpPr txBox="1">
            <a:spLocks noGrp="1"/>
          </p:cNvSpPr>
          <p:nvPr>
            <p:ph type="title" idx="5" hasCustomPrompt="1"/>
          </p:nvPr>
        </p:nvSpPr>
        <p:spPr>
          <a:xfrm>
            <a:off x="506184" y="3961636"/>
            <a:ext cx="521100" cy="272100"/>
          </a:xfrm>
          <a:prstGeom prst="rect">
            <a:avLst/>
          </a:prstGeom>
        </p:spPr>
        <p:txBody>
          <a:bodyPr spcFirstLastPara="1" wrap="square" lIns="34275" tIns="34275" rIns="34275" bIns="34275" anchor="ctr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95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47" name="Google Shape;3247;p241"/>
          <p:cNvSpPr txBox="1">
            <a:spLocks noGrp="1"/>
          </p:cNvSpPr>
          <p:nvPr>
            <p:ph type="subTitle" idx="1"/>
          </p:nvPr>
        </p:nvSpPr>
        <p:spPr>
          <a:xfrm>
            <a:off x="4049022" y="1910324"/>
            <a:ext cx="4558200" cy="68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48" name="Google Shape;3248;p241"/>
          <p:cNvSpPr txBox="1">
            <a:spLocks noGrp="1"/>
          </p:cNvSpPr>
          <p:nvPr>
            <p:ph type="subTitle" idx="6"/>
          </p:nvPr>
        </p:nvSpPr>
        <p:spPr>
          <a:xfrm>
            <a:off x="4049022" y="2826131"/>
            <a:ext cx="4558200" cy="573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49" name="Google Shape;3249;p241"/>
          <p:cNvSpPr txBox="1">
            <a:spLocks noGrp="1"/>
          </p:cNvSpPr>
          <p:nvPr>
            <p:ph type="subTitle" idx="7"/>
          </p:nvPr>
        </p:nvSpPr>
        <p:spPr>
          <a:xfrm>
            <a:off x="4049022" y="3748565"/>
            <a:ext cx="4558200" cy="5733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50" name="Google Shape;3250;p241"/>
          <p:cNvSpPr txBox="1">
            <a:spLocks noGrp="1"/>
          </p:cNvSpPr>
          <p:nvPr>
            <p:ph type="subTitle" idx="8"/>
          </p:nvPr>
        </p:nvSpPr>
        <p:spPr>
          <a:xfrm>
            <a:off x="4049022" y="976144"/>
            <a:ext cx="4558200" cy="68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825"/>
              <a:buFont typeface="Abel"/>
              <a:buNone/>
              <a:defRPr sz="82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51" name="Google Shape;3251;p241"/>
          <p:cNvSpPr txBox="1">
            <a:spLocks noGrp="1"/>
          </p:cNvSpPr>
          <p:nvPr>
            <p:ph type="subTitle" idx="9"/>
          </p:nvPr>
        </p:nvSpPr>
        <p:spPr>
          <a:xfrm>
            <a:off x="1044792" y="1165444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52" name="Google Shape;3252;p241"/>
          <p:cNvSpPr txBox="1">
            <a:spLocks noGrp="1"/>
          </p:cNvSpPr>
          <p:nvPr>
            <p:ph type="subTitle" idx="13"/>
          </p:nvPr>
        </p:nvSpPr>
        <p:spPr>
          <a:xfrm>
            <a:off x="1044792" y="2087623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53" name="Google Shape;3253;p241"/>
          <p:cNvSpPr txBox="1">
            <a:spLocks noGrp="1"/>
          </p:cNvSpPr>
          <p:nvPr>
            <p:ph type="subTitle" idx="14"/>
          </p:nvPr>
        </p:nvSpPr>
        <p:spPr>
          <a:xfrm>
            <a:off x="1044792" y="3010918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54" name="Google Shape;3254;p241"/>
          <p:cNvSpPr txBox="1">
            <a:spLocks noGrp="1"/>
          </p:cNvSpPr>
          <p:nvPr>
            <p:ph type="subTitle" idx="15"/>
          </p:nvPr>
        </p:nvSpPr>
        <p:spPr>
          <a:xfrm>
            <a:off x="1044792" y="3928719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25"/>
              <a:buFont typeface="Poppins"/>
              <a:buNone/>
              <a:defRPr sz="1125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| 5 Levels">
  <p:cSld name="66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6" name="Google Shape;3256;p242"/>
          <p:cNvSpPr/>
          <p:nvPr/>
        </p:nvSpPr>
        <p:spPr>
          <a:xfrm>
            <a:off x="309268" y="884849"/>
            <a:ext cx="8517600" cy="6810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57" name="Google Shape;3257;p242"/>
          <p:cNvSpPr/>
          <p:nvPr/>
        </p:nvSpPr>
        <p:spPr>
          <a:xfrm>
            <a:off x="309268" y="1617422"/>
            <a:ext cx="8517600" cy="6810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58" name="Google Shape;3258;p242"/>
          <p:cNvSpPr/>
          <p:nvPr/>
        </p:nvSpPr>
        <p:spPr>
          <a:xfrm>
            <a:off x="309268" y="2349996"/>
            <a:ext cx="8517600" cy="6810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59" name="Google Shape;3259;p242"/>
          <p:cNvSpPr/>
          <p:nvPr/>
        </p:nvSpPr>
        <p:spPr>
          <a:xfrm>
            <a:off x="309268" y="3082570"/>
            <a:ext cx="8517600" cy="7038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60" name="Google Shape;3260;p242"/>
          <p:cNvSpPr/>
          <p:nvPr/>
        </p:nvSpPr>
        <p:spPr>
          <a:xfrm>
            <a:off x="309268" y="3838040"/>
            <a:ext cx="8517600" cy="695100"/>
          </a:xfrm>
          <a:prstGeom prst="roundRect">
            <a:avLst>
              <a:gd name="adj" fmla="val 8135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34275" tIns="17125" rIns="34275" bIns="171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lt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61" name="Google Shape;3261;p242"/>
          <p:cNvSpPr/>
          <p:nvPr/>
        </p:nvSpPr>
        <p:spPr>
          <a:xfrm>
            <a:off x="313301" y="889135"/>
            <a:ext cx="3010479" cy="675058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103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589"/>
                </a:lnTo>
                <a:close/>
              </a:path>
            </a:pathLst>
          </a:custGeom>
          <a:gradFill>
            <a:gsLst>
              <a:gs pos="0">
                <a:srgbClr val="FD0015"/>
              </a:gs>
              <a:gs pos="100000">
                <a:srgbClr val="A10033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62" name="Google Shape;3262;p242"/>
          <p:cNvSpPr/>
          <p:nvPr/>
        </p:nvSpPr>
        <p:spPr>
          <a:xfrm>
            <a:off x="313301" y="1625989"/>
            <a:ext cx="3010479" cy="67925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8D0032"/>
              </a:gs>
              <a:gs pos="100000">
                <a:srgbClr val="4A004D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63" name="Google Shape;3263;p242"/>
          <p:cNvSpPr/>
          <p:nvPr/>
        </p:nvSpPr>
        <p:spPr>
          <a:xfrm>
            <a:off x="313301" y="2377089"/>
            <a:ext cx="3010479" cy="666671"/>
          </a:xfrm>
          <a:custGeom>
            <a:avLst/>
            <a:gdLst/>
            <a:ahLst/>
            <a:cxnLst/>
            <a:rect l="l" t="t" r="r" b="b"/>
            <a:pathLst>
              <a:path w="6841998" h="1677161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3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40004F"/>
              </a:gs>
              <a:gs pos="100000">
                <a:srgbClr val="210057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64" name="Google Shape;3264;p242"/>
          <p:cNvSpPr/>
          <p:nvPr/>
        </p:nvSpPr>
        <p:spPr>
          <a:xfrm>
            <a:off x="313301" y="3113901"/>
            <a:ext cx="3010479" cy="67925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4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1E0056"/>
              </a:gs>
              <a:gs pos="10000">
                <a:srgbClr val="1E0056"/>
              </a:gs>
              <a:gs pos="100000">
                <a:srgbClr val="1543C2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65" name="Google Shape;3265;p242"/>
          <p:cNvSpPr/>
          <p:nvPr/>
        </p:nvSpPr>
        <p:spPr>
          <a:xfrm>
            <a:off x="313301" y="3852199"/>
            <a:ext cx="3010479" cy="679251"/>
          </a:xfrm>
          <a:custGeom>
            <a:avLst/>
            <a:gdLst/>
            <a:ahLst/>
            <a:cxnLst/>
            <a:rect l="l" t="t" r="r" b="b"/>
            <a:pathLst>
              <a:path w="6841998" h="1677162" extrusionOk="0">
                <a:moveTo>
                  <a:pt x="0" y="138589"/>
                </a:moveTo>
                <a:cubicBezTo>
                  <a:pt x="0" y="62008"/>
                  <a:pt x="62103" y="0"/>
                  <a:pt x="138589" y="0"/>
                </a:cubicBezTo>
                <a:lnTo>
                  <a:pt x="6218778" y="0"/>
                </a:lnTo>
                <a:lnTo>
                  <a:pt x="6841998" y="838581"/>
                </a:lnTo>
                <a:lnTo>
                  <a:pt x="6218778" y="1677162"/>
                </a:lnTo>
                <a:lnTo>
                  <a:pt x="138589" y="1677162"/>
                </a:lnTo>
                <a:cubicBezTo>
                  <a:pt x="62008" y="1677162"/>
                  <a:pt x="0" y="1615059"/>
                  <a:pt x="0" y="1538574"/>
                </a:cubicBezTo>
                <a:lnTo>
                  <a:pt x="0" y="138684"/>
                </a:lnTo>
                <a:close/>
              </a:path>
            </a:pathLst>
          </a:custGeom>
          <a:gradFill>
            <a:gsLst>
              <a:gs pos="0">
                <a:srgbClr val="1E0056"/>
              </a:gs>
              <a:gs pos="26000">
                <a:srgbClr val="1E0056"/>
              </a:gs>
              <a:gs pos="100000">
                <a:srgbClr val="1543C2"/>
              </a:gs>
            </a:gsLst>
            <a:lin ang="5400012" scaled="0"/>
          </a:gradFill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675">
              <a:solidFill>
                <a:schemeClr val="dk1"/>
              </a:solidFill>
              <a:latin typeface="Poppins Medium"/>
              <a:ea typeface="Poppins Medium"/>
              <a:cs typeface="Poppins Medium"/>
              <a:sym typeface="Poppins Medium"/>
            </a:endParaRPr>
          </a:p>
        </p:txBody>
      </p:sp>
      <p:sp>
        <p:nvSpPr>
          <p:cNvPr id="3266" name="Google Shape;3266;p242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17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3267" name="Google Shape;3267;p24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268" name="Google Shape;3268;p242"/>
          <p:cNvSpPr txBox="1">
            <a:spLocks noGrp="1"/>
          </p:cNvSpPr>
          <p:nvPr>
            <p:ph type="title" idx="2" hasCustomPrompt="1"/>
          </p:nvPr>
        </p:nvSpPr>
        <p:spPr>
          <a:xfrm>
            <a:off x="456816" y="1091428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69" name="Google Shape;3269;p242"/>
          <p:cNvSpPr txBox="1">
            <a:spLocks noGrp="1"/>
          </p:cNvSpPr>
          <p:nvPr>
            <p:ph type="title" idx="3" hasCustomPrompt="1"/>
          </p:nvPr>
        </p:nvSpPr>
        <p:spPr>
          <a:xfrm>
            <a:off x="456816" y="1821858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70" name="Google Shape;3270;p242"/>
          <p:cNvSpPr txBox="1">
            <a:spLocks noGrp="1"/>
          </p:cNvSpPr>
          <p:nvPr>
            <p:ph type="title" idx="4" hasCustomPrompt="1"/>
          </p:nvPr>
        </p:nvSpPr>
        <p:spPr>
          <a:xfrm>
            <a:off x="456816" y="2565513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71" name="Google Shape;3271;p242"/>
          <p:cNvSpPr txBox="1">
            <a:spLocks noGrp="1"/>
          </p:cNvSpPr>
          <p:nvPr>
            <p:ph type="title" idx="5" hasCustomPrompt="1"/>
          </p:nvPr>
        </p:nvSpPr>
        <p:spPr>
          <a:xfrm>
            <a:off x="456816" y="3337704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72" name="Google Shape;3272;p242"/>
          <p:cNvSpPr txBox="1">
            <a:spLocks noGrp="1"/>
          </p:cNvSpPr>
          <p:nvPr>
            <p:ph type="title" idx="6" hasCustomPrompt="1"/>
          </p:nvPr>
        </p:nvSpPr>
        <p:spPr>
          <a:xfrm>
            <a:off x="456816" y="4065522"/>
            <a:ext cx="491400" cy="2721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02861" marR="0" lvl="0" indent="-102861">
              <a:lnSpc>
                <a:spcPct val="91000"/>
              </a:lnSpc>
              <a:spcBef>
                <a:spcPts val="0"/>
              </a:spcBef>
              <a:spcAft>
                <a:spcPts val="0"/>
              </a:spcAft>
              <a:buNone/>
              <a:defRPr sz="1575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687"/>
              <a:buFont typeface="Poppins"/>
              <a:buNone/>
              <a:defRPr sz="1687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3273" name="Google Shape;3273;p242"/>
          <p:cNvSpPr txBox="1">
            <a:spLocks noGrp="1"/>
          </p:cNvSpPr>
          <p:nvPr>
            <p:ph type="subTitle" idx="1"/>
          </p:nvPr>
        </p:nvSpPr>
        <p:spPr>
          <a:xfrm>
            <a:off x="3555034" y="1694240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74" name="Google Shape;3274;p242"/>
          <p:cNvSpPr txBox="1">
            <a:spLocks noGrp="1"/>
          </p:cNvSpPr>
          <p:nvPr>
            <p:ph type="subTitle" idx="7"/>
          </p:nvPr>
        </p:nvSpPr>
        <p:spPr>
          <a:xfrm>
            <a:off x="3555034" y="958908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75" name="Google Shape;3275;p242"/>
          <p:cNvSpPr txBox="1">
            <a:spLocks noGrp="1"/>
          </p:cNvSpPr>
          <p:nvPr>
            <p:ph type="subTitle" idx="8"/>
          </p:nvPr>
        </p:nvSpPr>
        <p:spPr>
          <a:xfrm>
            <a:off x="3555034" y="3166371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76" name="Google Shape;3276;p242"/>
          <p:cNvSpPr txBox="1">
            <a:spLocks noGrp="1"/>
          </p:cNvSpPr>
          <p:nvPr>
            <p:ph type="subTitle" idx="9"/>
          </p:nvPr>
        </p:nvSpPr>
        <p:spPr>
          <a:xfrm>
            <a:off x="3555034" y="2431039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77" name="Google Shape;3277;p242"/>
          <p:cNvSpPr txBox="1">
            <a:spLocks noGrp="1"/>
          </p:cNvSpPr>
          <p:nvPr>
            <p:ph type="subTitle" idx="13"/>
          </p:nvPr>
        </p:nvSpPr>
        <p:spPr>
          <a:xfrm>
            <a:off x="3555034" y="3924784"/>
            <a:ext cx="4558200" cy="5610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marL="147434" marR="0" lvl="0" indent="-116576" algn="l">
              <a:lnSpc>
                <a:spcPct val="164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675"/>
              <a:buFont typeface="Abel"/>
              <a:buNone/>
              <a:defRPr sz="675"/>
            </a:lvl1pPr>
            <a:lvl2pPr lvl="1"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78" name="Google Shape;3278;p242"/>
          <p:cNvSpPr txBox="1">
            <a:spLocks noGrp="1"/>
          </p:cNvSpPr>
          <p:nvPr>
            <p:ph type="subTitle" idx="14"/>
          </p:nvPr>
        </p:nvSpPr>
        <p:spPr>
          <a:xfrm>
            <a:off x="1003627" y="1091841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79" name="Google Shape;3279;p242"/>
          <p:cNvSpPr txBox="1">
            <a:spLocks noGrp="1"/>
          </p:cNvSpPr>
          <p:nvPr>
            <p:ph type="subTitle" idx="15"/>
          </p:nvPr>
        </p:nvSpPr>
        <p:spPr>
          <a:xfrm>
            <a:off x="1003627" y="1818525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80" name="Google Shape;3280;p242"/>
          <p:cNvSpPr txBox="1">
            <a:spLocks noGrp="1"/>
          </p:cNvSpPr>
          <p:nvPr>
            <p:ph type="subTitle" idx="16"/>
          </p:nvPr>
        </p:nvSpPr>
        <p:spPr>
          <a:xfrm>
            <a:off x="1003627" y="2570081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81" name="Google Shape;3281;p242"/>
          <p:cNvSpPr txBox="1">
            <a:spLocks noGrp="1"/>
          </p:cNvSpPr>
          <p:nvPr>
            <p:ph type="subTitle" idx="17"/>
          </p:nvPr>
        </p:nvSpPr>
        <p:spPr>
          <a:xfrm>
            <a:off x="1003627" y="3302261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  <p:sp>
        <p:nvSpPr>
          <p:cNvPr id="3282" name="Google Shape;3282;p242"/>
          <p:cNvSpPr txBox="1">
            <a:spLocks noGrp="1"/>
          </p:cNvSpPr>
          <p:nvPr>
            <p:ph type="subTitle" idx="18"/>
          </p:nvPr>
        </p:nvSpPr>
        <p:spPr>
          <a:xfrm>
            <a:off x="1003627" y="4039934"/>
            <a:ext cx="2043300" cy="353400"/>
          </a:xfrm>
          <a:prstGeom prst="rect">
            <a:avLst/>
          </a:prstGeom>
        </p:spPr>
        <p:txBody>
          <a:bodyPr spcFirstLastPara="1" wrap="square" lIns="34275" tIns="34275" rIns="34275" bIns="34275" anchor="t" anchorCtr="0">
            <a:noAutofit/>
          </a:bodyPr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Poppins"/>
              <a:buNone/>
              <a:defRPr sz="90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810"/>
              <a:buNone/>
              <a:defRPr sz="900"/>
            </a:lvl2pPr>
            <a:lvl3pPr lvl="2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675"/>
              <a:buNone/>
              <a:defRPr sz="750"/>
            </a:lvl3pPr>
            <a:lvl4pPr lvl="3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540"/>
              <a:buNone/>
              <a:defRPr sz="600"/>
            </a:lvl4pPr>
            <a:lvl5pPr lvl="4">
              <a:lnSpc>
                <a:spcPct val="115000"/>
              </a:lnSpc>
              <a:spcBef>
                <a:spcPts val="1350"/>
              </a:spcBef>
              <a:spcAft>
                <a:spcPts val="0"/>
              </a:spcAft>
              <a:buSzPts val="405"/>
              <a:buNone/>
              <a:defRPr sz="450"/>
            </a:lvl5pPr>
            <a:lvl6pPr lvl="5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6pPr>
            <a:lvl7pPr lvl="6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7pPr>
            <a:lvl8pPr lvl="7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8pPr>
            <a:lvl9pPr lvl="8">
              <a:lnSpc>
                <a:spcPct val="115000"/>
              </a:lnSpc>
              <a:spcBef>
                <a:spcPts val="375"/>
              </a:spcBef>
              <a:spcAft>
                <a:spcPts val="0"/>
              </a:spcAft>
              <a:buSzPts val="187"/>
              <a:buNone/>
              <a:defRPr sz="187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| Headline">
  <p:cSld name="69_Custom Layout">
    <p:bg>
      <p:bgPr>
        <a:solidFill>
          <a:schemeClr val="lt1"/>
        </a:solidFill>
        <a:effectLst/>
      </p:bgPr>
    </p:bg>
    <p:spTree>
      <p:nvGrpSpPr>
        <p:cNvPr id="1" name="Shape 3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4" name="Google Shape;3284;p243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3285" name="Google Shape;3285;p243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| Background">
  <p:cSld name="69_Custom Layout_1">
    <p:bg>
      <p:bgPr>
        <a:solidFill>
          <a:schemeClr val="lt1"/>
        </a:solidFill>
        <a:effectLst/>
      </p:bgPr>
    </p:bg>
    <p:spTree>
      <p:nvGrpSpPr>
        <p:cNvPr id="1" name="Shape 3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7" name="Google Shape;3287;p24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Headline">
  <p:cSld name="75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9" name="Google Shape;3289;p245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290" name="Google Shape;3290;p245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"/>
              <a:buNone/>
              <a:defRPr sz="2550" b="1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ight Arrow | Background">
  <p:cSld name="75_Custom Layout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2" name="Google Shape;3292;p246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/>
            </a:lvl1pPr>
            <a:lvl2pPr marL="0" lvl="1" indent="0" algn="l">
              <a:spcBef>
                <a:spcPts val="0"/>
              </a:spcBef>
              <a:buNone/>
              <a:defRPr sz="525"/>
            </a:lvl2pPr>
            <a:lvl3pPr marL="0" lvl="2" indent="0" algn="l">
              <a:spcBef>
                <a:spcPts val="0"/>
              </a:spcBef>
              <a:buNone/>
              <a:defRPr sz="525"/>
            </a:lvl3pPr>
            <a:lvl4pPr marL="0" lvl="3" indent="0" algn="l">
              <a:spcBef>
                <a:spcPts val="0"/>
              </a:spcBef>
              <a:buNone/>
              <a:defRPr sz="525"/>
            </a:lvl4pPr>
            <a:lvl5pPr marL="0" lvl="4" indent="0" algn="l">
              <a:spcBef>
                <a:spcPts val="0"/>
              </a:spcBef>
              <a:buNone/>
              <a:defRPr sz="525"/>
            </a:lvl5pPr>
            <a:lvl6pPr marL="0" lvl="5" indent="0" algn="l">
              <a:spcBef>
                <a:spcPts val="0"/>
              </a:spcBef>
              <a:buNone/>
              <a:defRPr sz="525"/>
            </a:lvl6pPr>
            <a:lvl7pPr marL="0" lvl="6" indent="0" algn="l">
              <a:spcBef>
                <a:spcPts val="0"/>
              </a:spcBef>
              <a:buNone/>
              <a:defRPr sz="525"/>
            </a:lvl7pPr>
            <a:lvl8pPr marL="0" lvl="7" indent="0" algn="l">
              <a:spcBef>
                <a:spcPts val="0"/>
              </a:spcBef>
              <a:buNone/>
              <a:defRPr sz="525"/>
            </a:lvl8pPr>
            <a:lvl9pPr marL="0" lvl="8" indent="0" algn="l">
              <a:spcBef>
                <a:spcPts val="0"/>
              </a:spcBef>
              <a:buNone/>
              <a:defRPr sz="525"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Gradient | Background">
  <p:cSld name="77_Custom Layout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3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4" name="Google Shape;3294;p247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28"/>
          </a:xfrm>
          <a:prstGeom prst="rect">
            <a:avLst/>
          </a:prstGeom>
          <a:noFill/>
          <a:ln>
            <a:noFill/>
          </a:ln>
        </p:spPr>
      </p:pic>
      <p:sp>
        <p:nvSpPr>
          <p:cNvPr id="3295" name="Google Shape;3295;p247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3296" name="Google Shape;3296;p247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3297" name="Google Shape;3297;p247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3298" name="Google Shape;3298;p247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3299" name="Google Shape;3299;p247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3300" name="Google Shape;3300;p247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3301" name="Google Shape;3301;p247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3302" name="Google Shape;3302;p247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3303" name="Google Shape;3303;p247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3304" name="Google Shape;3304;p247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3305" name="Google Shape;3305;p247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3306" name="Google Shape;3306;p247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cxnSp>
        <p:nvCxnSpPr>
          <p:cNvPr id="3307" name="Google Shape;3307;p247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Gradient | Headline">
  <p:cSld name="77_Custom Layout_1">
    <p:bg>
      <p:bgPr>
        <a:gradFill>
          <a:gsLst>
            <a:gs pos="0">
              <a:srgbClr val="FF001A"/>
            </a:gs>
            <a:gs pos="70000">
              <a:srgbClr val="290051"/>
            </a:gs>
            <a:gs pos="100000">
              <a:srgbClr val="0C0024"/>
            </a:gs>
          </a:gsLst>
          <a:lin ang="13500032" scaled="0"/>
        </a:gradFill>
        <a:effectLst/>
      </p:bgPr>
    </p:bg>
    <p:spTree>
      <p:nvGrpSpPr>
        <p:cNvPr id="1" name="Shape 3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9" name="Google Shape;3309;p248" descr="A black and blue background&#10;&#10;AI-generated content may be incorrect."/>
          <p:cNvPicPr preferRelativeResize="0"/>
          <p:nvPr/>
        </p:nvPicPr>
        <p:blipFill rotWithShape="1">
          <a:blip r:embed="rId2">
            <a:alphaModFix/>
          </a:blip>
          <a:srcRect t="100" b="100"/>
          <a:stretch/>
        </p:blipFill>
        <p:spPr>
          <a:xfrm>
            <a:off x="0" y="0"/>
            <a:ext cx="9143999" cy="5142828"/>
          </a:xfrm>
          <a:prstGeom prst="rect">
            <a:avLst/>
          </a:prstGeom>
          <a:noFill/>
          <a:ln>
            <a:noFill/>
          </a:ln>
        </p:spPr>
      </p:pic>
      <p:sp>
        <p:nvSpPr>
          <p:cNvPr id="3310" name="Google Shape;3310;p248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grpSp>
        <p:nvGrpSpPr>
          <p:cNvPr id="3311" name="Google Shape;3311;p248"/>
          <p:cNvGrpSpPr/>
          <p:nvPr/>
        </p:nvGrpSpPr>
        <p:grpSpPr>
          <a:xfrm>
            <a:off x="8381796" y="4822425"/>
            <a:ext cx="537710" cy="158585"/>
            <a:chOff x="22351457" y="12859799"/>
            <a:chExt cx="1433894" cy="422893"/>
          </a:xfrm>
        </p:grpSpPr>
        <p:grpSp>
          <p:nvGrpSpPr>
            <p:cNvPr id="3312" name="Google Shape;3312;p248"/>
            <p:cNvGrpSpPr/>
            <p:nvPr/>
          </p:nvGrpSpPr>
          <p:grpSpPr>
            <a:xfrm>
              <a:off x="22351457" y="12859799"/>
              <a:ext cx="1379787" cy="422893"/>
              <a:chOff x="22351457" y="12859799"/>
              <a:chExt cx="1379787" cy="422893"/>
            </a:xfrm>
          </p:grpSpPr>
          <p:sp>
            <p:nvSpPr>
              <p:cNvPr id="3313" name="Google Shape;3313;p248"/>
              <p:cNvSpPr/>
              <p:nvPr/>
            </p:nvSpPr>
            <p:spPr>
              <a:xfrm>
                <a:off x="22351457" y="12859801"/>
                <a:ext cx="510672" cy="422891"/>
              </a:xfrm>
              <a:custGeom>
                <a:avLst/>
                <a:gdLst/>
                <a:ahLst/>
                <a:cxnLst/>
                <a:rect l="l" t="t" r="r" b="b"/>
                <a:pathLst>
                  <a:path w="510672" h="422891" extrusionOk="0">
                    <a:moveTo>
                      <a:pt x="378" y="267255"/>
                    </a:moveTo>
                    <a:lnTo>
                      <a:pt x="378" y="0"/>
                    </a:lnTo>
                    <a:lnTo>
                      <a:pt x="100016" y="0"/>
                    </a:lnTo>
                    <a:lnTo>
                      <a:pt x="100016" y="267255"/>
                    </a:lnTo>
                    <a:cubicBezTo>
                      <a:pt x="100016" y="313921"/>
                      <a:pt x="122844" y="330569"/>
                      <a:pt x="152861" y="330569"/>
                    </a:cubicBezTo>
                    <a:cubicBezTo>
                      <a:pt x="182879" y="330569"/>
                      <a:pt x="205707" y="313921"/>
                      <a:pt x="205707" y="267255"/>
                    </a:cubicBezTo>
                    <a:lnTo>
                      <a:pt x="205707" y="0"/>
                    </a:lnTo>
                    <a:lnTo>
                      <a:pt x="305344" y="0"/>
                    </a:lnTo>
                    <a:lnTo>
                      <a:pt x="305344" y="267255"/>
                    </a:lnTo>
                    <a:cubicBezTo>
                      <a:pt x="305344" y="313921"/>
                      <a:pt x="328677" y="330569"/>
                      <a:pt x="358190" y="330569"/>
                    </a:cubicBezTo>
                    <a:cubicBezTo>
                      <a:pt x="387703" y="330569"/>
                      <a:pt x="411035" y="313921"/>
                      <a:pt x="411035" y="267255"/>
                    </a:cubicBezTo>
                    <a:lnTo>
                      <a:pt x="411035" y="0"/>
                    </a:lnTo>
                    <a:lnTo>
                      <a:pt x="510673" y="0"/>
                    </a:lnTo>
                    <a:lnTo>
                      <a:pt x="510673" y="267255"/>
                    </a:lnTo>
                    <a:cubicBezTo>
                      <a:pt x="510673" y="374838"/>
                      <a:pt x="447989" y="422891"/>
                      <a:pt x="366766" y="422891"/>
                    </a:cubicBezTo>
                    <a:cubicBezTo>
                      <a:pt x="318209" y="422891"/>
                      <a:pt x="279363" y="403847"/>
                      <a:pt x="255399" y="367523"/>
                    </a:cubicBezTo>
                    <a:cubicBezTo>
                      <a:pt x="231436" y="403847"/>
                      <a:pt x="192716" y="422891"/>
                      <a:pt x="144033" y="422891"/>
                    </a:cubicBezTo>
                    <a:cubicBezTo>
                      <a:pt x="62809" y="422891"/>
                      <a:pt x="0" y="374838"/>
                      <a:pt x="0" y="2672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3314" name="Google Shape;3314;p248"/>
              <p:cNvSpPr/>
              <p:nvPr/>
            </p:nvSpPr>
            <p:spPr>
              <a:xfrm>
                <a:off x="22903875" y="12859799"/>
                <a:ext cx="422766" cy="422767"/>
              </a:xfrm>
              <a:custGeom>
                <a:avLst/>
                <a:gdLst/>
                <a:ahLst/>
                <a:cxnLst/>
                <a:rect l="l" t="t" r="r" b="b"/>
                <a:pathLst>
                  <a:path w="422766" h="422767" extrusionOk="0">
                    <a:moveTo>
                      <a:pt x="420118" y="244554"/>
                    </a:moveTo>
                    <a:cubicBezTo>
                      <a:pt x="421884" y="233581"/>
                      <a:pt x="422767" y="222230"/>
                      <a:pt x="422767" y="210753"/>
                    </a:cubicBezTo>
                    <a:cubicBezTo>
                      <a:pt x="422389" y="94089"/>
                      <a:pt x="327165" y="-377"/>
                      <a:pt x="210628" y="1"/>
                    </a:cubicBezTo>
                    <a:cubicBezTo>
                      <a:pt x="94090" y="380"/>
                      <a:pt x="-502" y="95603"/>
                      <a:pt x="2" y="212140"/>
                    </a:cubicBezTo>
                    <a:cubicBezTo>
                      <a:pt x="380" y="328678"/>
                      <a:pt x="95603" y="423145"/>
                      <a:pt x="212141" y="422766"/>
                    </a:cubicBezTo>
                    <a:cubicBezTo>
                      <a:pt x="298157" y="422514"/>
                      <a:pt x="372065" y="370551"/>
                      <a:pt x="404731" y="296643"/>
                    </a:cubicBezTo>
                    <a:lnTo>
                      <a:pt x="289455" y="297021"/>
                    </a:lnTo>
                    <a:cubicBezTo>
                      <a:pt x="268897" y="315814"/>
                      <a:pt x="241780" y="327291"/>
                      <a:pt x="211889" y="327417"/>
                    </a:cubicBezTo>
                    <a:cubicBezTo>
                      <a:pt x="159674" y="327669"/>
                      <a:pt x="115279" y="292985"/>
                      <a:pt x="100522" y="245563"/>
                    </a:cubicBezTo>
                    <a:lnTo>
                      <a:pt x="420244" y="244428"/>
                    </a:lnTo>
                    <a:moveTo>
                      <a:pt x="211006" y="95350"/>
                    </a:moveTo>
                    <a:cubicBezTo>
                      <a:pt x="258050" y="95224"/>
                      <a:pt x="298788" y="123224"/>
                      <a:pt x="317076" y="163583"/>
                    </a:cubicBezTo>
                    <a:lnTo>
                      <a:pt x="105315" y="164340"/>
                    </a:lnTo>
                    <a:cubicBezTo>
                      <a:pt x="123350" y="123854"/>
                      <a:pt x="163836" y="95476"/>
                      <a:pt x="211006" y="9535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3315" name="Google Shape;3315;p248"/>
              <p:cNvGrpSpPr/>
              <p:nvPr/>
            </p:nvGrpSpPr>
            <p:grpSpPr>
              <a:xfrm>
                <a:off x="23288552" y="12859801"/>
                <a:ext cx="442692" cy="422765"/>
                <a:chOff x="23288552" y="12859801"/>
                <a:chExt cx="442692" cy="422765"/>
              </a:xfrm>
            </p:grpSpPr>
            <p:grpSp>
              <p:nvGrpSpPr>
                <p:cNvPr id="3316" name="Google Shape;3316;p248"/>
                <p:cNvGrpSpPr/>
                <p:nvPr/>
              </p:nvGrpSpPr>
              <p:grpSpPr>
                <a:xfrm>
                  <a:off x="23288552" y="12859801"/>
                  <a:ext cx="442692" cy="422765"/>
                  <a:chOff x="23288552" y="12859801"/>
                  <a:chExt cx="442692" cy="422765"/>
                </a:xfrm>
              </p:grpSpPr>
              <p:sp>
                <p:nvSpPr>
                  <p:cNvPr id="3317" name="Google Shape;3317;p248"/>
                  <p:cNvSpPr/>
                  <p:nvPr/>
                </p:nvSpPr>
                <p:spPr>
                  <a:xfrm>
                    <a:off x="23288552" y="12859801"/>
                    <a:ext cx="442692" cy="42276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2692" h="422765" extrusionOk="0">
                        <a:moveTo>
                          <a:pt x="442692" y="0"/>
                        </a:moveTo>
                        <a:lnTo>
                          <a:pt x="313668" y="0"/>
                        </a:lnTo>
                        <a:lnTo>
                          <a:pt x="221346" y="135456"/>
                        </a:lnTo>
                        <a:lnTo>
                          <a:pt x="129150" y="0"/>
                        </a:lnTo>
                        <a:lnTo>
                          <a:pt x="0" y="0"/>
                        </a:lnTo>
                        <a:lnTo>
                          <a:pt x="144033" y="211383"/>
                        </a:lnTo>
                        <a:lnTo>
                          <a:pt x="0" y="422765"/>
                        </a:lnTo>
                        <a:lnTo>
                          <a:pt x="129150" y="422765"/>
                        </a:lnTo>
                        <a:lnTo>
                          <a:pt x="221346" y="287309"/>
                        </a:lnTo>
                        <a:lnTo>
                          <a:pt x="313668" y="422765"/>
                        </a:lnTo>
                        <a:lnTo>
                          <a:pt x="442692" y="422765"/>
                        </a:lnTo>
                        <a:lnTo>
                          <a:pt x="298660" y="211383"/>
                        </a:lnTo>
                        <a:lnTo>
                          <a:pt x="442692" y="0"/>
                        </a:lnTo>
                        <a:close/>
                        <a:moveTo>
                          <a:pt x="117547" y="400820"/>
                        </a:moveTo>
                        <a:lnTo>
                          <a:pt x="41747" y="400820"/>
                        </a:lnTo>
                        <a:lnTo>
                          <a:pt x="170771" y="211509"/>
                        </a:lnTo>
                        <a:lnTo>
                          <a:pt x="41747" y="22198"/>
                        </a:lnTo>
                        <a:lnTo>
                          <a:pt x="117547" y="22198"/>
                        </a:lnTo>
                        <a:lnTo>
                          <a:pt x="246571" y="211509"/>
                        </a:lnTo>
                        <a:lnTo>
                          <a:pt x="117547" y="4008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3318" name="Google Shape;3318;p248"/>
                  <p:cNvSpPr/>
                  <p:nvPr/>
                </p:nvSpPr>
                <p:spPr>
                  <a:xfrm>
                    <a:off x="23371920" y="12903818"/>
                    <a:ext cx="136465" cy="334731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36465" h="334731" extrusionOk="0">
                        <a:moveTo>
                          <a:pt x="22450" y="0"/>
                        </a:moveTo>
                        <a:lnTo>
                          <a:pt x="0" y="0"/>
                        </a:lnTo>
                        <a:lnTo>
                          <a:pt x="114015" y="167366"/>
                        </a:lnTo>
                        <a:lnTo>
                          <a:pt x="0" y="334731"/>
                        </a:lnTo>
                        <a:lnTo>
                          <a:pt x="22450" y="334731"/>
                        </a:lnTo>
                        <a:lnTo>
                          <a:pt x="136465" y="167366"/>
                        </a:lnTo>
                        <a:lnTo>
                          <a:pt x="2245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3319" name="Google Shape;3319;p248"/>
                <p:cNvSpPr/>
                <p:nvPr/>
              </p:nvSpPr>
              <p:spPr>
                <a:xfrm>
                  <a:off x="23509898" y="13071183"/>
                  <a:ext cx="51836" cy="15197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836" h="151978" extrusionOk="0">
                      <a:moveTo>
                        <a:pt x="51837" y="0"/>
                      </a:moveTo>
                      <a:lnTo>
                        <a:pt x="51837" y="151978"/>
                      </a:lnTo>
                      <a:lnTo>
                        <a:pt x="0" y="76052"/>
                      </a:lnTo>
                      <a:lnTo>
                        <a:pt x="518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3320" name="Google Shape;3320;p248"/>
            <p:cNvSpPr/>
            <p:nvPr/>
          </p:nvSpPr>
          <p:spPr>
            <a:xfrm>
              <a:off x="23735785" y="12859801"/>
              <a:ext cx="49566" cy="49440"/>
            </a:xfrm>
            <a:custGeom>
              <a:avLst/>
              <a:gdLst/>
              <a:ahLst/>
              <a:cxnLst/>
              <a:rect l="l" t="t" r="r" b="b"/>
              <a:pathLst>
                <a:path w="49566" h="49440" extrusionOk="0">
                  <a:moveTo>
                    <a:pt x="0" y="24720"/>
                  </a:moveTo>
                  <a:cubicBezTo>
                    <a:pt x="0" y="11099"/>
                    <a:pt x="11099" y="0"/>
                    <a:pt x="24846" y="0"/>
                  </a:cubicBezTo>
                  <a:cubicBezTo>
                    <a:pt x="38594" y="0"/>
                    <a:pt x="49566" y="11099"/>
                    <a:pt x="49566" y="24720"/>
                  </a:cubicBezTo>
                  <a:cubicBezTo>
                    <a:pt x="49566" y="38341"/>
                    <a:pt x="38468" y="49440"/>
                    <a:pt x="24846" y="49440"/>
                  </a:cubicBezTo>
                  <a:cubicBezTo>
                    <a:pt x="11225" y="49440"/>
                    <a:pt x="126" y="38341"/>
                    <a:pt x="126" y="24720"/>
                  </a:cubicBezTo>
                  <a:close/>
                  <a:moveTo>
                    <a:pt x="43134" y="24720"/>
                  </a:moveTo>
                  <a:cubicBezTo>
                    <a:pt x="43134" y="14630"/>
                    <a:pt x="34936" y="6432"/>
                    <a:pt x="24846" y="6432"/>
                  </a:cubicBezTo>
                  <a:cubicBezTo>
                    <a:pt x="14756" y="6432"/>
                    <a:pt x="6558" y="14630"/>
                    <a:pt x="6558" y="24720"/>
                  </a:cubicBezTo>
                  <a:cubicBezTo>
                    <a:pt x="6558" y="34810"/>
                    <a:pt x="14756" y="43008"/>
                    <a:pt x="24846" y="43008"/>
                  </a:cubicBezTo>
                  <a:cubicBezTo>
                    <a:pt x="34936" y="43008"/>
                    <a:pt x="43134" y="34810"/>
                    <a:pt x="43134" y="24720"/>
                  </a:cubicBezTo>
                  <a:close/>
                  <a:moveTo>
                    <a:pt x="15891" y="13117"/>
                  </a:moveTo>
                  <a:lnTo>
                    <a:pt x="27116" y="13117"/>
                  </a:lnTo>
                  <a:cubicBezTo>
                    <a:pt x="31405" y="13117"/>
                    <a:pt x="35062" y="15892"/>
                    <a:pt x="35062" y="20684"/>
                  </a:cubicBezTo>
                  <a:cubicBezTo>
                    <a:pt x="35062" y="23711"/>
                    <a:pt x="33549" y="25981"/>
                    <a:pt x="31405" y="27243"/>
                  </a:cubicBezTo>
                  <a:lnTo>
                    <a:pt x="35693" y="36071"/>
                  </a:lnTo>
                  <a:lnTo>
                    <a:pt x="29261" y="36071"/>
                  </a:lnTo>
                  <a:lnTo>
                    <a:pt x="25729" y="28378"/>
                  </a:lnTo>
                  <a:lnTo>
                    <a:pt x="21945" y="28378"/>
                  </a:lnTo>
                  <a:lnTo>
                    <a:pt x="21945" y="36071"/>
                  </a:lnTo>
                  <a:lnTo>
                    <a:pt x="16018" y="36071"/>
                  </a:lnTo>
                  <a:lnTo>
                    <a:pt x="16018" y="13243"/>
                  </a:lnTo>
                  <a:lnTo>
                    <a:pt x="16018" y="13243"/>
                  </a:lnTo>
                  <a:close/>
                  <a:moveTo>
                    <a:pt x="25603" y="23963"/>
                  </a:moveTo>
                  <a:cubicBezTo>
                    <a:pt x="27369" y="23963"/>
                    <a:pt x="28756" y="22828"/>
                    <a:pt x="28756" y="20684"/>
                  </a:cubicBezTo>
                  <a:cubicBezTo>
                    <a:pt x="28756" y="18540"/>
                    <a:pt x="27243" y="17531"/>
                    <a:pt x="25603" y="17531"/>
                  </a:cubicBezTo>
                  <a:lnTo>
                    <a:pt x="21819" y="17531"/>
                  </a:lnTo>
                  <a:lnTo>
                    <a:pt x="21819" y="23963"/>
                  </a:lnTo>
                  <a:lnTo>
                    <a:pt x="25603" y="2396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sp>
        <p:nvSpPr>
          <p:cNvPr id="3321" name="Google Shape;3321;p248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cxnSp>
        <p:nvCxnSpPr>
          <p:cNvPr id="3322" name="Google Shape;3322;p248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323" name="Google Shape;3323;p248"/>
          <p:cNvSpPr txBox="1">
            <a:spLocks noGrp="1"/>
          </p:cNvSpPr>
          <p:nvPr>
            <p:ph type="title"/>
          </p:nvPr>
        </p:nvSpPr>
        <p:spPr>
          <a:xfrm>
            <a:off x="309269" y="314400"/>
            <a:ext cx="8508600" cy="44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50"/>
              <a:buFont typeface="Poppins"/>
              <a:buNone/>
              <a:defRPr sz="2550" b="1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5"/>
              <a:buNone/>
              <a:defRPr sz="675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ark Arrow | Background 1">
  <p:cSld name="80_Custom Layou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5" name="Google Shape;3325;p24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lvl="1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lvl="2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lvl="3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lvl="4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lvl="5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lvl="6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lvl="7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lvl="8" indent="0" algn="l">
              <a:spcBef>
                <a:spcPts val="0"/>
              </a:spcBef>
              <a:buNone/>
              <a:defRPr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326" name="Google Shape;3326;p249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lt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grpSp>
        <p:nvGrpSpPr>
          <p:cNvPr id="3327" name="Google Shape;3327;p249"/>
          <p:cNvGrpSpPr/>
          <p:nvPr/>
        </p:nvGrpSpPr>
        <p:grpSpPr>
          <a:xfrm>
            <a:off x="7848585" y="4616745"/>
            <a:ext cx="948486" cy="279733"/>
            <a:chOff x="20929561" y="12311319"/>
            <a:chExt cx="2529297" cy="745954"/>
          </a:xfrm>
        </p:grpSpPr>
        <p:grpSp>
          <p:nvGrpSpPr>
            <p:cNvPr id="3328" name="Google Shape;3328;p249"/>
            <p:cNvGrpSpPr/>
            <p:nvPr/>
          </p:nvGrpSpPr>
          <p:grpSpPr>
            <a:xfrm>
              <a:off x="20929561" y="12311319"/>
              <a:ext cx="2433857" cy="745954"/>
              <a:chOff x="20929561" y="12311319"/>
              <a:chExt cx="2433857" cy="745954"/>
            </a:xfrm>
          </p:grpSpPr>
          <p:sp>
            <p:nvSpPr>
              <p:cNvPr id="3329" name="Google Shape;3329;p249"/>
              <p:cNvSpPr/>
              <p:nvPr/>
            </p:nvSpPr>
            <p:spPr>
              <a:xfrm>
                <a:off x="20929561" y="12311321"/>
                <a:ext cx="900794" cy="745952"/>
              </a:xfrm>
              <a:custGeom>
                <a:avLst/>
                <a:gdLst/>
                <a:ahLst/>
                <a:cxnLst/>
                <a:rect l="l" t="t" r="r" b="b"/>
                <a:pathLst>
                  <a:path w="900794" h="745952" extrusionOk="0">
                    <a:moveTo>
                      <a:pt x="667" y="471421"/>
                    </a:moveTo>
                    <a:lnTo>
                      <a:pt x="667" y="0"/>
                    </a:lnTo>
                    <a:lnTo>
                      <a:pt x="176421" y="0"/>
                    </a:lnTo>
                    <a:lnTo>
                      <a:pt x="176421" y="471421"/>
                    </a:lnTo>
                    <a:cubicBezTo>
                      <a:pt x="176421" y="553736"/>
                      <a:pt x="216689" y="583102"/>
                      <a:pt x="269638" y="583102"/>
                    </a:cubicBezTo>
                    <a:cubicBezTo>
                      <a:pt x="322586" y="583102"/>
                      <a:pt x="362854" y="553736"/>
                      <a:pt x="362854" y="471421"/>
                    </a:cubicBezTo>
                    <a:lnTo>
                      <a:pt x="362854" y="0"/>
                    </a:lnTo>
                    <a:lnTo>
                      <a:pt x="538608" y="0"/>
                    </a:lnTo>
                    <a:lnTo>
                      <a:pt x="538608" y="471421"/>
                    </a:lnTo>
                    <a:cubicBezTo>
                      <a:pt x="538608" y="553736"/>
                      <a:pt x="579765" y="583102"/>
                      <a:pt x="631824" y="583102"/>
                    </a:cubicBezTo>
                    <a:cubicBezTo>
                      <a:pt x="683883" y="583102"/>
                      <a:pt x="725040" y="553736"/>
                      <a:pt x="725040" y="471421"/>
                    </a:cubicBezTo>
                    <a:lnTo>
                      <a:pt x="725040" y="0"/>
                    </a:lnTo>
                    <a:lnTo>
                      <a:pt x="900794" y="0"/>
                    </a:lnTo>
                    <a:lnTo>
                      <a:pt x="900794" y="471421"/>
                    </a:lnTo>
                    <a:cubicBezTo>
                      <a:pt x="900794" y="661190"/>
                      <a:pt x="790225" y="745953"/>
                      <a:pt x="646952" y="745953"/>
                    </a:cubicBezTo>
                    <a:cubicBezTo>
                      <a:pt x="561300" y="745953"/>
                      <a:pt x="492778" y="712359"/>
                      <a:pt x="450508" y="648287"/>
                    </a:cubicBezTo>
                    <a:cubicBezTo>
                      <a:pt x="408238" y="712359"/>
                      <a:pt x="339939" y="745953"/>
                      <a:pt x="254064" y="745953"/>
                    </a:cubicBezTo>
                    <a:cubicBezTo>
                      <a:pt x="110792" y="745953"/>
                      <a:pt x="0" y="661190"/>
                      <a:pt x="0" y="471421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sp>
            <p:nvSpPr>
              <p:cNvPr id="3330" name="Google Shape;3330;p249"/>
              <p:cNvSpPr/>
              <p:nvPr/>
            </p:nvSpPr>
            <p:spPr>
              <a:xfrm>
                <a:off x="21903990" y="12311319"/>
                <a:ext cx="745733" cy="745734"/>
              </a:xfrm>
              <a:custGeom>
                <a:avLst/>
                <a:gdLst/>
                <a:ahLst/>
                <a:cxnLst/>
                <a:rect l="l" t="t" r="r" b="b"/>
                <a:pathLst>
                  <a:path w="745733" h="745734" extrusionOk="0">
                    <a:moveTo>
                      <a:pt x="741062" y="431378"/>
                    </a:moveTo>
                    <a:cubicBezTo>
                      <a:pt x="744177" y="412022"/>
                      <a:pt x="745734" y="392000"/>
                      <a:pt x="745734" y="371755"/>
                    </a:cubicBezTo>
                    <a:cubicBezTo>
                      <a:pt x="745067" y="165967"/>
                      <a:pt x="577099" y="-665"/>
                      <a:pt x="371534" y="2"/>
                    </a:cubicBezTo>
                    <a:cubicBezTo>
                      <a:pt x="165969" y="669"/>
                      <a:pt x="-886" y="168637"/>
                      <a:pt x="4" y="374202"/>
                    </a:cubicBezTo>
                    <a:cubicBezTo>
                      <a:pt x="671" y="579767"/>
                      <a:pt x="168638" y="746400"/>
                      <a:pt x="374204" y="745732"/>
                    </a:cubicBezTo>
                    <a:cubicBezTo>
                      <a:pt x="525930" y="745287"/>
                      <a:pt x="656300" y="653628"/>
                      <a:pt x="713920" y="523259"/>
                    </a:cubicBezTo>
                    <a:lnTo>
                      <a:pt x="510580" y="523926"/>
                    </a:lnTo>
                    <a:cubicBezTo>
                      <a:pt x="474316" y="557075"/>
                      <a:pt x="426485" y="577320"/>
                      <a:pt x="373759" y="577543"/>
                    </a:cubicBezTo>
                    <a:cubicBezTo>
                      <a:pt x="281655" y="577987"/>
                      <a:pt x="203344" y="516807"/>
                      <a:pt x="177315" y="433157"/>
                    </a:cubicBezTo>
                    <a:lnTo>
                      <a:pt x="741284" y="431155"/>
                    </a:lnTo>
                    <a:moveTo>
                      <a:pt x="372201" y="168192"/>
                    </a:moveTo>
                    <a:cubicBezTo>
                      <a:pt x="455184" y="167969"/>
                      <a:pt x="527043" y="217358"/>
                      <a:pt x="559301" y="288550"/>
                    </a:cubicBezTo>
                    <a:lnTo>
                      <a:pt x="185769" y="289885"/>
                    </a:lnTo>
                    <a:cubicBezTo>
                      <a:pt x="217582" y="218471"/>
                      <a:pt x="288996" y="168414"/>
                      <a:pt x="372201" y="168192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34275" tIns="17125" rIns="34275" bIns="17125" anchor="t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675">
                  <a:solidFill>
                    <a:schemeClr val="dk1"/>
                  </a:solidFill>
                  <a:latin typeface="Poppins Medium"/>
                  <a:ea typeface="Poppins Medium"/>
                  <a:cs typeface="Poppins Medium"/>
                  <a:sym typeface="Poppins Medium"/>
                </a:endParaRPr>
              </a:p>
            </p:txBody>
          </p:sp>
          <p:grpSp>
            <p:nvGrpSpPr>
              <p:cNvPr id="3331" name="Google Shape;3331;p249"/>
              <p:cNvGrpSpPr/>
              <p:nvPr/>
            </p:nvGrpSpPr>
            <p:grpSpPr>
              <a:xfrm>
                <a:off x="22582537" y="12311321"/>
                <a:ext cx="780881" cy="745730"/>
                <a:chOff x="22582537" y="12311321"/>
                <a:chExt cx="780881" cy="745730"/>
              </a:xfrm>
            </p:grpSpPr>
            <p:grpSp>
              <p:nvGrpSpPr>
                <p:cNvPr id="3332" name="Google Shape;3332;p249"/>
                <p:cNvGrpSpPr/>
                <p:nvPr/>
              </p:nvGrpSpPr>
              <p:grpSpPr>
                <a:xfrm>
                  <a:off x="22582537" y="12311321"/>
                  <a:ext cx="780881" cy="745730"/>
                  <a:chOff x="22582537" y="12311321"/>
                  <a:chExt cx="780881" cy="745730"/>
                </a:xfrm>
              </p:grpSpPr>
              <p:sp>
                <p:nvSpPr>
                  <p:cNvPr id="3333" name="Google Shape;3333;p249"/>
                  <p:cNvSpPr/>
                  <p:nvPr/>
                </p:nvSpPr>
                <p:spPr>
                  <a:xfrm>
                    <a:off x="22582537" y="12311321"/>
                    <a:ext cx="780881" cy="74573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80881" h="745730" extrusionOk="0">
                        <a:moveTo>
                          <a:pt x="780881" y="0"/>
                        </a:moveTo>
                        <a:lnTo>
                          <a:pt x="553291" y="0"/>
                        </a:lnTo>
                        <a:lnTo>
                          <a:pt x="390441" y="238936"/>
                        </a:lnTo>
                        <a:lnTo>
                          <a:pt x="227813" y="0"/>
                        </a:lnTo>
                        <a:lnTo>
                          <a:pt x="0" y="0"/>
                        </a:lnTo>
                        <a:lnTo>
                          <a:pt x="254065" y="372865"/>
                        </a:lnTo>
                        <a:lnTo>
                          <a:pt x="0" y="745730"/>
                        </a:lnTo>
                        <a:lnTo>
                          <a:pt x="227813" y="745730"/>
                        </a:lnTo>
                        <a:lnTo>
                          <a:pt x="390441" y="506794"/>
                        </a:lnTo>
                        <a:lnTo>
                          <a:pt x="553291" y="745730"/>
                        </a:lnTo>
                        <a:lnTo>
                          <a:pt x="780881" y="745730"/>
                        </a:lnTo>
                        <a:lnTo>
                          <a:pt x="526817" y="372865"/>
                        </a:lnTo>
                        <a:lnTo>
                          <a:pt x="780881" y="0"/>
                        </a:lnTo>
                        <a:close/>
                        <a:moveTo>
                          <a:pt x="207345" y="707020"/>
                        </a:moveTo>
                        <a:lnTo>
                          <a:pt x="73639" y="707020"/>
                        </a:lnTo>
                        <a:lnTo>
                          <a:pt x="301229" y="373088"/>
                        </a:lnTo>
                        <a:lnTo>
                          <a:pt x="73639" y="39155"/>
                        </a:lnTo>
                        <a:lnTo>
                          <a:pt x="207345" y="39155"/>
                        </a:lnTo>
                        <a:lnTo>
                          <a:pt x="434935" y="373088"/>
                        </a:lnTo>
                        <a:lnTo>
                          <a:pt x="207345" y="70702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  <p:sp>
                <p:nvSpPr>
                  <p:cNvPr id="3334" name="Google Shape;3334;p249"/>
                  <p:cNvSpPr/>
                  <p:nvPr/>
                </p:nvSpPr>
                <p:spPr>
                  <a:xfrm>
                    <a:off x="22729592" y="12388964"/>
                    <a:ext cx="240716" cy="590443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40716" h="590443" extrusionOk="0">
                        <a:moveTo>
                          <a:pt x="39600" y="0"/>
                        </a:moveTo>
                        <a:lnTo>
                          <a:pt x="0" y="0"/>
                        </a:lnTo>
                        <a:lnTo>
                          <a:pt x="201116" y="295222"/>
                        </a:lnTo>
                        <a:lnTo>
                          <a:pt x="0" y="590444"/>
                        </a:lnTo>
                        <a:lnTo>
                          <a:pt x="39600" y="590444"/>
                        </a:lnTo>
                        <a:lnTo>
                          <a:pt x="240716" y="295222"/>
                        </a:lnTo>
                        <a:lnTo>
                          <a:pt x="39600" y="0"/>
                        </a:lnTo>
                        <a:close/>
                      </a:path>
                    </a:pathLst>
                  </a:custGeom>
                  <a:solidFill>
                    <a:schemeClr val="lt1"/>
                  </a:solidFill>
                  <a:ln>
                    <a:noFill/>
                  </a:ln>
                </p:spPr>
                <p:txBody>
                  <a:bodyPr spcFirstLastPara="1" wrap="square" lIns="34275" tIns="17125" rIns="34275" bIns="17125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675">
                      <a:solidFill>
                        <a:schemeClr val="dk1"/>
                      </a:solidFill>
                      <a:latin typeface="Poppins Medium"/>
                      <a:ea typeface="Poppins Medium"/>
                      <a:cs typeface="Poppins Medium"/>
                      <a:sym typeface="Poppins Medium"/>
                    </a:endParaRPr>
                  </a:p>
                </p:txBody>
              </p:sp>
            </p:grpSp>
            <p:sp>
              <p:nvSpPr>
                <p:cNvPr id="3335" name="Google Shape;3335;p249"/>
                <p:cNvSpPr/>
                <p:nvPr/>
              </p:nvSpPr>
              <p:spPr>
                <a:xfrm>
                  <a:off x="22972978" y="12684186"/>
                  <a:ext cx="91436" cy="2680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1436" h="268080" extrusionOk="0">
                      <a:moveTo>
                        <a:pt x="91437" y="0"/>
                      </a:moveTo>
                      <a:lnTo>
                        <a:pt x="91437" y="268080"/>
                      </a:lnTo>
                      <a:lnTo>
                        <a:pt x="0" y="134151"/>
                      </a:lnTo>
                      <a:lnTo>
                        <a:pt x="91437" y="0"/>
                      </a:lnTo>
                      <a:close/>
                    </a:path>
                  </a:pathLst>
                </a:custGeom>
                <a:solidFill>
                  <a:srgbClr val="A7A4A4"/>
                </a:solidFill>
                <a:ln>
                  <a:noFill/>
                </a:ln>
              </p:spPr>
              <p:txBody>
                <a:bodyPr spcFirstLastPara="1" wrap="square" lIns="34275" tIns="17125" rIns="34275" bIns="17125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675">
                    <a:solidFill>
                      <a:schemeClr val="dk1"/>
                    </a:solidFill>
                    <a:latin typeface="Poppins Medium"/>
                    <a:ea typeface="Poppins Medium"/>
                    <a:cs typeface="Poppins Medium"/>
                    <a:sym typeface="Poppins Medium"/>
                  </a:endParaRPr>
                </a:p>
              </p:txBody>
            </p:sp>
          </p:grpSp>
        </p:grpSp>
        <p:sp>
          <p:nvSpPr>
            <p:cNvPr id="3336" name="Google Shape;3336;p249"/>
            <p:cNvSpPr/>
            <p:nvPr/>
          </p:nvSpPr>
          <p:spPr>
            <a:xfrm>
              <a:off x="23371427" y="12311321"/>
              <a:ext cx="87431" cy="87209"/>
            </a:xfrm>
            <a:custGeom>
              <a:avLst/>
              <a:gdLst/>
              <a:ahLst/>
              <a:cxnLst/>
              <a:rect l="l" t="t" r="r" b="b"/>
              <a:pathLst>
                <a:path w="87431" h="87209" extrusionOk="0">
                  <a:moveTo>
                    <a:pt x="0" y="43605"/>
                  </a:moveTo>
                  <a:cubicBezTo>
                    <a:pt x="0" y="19578"/>
                    <a:pt x="19578" y="0"/>
                    <a:pt x="43827" y="0"/>
                  </a:cubicBezTo>
                  <a:cubicBezTo>
                    <a:pt x="68077" y="0"/>
                    <a:pt x="87432" y="19578"/>
                    <a:pt x="87432" y="43605"/>
                  </a:cubicBezTo>
                  <a:cubicBezTo>
                    <a:pt x="87432" y="67632"/>
                    <a:pt x="67854" y="87210"/>
                    <a:pt x="43827" y="87210"/>
                  </a:cubicBezTo>
                  <a:cubicBezTo>
                    <a:pt x="19800" y="87210"/>
                    <a:pt x="222" y="67632"/>
                    <a:pt x="222" y="43605"/>
                  </a:cubicBezTo>
                  <a:close/>
                  <a:moveTo>
                    <a:pt x="76086" y="43605"/>
                  </a:moveTo>
                  <a:cubicBezTo>
                    <a:pt x="76086" y="25807"/>
                    <a:pt x="61625" y="11346"/>
                    <a:pt x="43827" y="11346"/>
                  </a:cubicBezTo>
                  <a:cubicBezTo>
                    <a:pt x="26029" y="11346"/>
                    <a:pt x="11569" y="25807"/>
                    <a:pt x="11569" y="43605"/>
                  </a:cubicBezTo>
                  <a:cubicBezTo>
                    <a:pt x="11569" y="61403"/>
                    <a:pt x="26029" y="75863"/>
                    <a:pt x="43827" y="75863"/>
                  </a:cubicBezTo>
                  <a:cubicBezTo>
                    <a:pt x="61625" y="75863"/>
                    <a:pt x="76086" y="61403"/>
                    <a:pt x="76086" y="43605"/>
                  </a:cubicBezTo>
                  <a:close/>
                  <a:moveTo>
                    <a:pt x="28032" y="23137"/>
                  </a:moveTo>
                  <a:lnTo>
                    <a:pt x="47832" y="23137"/>
                  </a:lnTo>
                  <a:cubicBezTo>
                    <a:pt x="55396" y="23137"/>
                    <a:pt x="61848" y="28032"/>
                    <a:pt x="61848" y="36486"/>
                  </a:cubicBezTo>
                  <a:cubicBezTo>
                    <a:pt x="61848" y="41825"/>
                    <a:pt x="59178" y="45829"/>
                    <a:pt x="55396" y="48054"/>
                  </a:cubicBezTo>
                  <a:lnTo>
                    <a:pt x="62960" y="63627"/>
                  </a:lnTo>
                  <a:lnTo>
                    <a:pt x="51614" y="63627"/>
                  </a:lnTo>
                  <a:lnTo>
                    <a:pt x="45384" y="50056"/>
                  </a:lnTo>
                  <a:lnTo>
                    <a:pt x="38710" y="50056"/>
                  </a:lnTo>
                  <a:lnTo>
                    <a:pt x="38710" y="63627"/>
                  </a:lnTo>
                  <a:lnTo>
                    <a:pt x="28254" y="63627"/>
                  </a:lnTo>
                  <a:lnTo>
                    <a:pt x="28254" y="23360"/>
                  </a:lnTo>
                  <a:lnTo>
                    <a:pt x="28254" y="23360"/>
                  </a:lnTo>
                  <a:close/>
                  <a:moveTo>
                    <a:pt x="45162" y="42270"/>
                  </a:moveTo>
                  <a:cubicBezTo>
                    <a:pt x="48277" y="42270"/>
                    <a:pt x="50724" y="40268"/>
                    <a:pt x="50724" y="36486"/>
                  </a:cubicBezTo>
                  <a:cubicBezTo>
                    <a:pt x="50724" y="32704"/>
                    <a:pt x="48054" y="30924"/>
                    <a:pt x="45162" y="30924"/>
                  </a:cubicBezTo>
                  <a:lnTo>
                    <a:pt x="38488" y="30924"/>
                  </a:lnTo>
                  <a:lnTo>
                    <a:pt x="38488" y="42270"/>
                  </a:lnTo>
                  <a:lnTo>
                    <a:pt x="45162" y="4227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34275" tIns="17125" rIns="34275" bIns="17125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67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endParaRPr>
            </a:p>
          </p:txBody>
        </p:sp>
      </p:grpSp>
      <p:cxnSp>
        <p:nvCxnSpPr>
          <p:cNvPr id="3337" name="Google Shape;3337;p249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9" name="Google Shape;3339;p25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3340" name="Google Shape;3340;p250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3341" name="Google Shape;3341;p25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3" name="Google Shape;3343;p25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/>
            </a:lvl9pPr>
          </a:lstStyle>
          <a:p>
            <a:endParaRPr/>
          </a:p>
        </p:txBody>
      </p:sp>
      <p:sp>
        <p:nvSpPr>
          <p:cNvPr id="3344" name="Google Shape;3344;p251"/>
          <p:cNvSpPr txBox="1">
            <a:spLocks noGrp="1"/>
          </p:cNvSpPr>
          <p:nvPr>
            <p:ph type="body" idx="1"/>
          </p:nvPr>
        </p:nvSpPr>
        <p:spPr>
          <a:xfrm>
            <a:off x="457200" y="1200151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marL="914400" lvl="1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2pPr>
            <a:lvl3pPr marL="1371600" lvl="2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3pPr>
            <a:lvl4pPr marL="1828800" lvl="3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marL="2286000" lvl="4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5pPr>
            <a:lvl6pPr marL="2743200" lvl="5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345" name="Google Shape;3345;p25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3346" name="Google Shape;3346;p25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 sz="1100"/>
            </a:lvl9pPr>
          </a:lstStyle>
          <a:p>
            <a:endParaRPr/>
          </a:p>
        </p:txBody>
      </p:sp>
      <p:sp>
        <p:nvSpPr>
          <p:cNvPr id="3347" name="Google Shape;3347;p25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73.xml"/><Relationship Id="rId21" Type="http://schemas.openxmlformats.org/officeDocument/2006/relationships/slideLayout" Target="../slideLayouts/slideLayout68.xml"/><Relationship Id="rId42" Type="http://schemas.openxmlformats.org/officeDocument/2006/relationships/slideLayout" Target="../slideLayouts/slideLayout89.xml"/><Relationship Id="rId47" Type="http://schemas.openxmlformats.org/officeDocument/2006/relationships/slideLayout" Target="../slideLayouts/slideLayout94.xml"/><Relationship Id="rId63" Type="http://schemas.openxmlformats.org/officeDocument/2006/relationships/slideLayout" Target="../slideLayouts/slideLayout110.xml"/><Relationship Id="rId68" Type="http://schemas.openxmlformats.org/officeDocument/2006/relationships/slideLayout" Target="../slideLayouts/slideLayout115.xml"/><Relationship Id="rId84" Type="http://schemas.openxmlformats.org/officeDocument/2006/relationships/slideLayout" Target="../slideLayouts/slideLayout131.xml"/><Relationship Id="rId89" Type="http://schemas.openxmlformats.org/officeDocument/2006/relationships/slideLayout" Target="../slideLayouts/slideLayout136.xml"/><Relationship Id="rId1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58.xml"/><Relationship Id="rId32" Type="http://schemas.openxmlformats.org/officeDocument/2006/relationships/slideLayout" Target="../slideLayouts/slideLayout79.xml"/><Relationship Id="rId37" Type="http://schemas.openxmlformats.org/officeDocument/2006/relationships/slideLayout" Target="../slideLayouts/slideLayout84.xml"/><Relationship Id="rId53" Type="http://schemas.openxmlformats.org/officeDocument/2006/relationships/slideLayout" Target="../slideLayouts/slideLayout100.xml"/><Relationship Id="rId58" Type="http://schemas.openxmlformats.org/officeDocument/2006/relationships/slideLayout" Target="../slideLayouts/slideLayout105.xml"/><Relationship Id="rId74" Type="http://schemas.openxmlformats.org/officeDocument/2006/relationships/slideLayout" Target="../slideLayouts/slideLayout121.xml"/><Relationship Id="rId79" Type="http://schemas.openxmlformats.org/officeDocument/2006/relationships/slideLayout" Target="../slideLayouts/slideLayout126.xml"/><Relationship Id="rId102" Type="http://schemas.openxmlformats.org/officeDocument/2006/relationships/slideLayout" Target="../slideLayouts/slideLayout149.xml"/><Relationship Id="rId5" Type="http://schemas.openxmlformats.org/officeDocument/2006/relationships/slideLayout" Target="../slideLayouts/slideLayout52.xml"/><Relationship Id="rId90" Type="http://schemas.openxmlformats.org/officeDocument/2006/relationships/slideLayout" Target="../slideLayouts/slideLayout137.xml"/><Relationship Id="rId95" Type="http://schemas.openxmlformats.org/officeDocument/2006/relationships/slideLayout" Target="../slideLayouts/slideLayout142.xml"/><Relationship Id="rId22" Type="http://schemas.openxmlformats.org/officeDocument/2006/relationships/slideLayout" Target="../slideLayouts/slideLayout69.xml"/><Relationship Id="rId27" Type="http://schemas.openxmlformats.org/officeDocument/2006/relationships/slideLayout" Target="../slideLayouts/slideLayout74.xml"/><Relationship Id="rId43" Type="http://schemas.openxmlformats.org/officeDocument/2006/relationships/slideLayout" Target="../slideLayouts/slideLayout90.xml"/><Relationship Id="rId48" Type="http://schemas.openxmlformats.org/officeDocument/2006/relationships/slideLayout" Target="../slideLayouts/slideLayout95.xml"/><Relationship Id="rId64" Type="http://schemas.openxmlformats.org/officeDocument/2006/relationships/slideLayout" Target="../slideLayouts/slideLayout111.xml"/><Relationship Id="rId69" Type="http://schemas.openxmlformats.org/officeDocument/2006/relationships/slideLayout" Target="../slideLayouts/slideLayout116.xml"/><Relationship Id="rId80" Type="http://schemas.openxmlformats.org/officeDocument/2006/relationships/slideLayout" Target="../slideLayouts/slideLayout127.xml"/><Relationship Id="rId85" Type="http://schemas.openxmlformats.org/officeDocument/2006/relationships/slideLayout" Target="../slideLayouts/slideLayout132.xml"/><Relationship Id="rId12" Type="http://schemas.openxmlformats.org/officeDocument/2006/relationships/slideLayout" Target="../slideLayouts/slideLayout59.xml"/><Relationship Id="rId17" Type="http://schemas.openxmlformats.org/officeDocument/2006/relationships/slideLayout" Target="../slideLayouts/slideLayout64.xml"/><Relationship Id="rId33" Type="http://schemas.openxmlformats.org/officeDocument/2006/relationships/slideLayout" Target="../slideLayouts/slideLayout80.xml"/><Relationship Id="rId38" Type="http://schemas.openxmlformats.org/officeDocument/2006/relationships/slideLayout" Target="../slideLayouts/slideLayout85.xml"/><Relationship Id="rId59" Type="http://schemas.openxmlformats.org/officeDocument/2006/relationships/slideLayout" Target="../slideLayouts/slideLayout106.xml"/><Relationship Id="rId103" Type="http://schemas.openxmlformats.org/officeDocument/2006/relationships/slideLayout" Target="../slideLayouts/slideLayout150.xml"/><Relationship Id="rId20" Type="http://schemas.openxmlformats.org/officeDocument/2006/relationships/slideLayout" Target="../slideLayouts/slideLayout67.xml"/><Relationship Id="rId41" Type="http://schemas.openxmlformats.org/officeDocument/2006/relationships/slideLayout" Target="../slideLayouts/slideLayout88.xml"/><Relationship Id="rId54" Type="http://schemas.openxmlformats.org/officeDocument/2006/relationships/slideLayout" Target="../slideLayouts/slideLayout101.xml"/><Relationship Id="rId62" Type="http://schemas.openxmlformats.org/officeDocument/2006/relationships/slideLayout" Target="../slideLayouts/slideLayout109.xml"/><Relationship Id="rId70" Type="http://schemas.openxmlformats.org/officeDocument/2006/relationships/slideLayout" Target="../slideLayouts/slideLayout117.xml"/><Relationship Id="rId75" Type="http://schemas.openxmlformats.org/officeDocument/2006/relationships/slideLayout" Target="../slideLayouts/slideLayout122.xml"/><Relationship Id="rId83" Type="http://schemas.openxmlformats.org/officeDocument/2006/relationships/slideLayout" Target="../slideLayouts/slideLayout130.xml"/><Relationship Id="rId88" Type="http://schemas.openxmlformats.org/officeDocument/2006/relationships/slideLayout" Target="../slideLayouts/slideLayout135.xml"/><Relationship Id="rId91" Type="http://schemas.openxmlformats.org/officeDocument/2006/relationships/slideLayout" Target="../slideLayouts/slideLayout138.xml"/><Relationship Id="rId96" Type="http://schemas.openxmlformats.org/officeDocument/2006/relationships/slideLayout" Target="../slideLayouts/slideLayout143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5" Type="http://schemas.openxmlformats.org/officeDocument/2006/relationships/slideLayout" Target="../slideLayouts/slideLayout62.xml"/><Relationship Id="rId23" Type="http://schemas.openxmlformats.org/officeDocument/2006/relationships/slideLayout" Target="../slideLayouts/slideLayout70.xml"/><Relationship Id="rId28" Type="http://schemas.openxmlformats.org/officeDocument/2006/relationships/slideLayout" Target="../slideLayouts/slideLayout75.xml"/><Relationship Id="rId36" Type="http://schemas.openxmlformats.org/officeDocument/2006/relationships/slideLayout" Target="../slideLayouts/slideLayout83.xml"/><Relationship Id="rId49" Type="http://schemas.openxmlformats.org/officeDocument/2006/relationships/slideLayout" Target="../slideLayouts/slideLayout96.xml"/><Relationship Id="rId57" Type="http://schemas.openxmlformats.org/officeDocument/2006/relationships/slideLayout" Target="../slideLayouts/slideLayout104.xml"/><Relationship Id="rId106" Type="http://schemas.openxmlformats.org/officeDocument/2006/relationships/image" Target="../media/image7.png"/><Relationship Id="rId10" Type="http://schemas.openxmlformats.org/officeDocument/2006/relationships/slideLayout" Target="../slideLayouts/slideLayout57.xml"/><Relationship Id="rId31" Type="http://schemas.openxmlformats.org/officeDocument/2006/relationships/slideLayout" Target="../slideLayouts/slideLayout78.xml"/><Relationship Id="rId44" Type="http://schemas.openxmlformats.org/officeDocument/2006/relationships/slideLayout" Target="../slideLayouts/slideLayout91.xml"/><Relationship Id="rId52" Type="http://schemas.openxmlformats.org/officeDocument/2006/relationships/slideLayout" Target="../slideLayouts/slideLayout99.xml"/><Relationship Id="rId60" Type="http://schemas.openxmlformats.org/officeDocument/2006/relationships/slideLayout" Target="../slideLayouts/slideLayout107.xml"/><Relationship Id="rId65" Type="http://schemas.openxmlformats.org/officeDocument/2006/relationships/slideLayout" Target="../slideLayouts/slideLayout112.xml"/><Relationship Id="rId73" Type="http://schemas.openxmlformats.org/officeDocument/2006/relationships/slideLayout" Target="../slideLayouts/slideLayout120.xml"/><Relationship Id="rId78" Type="http://schemas.openxmlformats.org/officeDocument/2006/relationships/slideLayout" Target="../slideLayouts/slideLayout125.xml"/><Relationship Id="rId81" Type="http://schemas.openxmlformats.org/officeDocument/2006/relationships/slideLayout" Target="../slideLayouts/slideLayout128.xml"/><Relationship Id="rId86" Type="http://schemas.openxmlformats.org/officeDocument/2006/relationships/slideLayout" Target="../slideLayouts/slideLayout133.xml"/><Relationship Id="rId94" Type="http://schemas.openxmlformats.org/officeDocument/2006/relationships/slideLayout" Target="../slideLayouts/slideLayout141.xml"/><Relationship Id="rId99" Type="http://schemas.openxmlformats.org/officeDocument/2006/relationships/slideLayout" Target="../slideLayouts/slideLayout146.xml"/><Relationship Id="rId101" Type="http://schemas.openxmlformats.org/officeDocument/2006/relationships/slideLayout" Target="../slideLayouts/slideLayout148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3" Type="http://schemas.openxmlformats.org/officeDocument/2006/relationships/slideLayout" Target="../slideLayouts/slideLayout60.xml"/><Relationship Id="rId18" Type="http://schemas.openxmlformats.org/officeDocument/2006/relationships/slideLayout" Target="../slideLayouts/slideLayout65.xml"/><Relationship Id="rId39" Type="http://schemas.openxmlformats.org/officeDocument/2006/relationships/slideLayout" Target="../slideLayouts/slideLayout86.xml"/><Relationship Id="rId34" Type="http://schemas.openxmlformats.org/officeDocument/2006/relationships/slideLayout" Target="../slideLayouts/slideLayout81.xml"/><Relationship Id="rId50" Type="http://schemas.openxmlformats.org/officeDocument/2006/relationships/slideLayout" Target="../slideLayouts/slideLayout97.xml"/><Relationship Id="rId55" Type="http://schemas.openxmlformats.org/officeDocument/2006/relationships/slideLayout" Target="../slideLayouts/slideLayout102.xml"/><Relationship Id="rId76" Type="http://schemas.openxmlformats.org/officeDocument/2006/relationships/slideLayout" Target="../slideLayouts/slideLayout123.xml"/><Relationship Id="rId97" Type="http://schemas.openxmlformats.org/officeDocument/2006/relationships/slideLayout" Target="../slideLayouts/slideLayout144.xml"/><Relationship Id="rId104" Type="http://schemas.openxmlformats.org/officeDocument/2006/relationships/slideLayout" Target="../slideLayouts/slideLayout151.xml"/><Relationship Id="rId7" Type="http://schemas.openxmlformats.org/officeDocument/2006/relationships/slideLayout" Target="../slideLayouts/slideLayout54.xml"/><Relationship Id="rId71" Type="http://schemas.openxmlformats.org/officeDocument/2006/relationships/slideLayout" Target="../slideLayouts/slideLayout118.xml"/><Relationship Id="rId92" Type="http://schemas.openxmlformats.org/officeDocument/2006/relationships/slideLayout" Target="../slideLayouts/slideLayout139.xml"/><Relationship Id="rId2" Type="http://schemas.openxmlformats.org/officeDocument/2006/relationships/slideLayout" Target="../slideLayouts/slideLayout49.xml"/><Relationship Id="rId29" Type="http://schemas.openxmlformats.org/officeDocument/2006/relationships/slideLayout" Target="../slideLayouts/slideLayout76.xml"/><Relationship Id="rId24" Type="http://schemas.openxmlformats.org/officeDocument/2006/relationships/slideLayout" Target="../slideLayouts/slideLayout71.xml"/><Relationship Id="rId40" Type="http://schemas.openxmlformats.org/officeDocument/2006/relationships/slideLayout" Target="../slideLayouts/slideLayout87.xml"/><Relationship Id="rId45" Type="http://schemas.openxmlformats.org/officeDocument/2006/relationships/slideLayout" Target="../slideLayouts/slideLayout92.xml"/><Relationship Id="rId66" Type="http://schemas.openxmlformats.org/officeDocument/2006/relationships/slideLayout" Target="../slideLayouts/slideLayout113.xml"/><Relationship Id="rId87" Type="http://schemas.openxmlformats.org/officeDocument/2006/relationships/slideLayout" Target="../slideLayouts/slideLayout134.xml"/><Relationship Id="rId61" Type="http://schemas.openxmlformats.org/officeDocument/2006/relationships/slideLayout" Target="../slideLayouts/slideLayout108.xml"/><Relationship Id="rId82" Type="http://schemas.openxmlformats.org/officeDocument/2006/relationships/slideLayout" Target="../slideLayouts/slideLayout129.xml"/><Relationship Id="rId19" Type="http://schemas.openxmlformats.org/officeDocument/2006/relationships/slideLayout" Target="../slideLayouts/slideLayout66.xml"/><Relationship Id="rId14" Type="http://schemas.openxmlformats.org/officeDocument/2006/relationships/slideLayout" Target="../slideLayouts/slideLayout61.xml"/><Relationship Id="rId30" Type="http://schemas.openxmlformats.org/officeDocument/2006/relationships/slideLayout" Target="../slideLayouts/slideLayout77.xml"/><Relationship Id="rId35" Type="http://schemas.openxmlformats.org/officeDocument/2006/relationships/slideLayout" Target="../slideLayouts/slideLayout82.xml"/><Relationship Id="rId56" Type="http://schemas.openxmlformats.org/officeDocument/2006/relationships/slideLayout" Target="../slideLayouts/slideLayout103.xml"/><Relationship Id="rId77" Type="http://schemas.openxmlformats.org/officeDocument/2006/relationships/slideLayout" Target="../slideLayouts/slideLayout124.xml"/><Relationship Id="rId100" Type="http://schemas.openxmlformats.org/officeDocument/2006/relationships/slideLayout" Target="../slideLayouts/slideLayout147.xml"/><Relationship Id="rId105" Type="http://schemas.openxmlformats.org/officeDocument/2006/relationships/theme" Target="../theme/theme2.xml"/><Relationship Id="rId8" Type="http://schemas.openxmlformats.org/officeDocument/2006/relationships/slideLayout" Target="../slideLayouts/slideLayout55.xml"/><Relationship Id="rId51" Type="http://schemas.openxmlformats.org/officeDocument/2006/relationships/slideLayout" Target="../slideLayouts/slideLayout98.xml"/><Relationship Id="rId72" Type="http://schemas.openxmlformats.org/officeDocument/2006/relationships/slideLayout" Target="../slideLayouts/slideLayout119.xml"/><Relationship Id="rId93" Type="http://schemas.openxmlformats.org/officeDocument/2006/relationships/slideLayout" Target="../slideLayouts/slideLayout140.xml"/><Relationship Id="rId98" Type="http://schemas.openxmlformats.org/officeDocument/2006/relationships/slideLayout" Target="../slideLayouts/slideLayout145.xml"/><Relationship Id="rId3" Type="http://schemas.openxmlformats.org/officeDocument/2006/relationships/slideLayout" Target="../slideLayouts/slideLayout50.xml"/><Relationship Id="rId25" Type="http://schemas.openxmlformats.org/officeDocument/2006/relationships/slideLayout" Target="../slideLayouts/slideLayout72.xml"/><Relationship Id="rId46" Type="http://schemas.openxmlformats.org/officeDocument/2006/relationships/slideLayout" Target="../slideLayouts/slideLayout93.xml"/><Relationship Id="rId67" Type="http://schemas.openxmlformats.org/officeDocument/2006/relationships/slideLayout" Target="../slideLayouts/slideLayout114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64.xml"/><Relationship Id="rId18" Type="http://schemas.openxmlformats.org/officeDocument/2006/relationships/slideLayout" Target="../slideLayouts/slideLayout169.xml"/><Relationship Id="rId26" Type="http://schemas.openxmlformats.org/officeDocument/2006/relationships/slideLayout" Target="../slideLayouts/slideLayout177.xml"/><Relationship Id="rId39" Type="http://schemas.openxmlformats.org/officeDocument/2006/relationships/slideLayout" Target="../slideLayouts/slideLayout190.xml"/><Relationship Id="rId21" Type="http://schemas.openxmlformats.org/officeDocument/2006/relationships/slideLayout" Target="../slideLayouts/slideLayout172.xml"/><Relationship Id="rId34" Type="http://schemas.openxmlformats.org/officeDocument/2006/relationships/slideLayout" Target="../slideLayouts/slideLayout185.xml"/><Relationship Id="rId42" Type="http://schemas.openxmlformats.org/officeDocument/2006/relationships/slideLayout" Target="../slideLayouts/slideLayout193.xml"/><Relationship Id="rId47" Type="http://schemas.openxmlformats.org/officeDocument/2006/relationships/slideLayout" Target="../slideLayouts/slideLayout198.xml"/><Relationship Id="rId7" Type="http://schemas.openxmlformats.org/officeDocument/2006/relationships/slideLayout" Target="../slideLayouts/slideLayout158.xml"/><Relationship Id="rId2" Type="http://schemas.openxmlformats.org/officeDocument/2006/relationships/slideLayout" Target="../slideLayouts/slideLayout153.xml"/><Relationship Id="rId16" Type="http://schemas.openxmlformats.org/officeDocument/2006/relationships/slideLayout" Target="../slideLayouts/slideLayout167.xml"/><Relationship Id="rId29" Type="http://schemas.openxmlformats.org/officeDocument/2006/relationships/slideLayout" Target="../slideLayouts/slideLayout180.xml"/><Relationship Id="rId11" Type="http://schemas.openxmlformats.org/officeDocument/2006/relationships/slideLayout" Target="../slideLayouts/slideLayout162.xml"/><Relationship Id="rId24" Type="http://schemas.openxmlformats.org/officeDocument/2006/relationships/slideLayout" Target="../slideLayouts/slideLayout175.xml"/><Relationship Id="rId32" Type="http://schemas.openxmlformats.org/officeDocument/2006/relationships/slideLayout" Target="../slideLayouts/slideLayout183.xml"/><Relationship Id="rId37" Type="http://schemas.openxmlformats.org/officeDocument/2006/relationships/slideLayout" Target="../slideLayouts/slideLayout188.xml"/><Relationship Id="rId40" Type="http://schemas.openxmlformats.org/officeDocument/2006/relationships/slideLayout" Target="../slideLayouts/slideLayout191.xml"/><Relationship Id="rId45" Type="http://schemas.openxmlformats.org/officeDocument/2006/relationships/slideLayout" Target="../slideLayouts/slideLayout196.xml"/><Relationship Id="rId5" Type="http://schemas.openxmlformats.org/officeDocument/2006/relationships/slideLayout" Target="../slideLayouts/slideLayout156.xml"/><Relationship Id="rId15" Type="http://schemas.openxmlformats.org/officeDocument/2006/relationships/slideLayout" Target="../slideLayouts/slideLayout166.xml"/><Relationship Id="rId23" Type="http://schemas.openxmlformats.org/officeDocument/2006/relationships/slideLayout" Target="../slideLayouts/slideLayout174.xml"/><Relationship Id="rId28" Type="http://schemas.openxmlformats.org/officeDocument/2006/relationships/slideLayout" Target="../slideLayouts/slideLayout179.xml"/><Relationship Id="rId36" Type="http://schemas.openxmlformats.org/officeDocument/2006/relationships/slideLayout" Target="../slideLayouts/slideLayout187.xml"/><Relationship Id="rId49" Type="http://schemas.openxmlformats.org/officeDocument/2006/relationships/image" Target="../media/image1.png"/><Relationship Id="rId10" Type="http://schemas.openxmlformats.org/officeDocument/2006/relationships/slideLayout" Target="../slideLayouts/slideLayout161.xml"/><Relationship Id="rId19" Type="http://schemas.openxmlformats.org/officeDocument/2006/relationships/slideLayout" Target="../slideLayouts/slideLayout170.xml"/><Relationship Id="rId31" Type="http://schemas.openxmlformats.org/officeDocument/2006/relationships/slideLayout" Target="../slideLayouts/slideLayout182.xml"/><Relationship Id="rId44" Type="http://schemas.openxmlformats.org/officeDocument/2006/relationships/slideLayout" Target="../slideLayouts/slideLayout195.xml"/><Relationship Id="rId4" Type="http://schemas.openxmlformats.org/officeDocument/2006/relationships/slideLayout" Target="../slideLayouts/slideLayout155.xml"/><Relationship Id="rId9" Type="http://schemas.openxmlformats.org/officeDocument/2006/relationships/slideLayout" Target="../slideLayouts/slideLayout160.xml"/><Relationship Id="rId14" Type="http://schemas.openxmlformats.org/officeDocument/2006/relationships/slideLayout" Target="../slideLayouts/slideLayout165.xml"/><Relationship Id="rId22" Type="http://schemas.openxmlformats.org/officeDocument/2006/relationships/slideLayout" Target="../slideLayouts/slideLayout173.xml"/><Relationship Id="rId27" Type="http://schemas.openxmlformats.org/officeDocument/2006/relationships/slideLayout" Target="../slideLayouts/slideLayout178.xml"/><Relationship Id="rId30" Type="http://schemas.openxmlformats.org/officeDocument/2006/relationships/slideLayout" Target="../slideLayouts/slideLayout181.xml"/><Relationship Id="rId35" Type="http://schemas.openxmlformats.org/officeDocument/2006/relationships/slideLayout" Target="../slideLayouts/slideLayout186.xml"/><Relationship Id="rId43" Type="http://schemas.openxmlformats.org/officeDocument/2006/relationships/slideLayout" Target="../slideLayouts/slideLayout194.xml"/><Relationship Id="rId48" Type="http://schemas.openxmlformats.org/officeDocument/2006/relationships/theme" Target="../theme/theme3.xml"/><Relationship Id="rId8" Type="http://schemas.openxmlformats.org/officeDocument/2006/relationships/slideLayout" Target="../slideLayouts/slideLayout159.xml"/><Relationship Id="rId3" Type="http://schemas.openxmlformats.org/officeDocument/2006/relationships/slideLayout" Target="../slideLayouts/slideLayout154.xml"/><Relationship Id="rId12" Type="http://schemas.openxmlformats.org/officeDocument/2006/relationships/slideLayout" Target="../slideLayouts/slideLayout163.xml"/><Relationship Id="rId17" Type="http://schemas.openxmlformats.org/officeDocument/2006/relationships/slideLayout" Target="../slideLayouts/slideLayout168.xml"/><Relationship Id="rId25" Type="http://schemas.openxmlformats.org/officeDocument/2006/relationships/slideLayout" Target="../slideLayouts/slideLayout176.xml"/><Relationship Id="rId33" Type="http://schemas.openxmlformats.org/officeDocument/2006/relationships/slideLayout" Target="../slideLayouts/slideLayout184.xml"/><Relationship Id="rId38" Type="http://schemas.openxmlformats.org/officeDocument/2006/relationships/slideLayout" Target="../slideLayouts/slideLayout189.xml"/><Relationship Id="rId46" Type="http://schemas.openxmlformats.org/officeDocument/2006/relationships/slideLayout" Target="../slideLayouts/slideLayout197.xml"/><Relationship Id="rId20" Type="http://schemas.openxmlformats.org/officeDocument/2006/relationships/slideLayout" Target="../slideLayouts/slideLayout171.xml"/><Relationship Id="rId41" Type="http://schemas.openxmlformats.org/officeDocument/2006/relationships/slideLayout" Target="../slideLayouts/slideLayout192.xml"/><Relationship Id="rId1" Type="http://schemas.openxmlformats.org/officeDocument/2006/relationships/slideLayout" Target="../slideLayouts/slideLayout152.xml"/><Relationship Id="rId6" Type="http://schemas.openxmlformats.org/officeDocument/2006/relationships/slideLayout" Target="../slideLayouts/slideLayout157.xml"/></Relationships>
</file>

<file path=ppt/slideMasters/_rels/slideMaster4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11.xml"/><Relationship Id="rId18" Type="http://schemas.openxmlformats.org/officeDocument/2006/relationships/slideLayout" Target="../slideLayouts/slideLayout216.xml"/><Relationship Id="rId26" Type="http://schemas.openxmlformats.org/officeDocument/2006/relationships/slideLayout" Target="../slideLayouts/slideLayout224.xml"/><Relationship Id="rId39" Type="http://schemas.openxmlformats.org/officeDocument/2006/relationships/slideLayout" Target="../slideLayouts/slideLayout237.xml"/><Relationship Id="rId21" Type="http://schemas.openxmlformats.org/officeDocument/2006/relationships/slideLayout" Target="../slideLayouts/slideLayout219.xml"/><Relationship Id="rId34" Type="http://schemas.openxmlformats.org/officeDocument/2006/relationships/slideLayout" Target="../slideLayouts/slideLayout232.xml"/><Relationship Id="rId42" Type="http://schemas.openxmlformats.org/officeDocument/2006/relationships/slideLayout" Target="../slideLayouts/slideLayout240.xml"/><Relationship Id="rId47" Type="http://schemas.openxmlformats.org/officeDocument/2006/relationships/slideLayout" Target="../slideLayouts/slideLayout245.xml"/><Relationship Id="rId50" Type="http://schemas.openxmlformats.org/officeDocument/2006/relationships/theme" Target="../theme/theme4.xml"/><Relationship Id="rId7" Type="http://schemas.openxmlformats.org/officeDocument/2006/relationships/slideLayout" Target="../slideLayouts/slideLayout205.xml"/><Relationship Id="rId2" Type="http://schemas.openxmlformats.org/officeDocument/2006/relationships/slideLayout" Target="../slideLayouts/slideLayout200.xml"/><Relationship Id="rId16" Type="http://schemas.openxmlformats.org/officeDocument/2006/relationships/slideLayout" Target="../slideLayouts/slideLayout214.xml"/><Relationship Id="rId29" Type="http://schemas.openxmlformats.org/officeDocument/2006/relationships/slideLayout" Target="../slideLayouts/slideLayout227.xml"/><Relationship Id="rId11" Type="http://schemas.openxmlformats.org/officeDocument/2006/relationships/slideLayout" Target="../slideLayouts/slideLayout209.xml"/><Relationship Id="rId24" Type="http://schemas.openxmlformats.org/officeDocument/2006/relationships/slideLayout" Target="../slideLayouts/slideLayout222.xml"/><Relationship Id="rId32" Type="http://schemas.openxmlformats.org/officeDocument/2006/relationships/slideLayout" Target="../slideLayouts/slideLayout230.xml"/><Relationship Id="rId37" Type="http://schemas.openxmlformats.org/officeDocument/2006/relationships/slideLayout" Target="../slideLayouts/slideLayout235.xml"/><Relationship Id="rId40" Type="http://schemas.openxmlformats.org/officeDocument/2006/relationships/slideLayout" Target="../slideLayouts/slideLayout238.xml"/><Relationship Id="rId45" Type="http://schemas.openxmlformats.org/officeDocument/2006/relationships/slideLayout" Target="../slideLayouts/slideLayout243.xml"/><Relationship Id="rId5" Type="http://schemas.openxmlformats.org/officeDocument/2006/relationships/slideLayout" Target="../slideLayouts/slideLayout203.xml"/><Relationship Id="rId15" Type="http://schemas.openxmlformats.org/officeDocument/2006/relationships/slideLayout" Target="../slideLayouts/slideLayout213.xml"/><Relationship Id="rId23" Type="http://schemas.openxmlformats.org/officeDocument/2006/relationships/slideLayout" Target="../slideLayouts/slideLayout221.xml"/><Relationship Id="rId28" Type="http://schemas.openxmlformats.org/officeDocument/2006/relationships/slideLayout" Target="../slideLayouts/slideLayout226.xml"/><Relationship Id="rId36" Type="http://schemas.openxmlformats.org/officeDocument/2006/relationships/slideLayout" Target="../slideLayouts/slideLayout234.xml"/><Relationship Id="rId49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08.xml"/><Relationship Id="rId19" Type="http://schemas.openxmlformats.org/officeDocument/2006/relationships/slideLayout" Target="../slideLayouts/slideLayout217.xml"/><Relationship Id="rId31" Type="http://schemas.openxmlformats.org/officeDocument/2006/relationships/slideLayout" Target="../slideLayouts/slideLayout229.xml"/><Relationship Id="rId44" Type="http://schemas.openxmlformats.org/officeDocument/2006/relationships/slideLayout" Target="../slideLayouts/slideLayout242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Relationship Id="rId14" Type="http://schemas.openxmlformats.org/officeDocument/2006/relationships/slideLayout" Target="../slideLayouts/slideLayout212.xml"/><Relationship Id="rId22" Type="http://schemas.openxmlformats.org/officeDocument/2006/relationships/slideLayout" Target="../slideLayouts/slideLayout220.xml"/><Relationship Id="rId27" Type="http://schemas.openxmlformats.org/officeDocument/2006/relationships/slideLayout" Target="../slideLayouts/slideLayout225.xml"/><Relationship Id="rId30" Type="http://schemas.openxmlformats.org/officeDocument/2006/relationships/slideLayout" Target="../slideLayouts/slideLayout228.xml"/><Relationship Id="rId35" Type="http://schemas.openxmlformats.org/officeDocument/2006/relationships/slideLayout" Target="../slideLayouts/slideLayout233.xml"/><Relationship Id="rId43" Type="http://schemas.openxmlformats.org/officeDocument/2006/relationships/slideLayout" Target="../slideLayouts/slideLayout241.xml"/><Relationship Id="rId48" Type="http://schemas.openxmlformats.org/officeDocument/2006/relationships/slideLayout" Target="../slideLayouts/slideLayout246.xml"/><Relationship Id="rId8" Type="http://schemas.openxmlformats.org/officeDocument/2006/relationships/slideLayout" Target="../slideLayouts/slideLayout206.xml"/><Relationship Id="rId51" Type="http://schemas.openxmlformats.org/officeDocument/2006/relationships/image" Target="../media/image1.png"/><Relationship Id="rId3" Type="http://schemas.openxmlformats.org/officeDocument/2006/relationships/slideLayout" Target="../slideLayouts/slideLayout201.xml"/><Relationship Id="rId12" Type="http://schemas.openxmlformats.org/officeDocument/2006/relationships/slideLayout" Target="../slideLayouts/slideLayout210.xml"/><Relationship Id="rId17" Type="http://schemas.openxmlformats.org/officeDocument/2006/relationships/slideLayout" Target="../slideLayouts/slideLayout215.xml"/><Relationship Id="rId25" Type="http://schemas.openxmlformats.org/officeDocument/2006/relationships/slideLayout" Target="../slideLayouts/slideLayout223.xml"/><Relationship Id="rId33" Type="http://schemas.openxmlformats.org/officeDocument/2006/relationships/slideLayout" Target="../slideLayouts/slideLayout231.xml"/><Relationship Id="rId38" Type="http://schemas.openxmlformats.org/officeDocument/2006/relationships/slideLayout" Target="../slideLayouts/slideLayout236.xml"/><Relationship Id="rId46" Type="http://schemas.openxmlformats.org/officeDocument/2006/relationships/slideLayout" Target="../slideLayouts/slideLayout244.xml"/><Relationship Id="rId20" Type="http://schemas.openxmlformats.org/officeDocument/2006/relationships/slideLayout" Target="../slideLayouts/slideLayout218.xml"/><Relationship Id="rId41" Type="http://schemas.openxmlformats.org/officeDocument/2006/relationships/slideLayout" Target="../slideLayouts/slideLayout239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25593" y="325636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 SemiBold"/>
              <a:buNone/>
              <a:defRPr sz="2550" b="1" i="0" u="none" strike="noStrike" cap="none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28673" y="801674"/>
            <a:ext cx="8489100" cy="30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Font typeface="ADLaM Display"/>
              <a:buChar char="●"/>
              <a:defRPr sz="105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914400" marR="0" lvl="1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Font typeface="ADLaM Display"/>
              <a:buChar char="●"/>
              <a:defRPr sz="90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1371600" marR="0" lvl="2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Font typeface="ADLaM Display"/>
              <a:buChar char="●"/>
              <a:defRPr sz="75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1828800" marR="0" lvl="3" indent="-262887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ADLaM Display"/>
              <a:buChar char="●"/>
              <a:defRPr sz="60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2286000" marR="0" lvl="4" indent="-254315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05"/>
              <a:buFont typeface="ADLaM Display"/>
              <a:buChar char="●"/>
              <a:defRPr sz="45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2743200" marR="0" lvl="5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3200400" marR="0" lvl="6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3657600" marR="0" lvl="7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4114800" marR="0" lvl="8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marR="0" lvl="1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marR="0" lvl="2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marR="0" lvl="3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marR="0" lvl="4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marR="0" lvl="5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marR="0" lvl="6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marR="0" lvl="7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marR="0" lvl="8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9" name="Google Shape;9;p1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rgbClr val="DA002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" name="Google Shape;10;p1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pic>
        <p:nvPicPr>
          <p:cNvPr id="11" name="Google Shape;11;p1" title="WEX_Logo_Red.png"/>
          <p:cNvPicPr preferRelativeResize="0"/>
          <p:nvPr/>
        </p:nvPicPr>
        <p:blipFill rotWithShape="1">
          <a:blip r:embed="rId49">
            <a:alphaModFix/>
          </a:blip>
          <a:srcRect l="-553" b="10"/>
          <a:stretch/>
        </p:blipFill>
        <p:spPr>
          <a:xfrm>
            <a:off x="8374750" y="4822425"/>
            <a:ext cx="548201" cy="160775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  <p:sldLayoutId id="2147483669" r:id="rId22"/>
    <p:sldLayoutId id="2147483670" r:id="rId23"/>
    <p:sldLayoutId id="2147483671" r:id="rId24"/>
    <p:sldLayoutId id="2147483672" r:id="rId25"/>
    <p:sldLayoutId id="2147483673" r:id="rId26"/>
    <p:sldLayoutId id="2147483674" r:id="rId27"/>
    <p:sldLayoutId id="2147483675" r:id="rId28"/>
    <p:sldLayoutId id="2147483676" r:id="rId29"/>
    <p:sldLayoutId id="2147483677" r:id="rId30"/>
    <p:sldLayoutId id="2147483678" r:id="rId31"/>
    <p:sldLayoutId id="2147483679" r:id="rId32"/>
    <p:sldLayoutId id="2147483680" r:id="rId33"/>
    <p:sldLayoutId id="2147483681" r:id="rId34"/>
    <p:sldLayoutId id="2147483682" r:id="rId35"/>
    <p:sldLayoutId id="2147483683" r:id="rId36"/>
    <p:sldLayoutId id="2147483684" r:id="rId37"/>
    <p:sldLayoutId id="2147483685" r:id="rId38"/>
    <p:sldLayoutId id="2147483686" r:id="rId39"/>
    <p:sldLayoutId id="2147483687" r:id="rId40"/>
    <p:sldLayoutId id="2147483688" r:id="rId41"/>
    <p:sldLayoutId id="2147483689" r:id="rId42"/>
    <p:sldLayoutId id="2147483690" r:id="rId43"/>
    <p:sldLayoutId id="2147483691" r:id="rId44"/>
    <p:sldLayoutId id="2147483692" r:id="rId45"/>
    <p:sldLayoutId id="2147483693" r:id="rId46"/>
    <p:sldLayoutId id="2147483694" r:id="rId4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>
          <p15:clr>
            <a:srgbClr val="BFE643"/>
          </p15:clr>
        </p15:guide>
        <p15:guide id="2" pos="5760">
          <p15:clr>
            <a:srgbClr val="BFE643"/>
          </p15:clr>
        </p15:guide>
        <p15:guide id="3" pos="205">
          <p15:clr>
            <a:srgbClr val="BFE643"/>
          </p15:clr>
        </p15:guide>
        <p15:guide id="4" pos="923">
          <p15:clr>
            <a:srgbClr val="BFE643"/>
          </p15:clr>
        </p15:guide>
        <p15:guide id="5" pos="977">
          <p15:clr>
            <a:srgbClr val="BFE643"/>
          </p15:clr>
        </p15:guide>
        <p15:guide id="6" pos="1695">
          <p15:clr>
            <a:srgbClr val="BFE643"/>
          </p15:clr>
        </p15:guide>
        <p15:guide id="7" pos="1749">
          <p15:clr>
            <a:srgbClr val="BFE643"/>
          </p15:clr>
        </p15:guide>
        <p15:guide id="8" pos="2467">
          <p15:clr>
            <a:srgbClr val="BFE643"/>
          </p15:clr>
        </p15:guide>
        <p15:guide id="9" pos="2521">
          <p15:clr>
            <a:srgbClr val="BFE643"/>
          </p15:clr>
        </p15:guide>
        <p15:guide id="10" pos="3239">
          <p15:clr>
            <a:srgbClr val="BFE643"/>
          </p15:clr>
        </p15:guide>
        <p15:guide id="11" pos="3293">
          <p15:clr>
            <a:srgbClr val="BFE643"/>
          </p15:clr>
        </p15:guide>
        <p15:guide id="12" pos="4011">
          <p15:clr>
            <a:srgbClr val="BFE643"/>
          </p15:clr>
        </p15:guide>
        <p15:guide id="13" pos="4065">
          <p15:clr>
            <a:srgbClr val="BFE643"/>
          </p15:clr>
        </p15:guide>
        <p15:guide id="14" pos="4783">
          <p15:clr>
            <a:srgbClr val="BFE643"/>
          </p15:clr>
        </p15:guide>
        <p15:guide id="15" pos="4837">
          <p15:clr>
            <a:srgbClr val="BFE643"/>
          </p15:clr>
        </p15:guide>
        <p15:guide id="16" pos="5555">
          <p15:clr>
            <a:srgbClr val="BFE643"/>
          </p15:clr>
        </p15:guide>
        <p15:guide id="17" orient="horz">
          <p15:clr>
            <a:srgbClr val="BFE643"/>
          </p15:clr>
        </p15:guide>
        <p15:guide id="18" orient="horz" pos="3240">
          <p15:clr>
            <a:srgbClr val="BFE643"/>
          </p15:clr>
        </p15:guide>
        <p15:guide id="19" orient="horz" pos="205">
          <p15:clr>
            <a:srgbClr val="BFE643"/>
          </p15:clr>
        </p15:guide>
        <p15:guide id="20" orient="horz" pos="439">
          <p15:clr>
            <a:srgbClr val="BFE643"/>
          </p15:clr>
        </p15:guide>
        <p15:guide id="21" orient="horz" pos="493">
          <p15:clr>
            <a:srgbClr val="BFE643"/>
          </p15:clr>
        </p15:guide>
        <p15:guide id="22" orient="horz" pos="728">
          <p15:clr>
            <a:srgbClr val="BFE643"/>
          </p15:clr>
        </p15:guide>
        <p15:guide id="23" orient="horz" pos="782">
          <p15:clr>
            <a:srgbClr val="BFE643"/>
          </p15:clr>
        </p15:guide>
        <p15:guide id="24" orient="horz" pos="1016">
          <p15:clr>
            <a:srgbClr val="BFE643"/>
          </p15:clr>
        </p15:guide>
        <p15:guide id="25" orient="horz" pos="1070">
          <p15:clr>
            <a:srgbClr val="BFE643"/>
          </p15:clr>
        </p15:guide>
        <p15:guide id="26" orient="horz" pos="1305">
          <p15:clr>
            <a:srgbClr val="BFE643"/>
          </p15:clr>
        </p15:guide>
        <p15:guide id="27" orient="horz" pos="1359">
          <p15:clr>
            <a:srgbClr val="BFE643"/>
          </p15:clr>
        </p15:guide>
        <p15:guide id="28" orient="horz" pos="1593">
          <p15:clr>
            <a:srgbClr val="BFE643"/>
          </p15:clr>
        </p15:guide>
        <p15:guide id="29" orient="horz" pos="1647">
          <p15:clr>
            <a:srgbClr val="BFE643"/>
          </p15:clr>
        </p15:guide>
        <p15:guide id="30" orient="horz" pos="1881">
          <p15:clr>
            <a:srgbClr val="BFE643"/>
          </p15:clr>
        </p15:guide>
        <p15:guide id="31" orient="horz" pos="1935">
          <p15:clr>
            <a:srgbClr val="BFE643"/>
          </p15:clr>
        </p15:guide>
        <p15:guide id="32" orient="horz" pos="2169">
          <p15:clr>
            <a:srgbClr val="BFE643"/>
          </p15:clr>
        </p15:guide>
        <p15:guide id="33" orient="horz" pos="2223">
          <p15:clr>
            <a:srgbClr val="BFE643"/>
          </p15:clr>
        </p15:guide>
        <p15:guide id="34" orient="horz" pos="2458">
          <p15:clr>
            <a:srgbClr val="BFE643"/>
          </p15:clr>
        </p15:guide>
        <p15:guide id="35" orient="horz" pos="2512">
          <p15:clr>
            <a:srgbClr val="BFE643"/>
          </p15:clr>
        </p15:guide>
        <p15:guide id="36" orient="horz" pos="2746">
          <p15:clr>
            <a:srgbClr val="BFE643"/>
          </p15:clr>
        </p15:guide>
        <p15:guide id="37" orient="horz" pos="2800">
          <p15:clr>
            <a:srgbClr val="BFE643"/>
          </p15:clr>
        </p15:guide>
        <p15:guide id="38" orient="horz" pos="3035">
          <p15:clr>
            <a:srgbClr val="BFE6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49"/>
          <p:cNvSpPr txBox="1">
            <a:spLocks noGrp="1"/>
          </p:cNvSpPr>
          <p:nvPr>
            <p:ph type="title"/>
          </p:nvPr>
        </p:nvSpPr>
        <p:spPr>
          <a:xfrm>
            <a:off x="325593" y="325636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 SemiBold"/>
              <a:buNone/>
              <a:defRPr sz="2550" b="1" i="0" u="none" strike="noStrike" cap="none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644" name="Google Shape;644;p49"/>
          <p:cNvSpPr txBox="1">
            <a:spLocks noGrp="1"/>
          </p:cNvSpPr>
          <p:nvPr>
            <p:ph type="body" idx="1"/>
          </p:nvPr>
        </p:nvSpPr>
        <p:spPr>
          <a:xfrm>
            <a:off x="328673" y="801674"/>
            <a:ext cx="8489100" cy="30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Font typeface="ADLaM Display"/>
              <a:buChar char="●"/>
              <a:defRPr sz="105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914400" marR="0" lvl="1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Font typeface="ADLaM Display"/>
              <a:buChar char="●"/>
              <a:defRPr sz="90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1371600" marR="0" lvl="2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Font typeface="ADLaM Display"/>
              <a:buChar char="●"/>
              <a:defRPr sz="75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1828800" marR="0" lvl="3" indent="-262887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ADLaM Display"/>
              <a:buChar char="●"/>
              <a:defRPr sz="60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2286000" marR="0" lvl="4" indent="-254315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05"/>
              <a:buFont typeface="ADLaM Display"/>
              <a:buChar char="●"/>
              <a:defRPr sz="45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2743200" marR="0" lvl="5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3200400" marR="0" lvl="6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3657600" marR="0" lvl="7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4114800" marR="0" lvl="8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endParaRPr/>
          </a:p>
        </p:txBody>
      </p:sp>
      <p:sp>
        <p:nvSpPr>
          <p:cNvPr id="645" name="Google Shape;645;p49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marR="0" lvl="1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marR="0" lvl="2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marR="0" lvl="3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marR="0" lvl="4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marR="0" lvl="5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marR="0" lvl="6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marR="0" lvl="7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marR="0" lvl="8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646" name="Google Shape;646;p49"/>
          <p:cNvPicPr preferRelativeResize="0"/>
          <p:nvPr/>
        </p:nvPicPr>
        <p:blipFill rotWithShape="1">
          <a:blip r:embed="rId106">
            <a:alphaModFix/>
          </a:blip>
          <a:srcRect/>
          <a:stretch/>
        </p:blipFill>
        <p:spPr>
          <a:xfrm>
            <a:off x="8380847" y="4822425"/>
            <a:ext cx="539107" cy="16078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47" name="Google Shape;647;p49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rgbClr val="DA0025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  <p:sldLayoutId id="2147483711" r:id="rId17"/>
    <p:sldLayoutId id="2147483712" r:id="rId18"/>
    <p:sldLayoutId id="2147483713" r:id="rId19"/>
    <p:sldLayoutId id="2147483714" r:id="rId20"/>
    <p:sldLayoutId id="2147483715" r:id="rId21"/>
    <p:sldLayoutId id="2147483716" r:id="rId22"/>
    <p:sldLayoutId id="2147483717" r:id="rId23"/>
    <p:sldLayoutId id="2147483718" r:id="rId24"/>
    <p:sldLayoutId id="2147483719" r:id="rId25"/>
    <p:sldLayoutId id="2147483720" r:id="rId26"/>
    <p:sldLayoutId id="2147483721" r:id="rId27"/>
    <p:sldLayoutId id="2147483722" r:id="rId28"/>
    <p:sldLayoutId id="2147483723" r:id="rId29"/>
    <p:sldLayoutId id="2147483724" r:id="rId30"/>
    <p:sldLayoutId id="2147483725" r:id="rId31"/>
    <p:sldLayoutId id="2147483726" r:id="rId32"/>
    <p:sldLayoutId id="2147483727" r:id="rId33"/>
    <p:sldLayoutId id="2147483728" r:id="rId34"/>
    <p:sldLayoutId id="2147483729" r:id="rId35"/>
    <p:sldLayoutId id="2147483730" r:id="rId36"/>
    <p:sldLayoutId id="2147483731" r:id="rId37"/>
    <p:sldLayoutId id="2147483732" r:id="rId38"/>
    <p:sldLayoutId id="2147483733" r:id="rId39"/>
    <p:sldLayoutId id="2147483734" r:id="rId40"/>
    <p:sldLayoutId id="2147483735" r:id="rId41"/>
    <p:sldLayoutId id="2147483736" r:id="rId42"/>
    <p:sldLayoutId id="2147483737" r:id="rId43"/>
    <p:sldLayoutId id="2147483738" r:id="rId44"/>
    <p:sldLayoutId id="2147483739" r:id="rId45"/>
    <p:sldLayoutId id="2147483740" r:id="rId46"/>
    <p:sldLayoutId id="2147483741" r:id="rId47"/>
    <p:sldLayoutId id="2147483742" r:id="rId48"/>
    <p:sldLayoutId id="2147483743" r:id="rId49"/>
    <p:sldLayoutId id="2147483744" r:id="rId50"/>
    <p:sldLayoutId id="2147483745" r:id="rId51"/>
    <p:sldLayoutId id="2147483746" r:id="rId52"/>
    <p:sldLayoutId id="2147483747" r:id="rId53"/>
    <p:sldLayoutId id="2147483748" r:id="rId54"/>
    <p:sldLayoutId id="2147483749" r:id="rId55"/>
    <p:sldLayoutId id="2147483750" r:id="rId56"/>
    <p:sldLayoutId id="2147483751" r:id="rId57"/>
    <p:sldLayoutId id="2147483752" r:id="rId58"/>
    <p:sldLayoutId id="2147483753" r:id="rId59"/>
    <p:sldLayoutId id="2147483754" r:id="rId60"/>
    <p:sldLayoutId id="2147483755" r:id="rId61"/>
    <p:sldLayoutId id="2147483756" r:id="rId62"/>
    <p:sldLayoutId id="2147483757" r:id="rId63"/>
    <p:sldLayoutId id="2147483758" r:id="rId64"/>
    <p:sldLayoutId id="2147483759" r:id="rId65"/>
    <p:sldLayoutId id="2147483760" r:id="rId66"/>
    <p:sldLayoutId id="2147483761" r:id="rId67"/>
    <p:sldLayoutId id="2147483762" r:id="rId68"/>
    <p:sldLayoutId id="2147483763" r:id="rId69"/>
    <p:sldLayoutId id="2147483764" r:id="rId70"/>
    <p:sldLayoutId id="2147483765" r:id="rId71"/>
    <p:sldLayoutId id="2147483766" r:id="rId72"/>
    <p:sldLayoutId id="2147483767" r:id="rId73"/>
    <p:sldLayoutId id="2147483768" r:id="rId74"/>
    <p:sldLayoutId id="2147483769" r:id="rId75"/>
    <p:sldLayoutId id="2147483770" r:id="rId76"/>
    <p:sldLayoutId id="2147483771" r:id="rId77"/>
    <p:sldLayoutId id="2147483772" r:id="rId78"/>
    <p:sldLayoutId id="2147483773" r:id="rId79"/>
    <p:sldLayoutId id="2147483774" r:id="rId80"/>
    <p:sldLayoutId id="2147483775" r:id="rId81"/>
    <p:sldLayoutId id="2147483776" r:id="rId82"/>
    <p:sldLayoutId id="2147483777" r:id="rId83"/>
    <p:sldLayoutId id="2147483778" r:id="rId84"/>
    <p:sldLayoutId id="2147483779" r:id="rId85"/>
    <p:sldLayoutId id="2147483780" r:id="rId86"/>
    <p:sldLayoutId id="2147483781" r:id="rId87"/>
    <p:sldLayoutId id="2147483782" r:id="rId88"/>
    <p:sldLayoutId id="2147483783" r:id="rId89"/>
    <p:sldLayoutId id="2147483784" r:id="rId90"/>
    <p:sldLayoutId id="2147483785" r:id="rId91"/>
    <p:sldLayoutId id="2147483786" r:id="rId92"/>
    <p:sldLayoutId id="2147483787" r:id="rId93"/>
    <p:sldLayoutId id="2147483788" r:id="rId94"/>
    <p:sldLayoutId id="2147483789" r:id="rId95"/>
    <p:sldLayoutId id="2147483790" r:id="rId96"/>
    <p:sldLayoutId id="2147483791" r:id="rId97"/>
    <p:sldLayoutId id="2147483792" r:id="rId98"/>
    <p:sldLayoutId id="2147483793" r:id="rId99"/>
    <p:sldLayoutId id="2147483794" r:id="rId100"/>
    <p:sldLayoutId id="2147483795" r:id="rId101"/>
    <p:sldLayoutId id="2147483796" r:id="rId102"/>
    <p:sldLayoutId id="2147483797" r:id="rId103"/>
    <p:sldLayoutId id="2147483798" r:id="rId10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>
          <p15:clr>
            <a:srgbClr val="BFE643"/>
          </p15:clr>
        </p15:guide>
        <p15:guide id="2" pos="5760">
          <p15:clr>
            <a:srgbClr val="BFE643"/>
          </p15:clr>
        </p15:guide>
        <p15:guide id="3" pos="205">
          <p15:clr>
            <a:srgbClr val="BFE643"/>
          </p15:clr>
        </p15:guide>
        <p15:guide id="4" pos="923">
          <p15:clr>
            <a:srgbClr val="BFE643"/>
          </p15:clr>
        </p15:guide>
        <p15:guide id="5" pos="977">
          <p15:clr>
            <a:srgbClr val="BFE643"/>
          </p15:clr>
        </p15:guide>
        <p15:guide id="6" pos="1695">
          <p15:clr>
            <a:srgbClr val="BFE643"/>
          </p15:clr>
        </p15:guide>
        <p15:guide id="7" pos="1749">
          <p15:clr>
            <a:srgbClr val="BFE643"/>
          </p15:clr>
        </p15:guide>
        <p15:guide id="8" pos="2467">
          <p15:clr>
            <a:srgbClr val="BFE643"/>
          </p15:clr>
        </p15:guide>
        <p15:guide id="9" pos="2521">
          <p15:clr>
            <a:srgbClr val="BFE643"/>
          </p15:clr>
        </p15:guide>
        <p15:guide id="10" pos="3239">
          <p15:clr>
            <a:srgbClr val="BFE643"/>
          </p15:clr>
        </p15:guide>
        <p15:guide id="11" pos="3293">
          <p15:clr>
            <a:srgbClr val="BFE643"/>
          </p15:clr>
        </p15:guide>
        <p15:guide id="12" pos="4011">
          <p15:clr>
            <a:srgbClr val="BFE643"/>
          </p15:clr>
        </p15:guide>
        <p15:guide id="13" pos="4065">
          <p15:clr>
            <a:srgbClr val="BFE643"/>
          </p15:clr>
        </p15:guide>
        <p15:guide id="14" pos="4783">
          <p15:clr>
            <a:srgbClr val="BFE643"/>
          </p15:clr>
        </p15:guide>
        <p15:guide id="15" pos="4837">
          <p15:clr>
            <a:srgbClr val="BFE643"/>
          </p15:clr>
        </p15:guide>
        <p15:guide id="16" pos="5555">
          <p15:clr>
            <a:srgbClr val="BFE643"/>
          </p15:clr>
        </p15:guide>
        <p15:guide id="17" orient="horz">
          <p15:clr>
            <a:srgbClr val="BFE643"/>
          </p15:clr>
        </p15:guide>
        <p15:guide id="18" orient="horz" pos="3240">
          <p15:clr>
            <a:srgbClr val="BFE643"/>
          </p15:clr>
        </p15:guide>
        <p15:guide id="19" orient="horz" pos="205">
          <p15:clr>
            <a:srgbClr val="BFE643"/>
          </p15:clr>
        </p15:guide>
        <p15:guide id="20" orient="horz" pos="439">
          <p15:clr>
            <a:srgbClr val="BFE643"/>
          </p15:clr>
        </p15:guide>
        <p15:guide id="21" orient="horz" pos="493">
          <p15:clr>
            <a:srgbClr val="BFE643"/>
          </p15:clr>
        </p15:guide>
        <p15:guide id="22" orient="horz" pos="728">
          <p15:clr>
            <a:srgbClr val="BFE643"/>
          </p15:clr>
        </p15:guide>
        <p15:guide id="23" orient="horz" pos="782">
          <p15:clr>
            <a:srgbClr val="BFE643"/>
          </p15:clr>
        </p15:guide>
        <p15:guide id="24" orient="horz" pos="1016">
          <p15:clr>
            <a:srgbClr val="BFE643"/>
          </p15:clr>
        </p15:guide>
        <p15:guide id="25" orient="horz" pos="1070">
          <p15:clr>
            <a:srgbClr val="BFE643"/>
          </p15:clr>
        </p15:guide>
        <p15:guide id="26" orient="horz" pos="1305">
          <p15:clr>
            <a:srgbClr val="BFE643"/>
          </p15:clr>
        </p15:guide>
        <p15:guide id="27" orient="horz" pos="1359">
          <p15:clr>
            <a:srgbClr val="BFE643"/>
          </p15:clr>
        </p15:guide>
        <p15:guide id="28" orient="horz" pos="1593">
          <p15:clr>
            <a:srgbClr val="BFE643"/>
          </p15:clr>
        </p15:guide>
        <p15:guide id="29" orient="horz" pos="1647">
          <p15:clr>
            <a:srgbClr val="BFE643"/>
          </p15:clr>
        </p15:guide>
        <p15:guide id="30" orient="horz" pos="1881">
          <p15:clr>
            <a:srgbClr val="BFE643"/>
          </p15:clr>
        </p15:guide>
        <p15:guide id="31" orient="horz" pos="1935">
          <p15:clr>
            <a:srgbClr val="BFE643"/>
          </p15:clr>
        </p15:guide>
        <p15:guide id="32" orient="horz" pos="2169">
          <p15:clr>
            <a:srgbClr val="BFE643"/>
          </p15:clr>
        </p15:guide>
        <p15:guide id="33" orient="horz" pos="2223">
          <p15:clr>
            <a:srgbClr val="BFE643"/>
          </p15:clr>
        </p15:guide>
        <p15:guide id="34" orient="horz" pos="2458">
          <p15:clr>
            <a:srgbClr val="BFE643"/>
          </p15:clr>
        </p15:guide>
        <p15:guide id="35" orient="horz" pos="2512">
          <p15:clr>
            <a:srgbClr val="BFE643"/>
          </p15:clr>
        </p15:guide>
        <p15:guide id="36" orient="horz" pos="2746">
          <p15:clr>
            <a:srgbClr val="BFE643"/>
          </p15:clr>
        </p15:guide>
        <p15:guide id="37" orient="horz" pos="2800">
          <p15:clr>
            <a:srgbClr val="BFE643"/>
          </p15:clr>
        </p15:guide>
        <p15:guide id="38" orient="horz" pos="3035">
          <p15:clr>
            <a:srgbClr val="BFE6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0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5" name="Google Shape;2065;p154"/>
          <p:cNvSpPr txBox="1">
            <a:spLocks noGrp="1"/>
          </p:cNvSpPr>
          <p:nvPr>
            <p:ph type="title"/>
          </p:nvPr>
        </p:nvSpPr>
        <p:spPr>
          <a:xfrm>
            <a:off x="325593" y="325636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 SemiBold"/>
              <a:buNone/>
              <a:defRPr sz="2550" b="1" i="0" u="none" strike="noStrike" cap="none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066" name="Google Shape;2066;p154"/>
          <p:cNvSpPr txBox="1">
            <a:spLocks noGrp="1"/>
          </p:cNvSpPr>
          <p:nvPr>
            <p:ph type="body" idx="1"/>
          </p:nvPr>
        </p:nvSpPr>
        <p:spPr>
          <a:xfrm>
            <a:off x="328673" y="801674"/>
            <a:ext cx="8489100" cy="30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Font typeface="ADLaM Display"/>
              <a:buChar char="●"/>
              <a:defRPr sz="105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914400" marR="0" lvl="1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Font typeface="ADLaM Display"/>
              <a:buChar char="●"/>
              <a:defRPr sz="90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1371600" marR="0" lvl="2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Font typeface="ADLaM Display"/>
              <a:buChar char="●"/>
              <a:defRPr sz="75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1828800" marR="0" lvl="3" indent="-262887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ADLaM Display"/>
              <a:buChar char="●"/>
              <a:defRPr sz="60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2286000" marR="0" lvl="4" indent="-254315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05"/>
              <a:buFont typeface="ADLaM Display"/>
              <a:buChar char="●"/>
              <a:defRPr sz="45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2743200" marR="0" lvl="5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3200400" marR="0" lvl="6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3657600" marR="0" lvl="7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4114800" marR="0" lvl="8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endParaRPr/>
          </a:p>
        </p:txBody>
      </p:sp>
      <p:sp>
        <p:nvSpPr>
          <p:cNvPr id="2067" name="Google Shape;2067;p154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marR="0" lvl="1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marR="0" lvl="2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marR="0" lvl="3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marR="0" lvl="4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marR="0" lvl="5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marR="0" lvl="6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marR="0" lvl="7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marR="0" lvl="8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2068" name="Google Shape;2068;p154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rgbClr val="DA002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069" name="Google Shape;2069;p154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pic>
        <p:nvPicPr>
          <p:cNvPr id="2070" name="Google Shape;2070;p154" title="WEX_Logo_Red.png"/>
          <p:cNvPicPr preferRelativeResize="0"/>
          <p:nvPr/>
        </p:nvPicPr>
        <p:blipFill rotWithShape="1">
          <a:blip r:embed="rId49">
            <a:alphaModFix/>
          </a:blip>
          <a:srcRect l="-553" b="10"/>
          <a:stretch/>
        </p:blipFill>
        <p:spPr>
          <a:xfrm>
            <a:off x="8374750" y="4822425"/>
            <a:ext cx="548201" cy="160775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  <p:sldLayoutId id="2147483816" r:id="rId18"/>
    <p:sldLayoutId id="2147483817" r:id="rId19"/>
    <p:sldLayoutId id="2147483818" r:id="rId20"/>
    <p:sldLayoutId id="2147483819" r:id="rId21"/>
    <p:sldLayoutId id="2147483820" r:id="rId22"/>
    <p:sldLayoutId id="2147483821" r:id="rId23"/>
    <p:sldLayoutId id="2147483822" r:id="rId24"/>
    <p:sldLayoutId id="2147483823" r:id="rId25"/>
    <p:sldLayoutId id="2147483824" r:id="rId26"/>
    <p:sldLayoutId id="2147483825" r:id="rId27"/>
    <p:sldLayoutId id="2147483826" r:id="rId28"/>
    <p:sldLayoutId id="2147483827" r:id="rId29"/>
    <p:sldLayoutId id="2147483828" r:id="rId30"/>
    <p:sldLayoutId id="2147483829" r:id="rId31"/>
    <p:sldLayoutId id="2147483830" r:id="rId32"/>
    <p:sldLayoutId id="2147483831" r:id="rId33"/>
    <p:sldLayoutId id="2147483832" r:id="rId34"/>
    <p:sldLayoutId id="2147483833" r:id="rId35"/>
    <p:sldLayoutId id="2147483834" r:id="rId36"/>
    <p:sldLayoutId id="2147483835" r:id="rId37"/>
    <p:sldLayoutId id="2147483836" r:id="rId38"/>
    <p:sldLayoutId id="2147483837" r:id="rId39"/>
    <p:sldLayoutId id="2147483838" r:id="rId40"/>
    <p:sldLayoutId id="2147483839" r:id="rId41"/>
    <p:sldLayoutId id="2147483840" r:id="rId42"/>
    <p:sldLayoutId id="2147483841" r:id="rId43"/>
    <p:sldLayoutId id="2147483842" r:id="rId44"/>
    <p:sldLayoutId id="2147483843" r:id="rId45"/>
    <p:sldLayoutId id="2147483844" r:id="rId46"/>
    <p:sldLayoutId id="2147483845" r:id="rId4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>
          <p15:clr>
            <a:srgbClr val="BFE643"/>
          </p15:clr>
        </p15:guide>
        <p15:guide id="2" pos="5760">
          <p15:clr>
            <a:srgbClr val="BFE643"/>
          </p15:clr>
        </p15:guide>
        <p15:guide id="3" pos="205">
          <p15:clr>
            <a:srgbClr val="BFE643"/>
          </p15:clr>
        </p15:guide>
        <p15:guide id="4" pos="923">
          <p15:clr>
            <a:srgbClr val="BFE643"/>
          </p15:clr>
        </p15:guide>
        <p15:guide id="5" pos="977">
          <p15:clr>
            <a:srgbClr val="BFE643"/>
          </p15:clr>
        </p15:guide>
        <p15:guide id="6" pos="1695">
          <p15:clr>
            <a:srgbClr val="BFE643"/>
          </p15:clr>
        </p15:guide>
        <p15:guide id="7" pos="1749">
          <p15:clr>
            <a:srgbClr val="BFE643"/>
          </p15:clr>
        </p15:guide>
        <p15:guide id="8" pos="2467">
          <p15:clr>
            <a:srgbClr val="BFE643"/>
          </p15:clr>
        </p15:guide>
        <p15:guide id="9" pos="2521">
          <p15:clr>
            <a:srgbClr val="BFE643"/>
          </p15:clr>
        </p15:guide>
        <p15:guide id="10" pos="3239">
          <p15:clr>
            <a:srgbClr val="BFE643"/>
          </p15:clr>
        </p15:guide>
        <p15:guide id="11" pos="3293">
          <p15:clr>
            <a:srgbClr val="BFE643"/>
          </p15:clr>
        </p15:guide>
        <p15:guide id="12" pos="4011">
          <p15:clr>
            <a:srgbClr val="BFE643"/>
          </p15:clr>
        </p15:guide>
        <p15:guide id="13" pos="4065">
          <p15:clr>
            <a:srgbClr val="BFE643"/>
          </p15:clr>
        </p15:guide>
        <p15:guide id="14" pos="4783">
          <p15:clr>
            <a:srgbClr val="BFE643"/>
          </p15:clr>
        </p15:guide>
        <p15:guide id="15" pos="4837">
          <p15:clr>
            <a:srgbClr val="BFE643"/>
          </p15:clr>
        </p15:guide>
        <p15:guide id="16" pos="5555">
          <p15:clr>
            <a:srgbClr val="BFE643"/>
          </p15:clr>
        </p15:guide>
        <p15:guide id="17" orient="horz">
          <p15:clr>
            <a:srgbClr val="BFE643"/>
          </p15:clr>
        </p15:guide>
        <p15:guide id="18" orient="horz" pos="3240">
          <p15:clr>
            <a:srgbClr val="BFE643"/>
          </p15:clr>
        </p15:guide>
        <p15:guide id="19" orient="horz" pos="205">
          <p15:clr>
            <a:srgbClr val="BFE643"/>
          </p15:clr>
        </p15:guide>
        <p15:guide id="20" orient="horz" pos="439">
          <p15:clr>
            <a:srgbClr val="BFE643"/>
          </p15:clr>
        </p15:guide>
        <p15:guide id="21" orient="horz" pos="493">
          <p15:clr>
            <a:srgbClr val="BFE643"/>
          </p15:clr>
        </p15:guide>
        <p15:guide id="22" orient="horz" pos="728">
          <p15:clr>
            <a:srgbClr val="BFE643"/>
          </p15:clr>
        </p15:guide>
        <p15:guide id="23" orient="horz" pos="782">
          <p15:clr>
            <a:srgbClr val="BFE643"/>
          </p15:clr>
        </p15:guide>
        <p15:guide id="24" orient="horz" pos="1016">
          <p15:clr>
            <a:srgbClr val="BFE643"/>
          </p15:clr>
        </p15:guide>
        <p15:guide id="25" orient="horz" pos="1070">
          <p15:clr>
            <a:srgbClr val="BFE643"/>
          </p15:clr>
        </p15:guide>
        <p15:guide id="26" orient="horz" pos="1305">
          <p15:clr>
            <a:srgbClr val="BFE643"/>
          </p15:clr>
        </p15:guide>
        <p15:guide id="27" orient="horz" pos="1359">
          <p15:clr>
            <a:srgbClr val="BFE643"/>
          </p15:clr>
        </p15:guide>
        <p15:guide id="28" orient="horz" pos="1593">
          <p15:clr>
            <a:srgbClr val="BFE643"/>
          </p15:clr>
        </p15:guide>
        <p15:guide id="29" orient="horz" pos="1647">
          <p15:clr>
            <a:srgbClr val="BFE643"/>
          </p15:clr>
        </p15:guide>
        <p15:guide id="30" orient="horz" pos="1881">
          <p15:clr>
            <a:srgbClr val="BFE643"/>
          </p15:clr>
        </p15:guide>
        <p15:guide id="31" orient="horz" pos="1935">
          <p15:clr>
            <a:srgbClr val="BFE643"/>
          </p15:clr>
        </p15:guide>
        <p15:guide id="32" orient="horz" pos="2169">
          <p15:clr>
            <a:srgbClr val="BFE643"/>
          </p15:clr>
        </p15:guide>
        <p15:guide id="33" orient="horz" pos="2223">
          <p15:clr>
            <a:srgbClr val="BFE643"/>
          </p15:clr>
        </p15:guide>
        <p15:guide id="34" orient="horz" pos="2458">
          <p15:clr>
            <a:srgbClr val="BFE643"/>
          </p15:clr>
        </p15:guide>
        <p15:guide id="35" orient="horz" pos="2512">
          <p15:clr>
            <a:srgbClr val="BFE643"/>
          </p15:clr>
        </p15:guide>
        <p15:guide id="36" orient="horz" pos="2746">
          <p15:clr>
            <a:srgbClr val="BFE643"/>
          </p15:clr>
        </p15:guide>
        <p15:guide id="37" orient="horz" pos="2800">
          <p15:clr>
            <a:srgbClr val="BFE643"/>
          </p15:clr>
        </p15:guide>
        <p15:guide id="38" orient="horz" pos="3035">
          <p15:clr>
            <a:srgbClr val="BFE6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2" name="Google Shape;2702;p202"/>
          <p:cNvSpPr txBox="1">
            <a:spLocks noGrp="1"/>
          </p:cNvSpPr>
          <p:nvPr>
            <p:ph type="title"/>
          </p:nvPr>
        </p:nvSpPr>
        <p:spPr>
          <a:xfrm>
            <a:off x="325593" y="325636"/>
            <a:ext cx="8489100" cy="3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50"/>
              <a:buFont typeface="Poppins SemiBold"/>
              <a:buNone/>
              <a:defRPr sz="2550" b="1" i="0" u="none" strike="noStrike" cap="none">
                <a:solidFill>
                  <a:schemeClr val="dk1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2pPr>
            <a:lvl3pPr lvl="2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3pPr>
            <a:lvl4pPr lvl="3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4pPr>
            <a:lvl5pPr lvl="4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5pPr>
            <a:lvl6pPr lvl="5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6pPr>
            <a:lvl7pPr lvl="6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7pPr>
            <a:lvl8pPr lvl="7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8pPr>
            <a:lvl9pPr lvl="8">
              <a:spcBef>
                <a:spcPts val="0"/>
              </a:spcBef>
              <a:spcAft>
                <a:spcPts val="0"/>
              </a:spcAft>
              <a:buSzPts val="525"/>
              <a:buNone/>
              <a:defRPr sz="675"/>
            </a:lvl9pPr>
          </a:lstStyle>
          <a:p>
            <a:endParaRPr/>
          </a:p>
        </p:txBody>
      </p:sp>
      <p:sp>
        <p:nvSpPr>
          <p:cNvPr id="2703" name="Google Shape;2703;p202"/>
          <p:cNvSpPr txBox="1">
            <a:spLocks noGrp="1"/>
          </p:cNvSpPr>
          <p:nvPr>
            <p:ph type="body" idx="1"/>
          </p:nvPr>
        </p:nvSpPr>
        <p:spPr>
          <a:xfrm>
            <a:off x="328673" y="801674"/>
            <a:ext cx="8489100" cy="30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88602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945"/>
              <a:buFont typeface="ADLaM Display"/>
              <a:buChar char="●"/>
              <a:defRPr sz="105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914400" marR="0" lvl="1" indent="-280031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810"/>
              <a:buFont typeface="ADLaM Display"/>
              <a:buChar char="●"/>
              <a:defRPr sz="90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1371600" marR="0" lvl="2" indent="-271459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675"/>
              <a:buFont typeface="ADLaM Display"/>
              <a:buChar char="●"/>
              <a:defRPr sz="75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1828800" marR="0" lvl="3" indent="-262887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540"/>
              <a:buFont typeface="ADLaM Display"/>
              <a:buChar char="●"/>
              <a:defRPr sz="60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2286000" marR="0" lvl="4" indent="-254315" algn="l">
              <a:lnSpc>
                <a:spcPct val="95000"/>
              </a:lnSpc>
              <a:spcBef>
                <a:spcPts val="1350"/>
              </a:spcBef>
              <a:spcAft>
                <a:spcPts val="0"/>
              </a:spcAft>
              <a:buClr>
                <a:schemeClr val="dk1"/>
              </a:buClr>
              <a:buSzPts val="405"/>
              <a:buFont typeface="ADLaM Display"/>
              <a:buChar char="●"/>
              <a:defRPr sz="450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2743200" marR="0" lvl="5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3200400" marR="0" lvl="6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3657600" marR="0" lvl="7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4114800" marR="0" lvl="8" indent="-24050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7"/>
              <a:buFont typeface="Arial"/>
              <a:buChar char="•"/>
              <a:defRPr sz="187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endParaRPr/>
          </a:p>
        </p:txBody>
      </p:sp>
      <p:sp>
        <p:nvSpPr>
          <p:cNvPr id="2704" name="Google Shape;2704;p202"/>
          <p:cNvSpPr txBox="1">
            <a:spLocks noGrp="1"/>
          </p:cNvSpPr>
          <p:nvPr>
            <p:ph type="sldNum" idx="12"/>
          </p:nvPr>
        </p:nvSpPr>
        <p:spPr>
          <a:xfrm>
            <a:off x="315022" y="4856559"/>
            <a:ext cx="3249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marL="0" marR="0" lvl="1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2pPr>
            <a:lvl3pPr marL="0" marR="0" lvl="2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3pPr>
            <a:lvl4pPr marL="0" marR="0" lvl="3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4pPr>
            <a:lvl5pPr marL="0" marR="0" lvl="4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5pPr>
            <a:lvl6pPr marL="0" marR="0" lvl="5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6pPr>
            <a:lvl7pPr marL="0" marR="0" lvl="6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7pPr>
            <a:lvl8pPr marL="0" marR="0" lvl="7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8pPr>
            <a:lvl9pPr marL="0" marR="0" lvl="8" indent="0" algn="l">
              <a:spcBef>
                <a:spcPts val="0"/>
              </a:spcBef>
              <a:buNone/>
              <a:defRPr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Page </a:t>
            </a: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2705" name="Google Shape;2705;p202"/>
          <p:cNvCxnSpPr/>
          <p:nvPr/>
        </p:nvCxnSpPr>
        <p:spPr>
          <a:xfrm>
            <a:off x="681901" y="4883706"/>
            <a:ext cx="0" cy="45600"/>
          </a:xfrm>
          <a:prstGeom prst="straightConnector1">
            <a:avLst/>
          </a:prstGeom>
          <a:noFill/>
          <a:ln w="7150" cap="flat" cmpd="sng">
            <a:solidFill>
              <a:srgbClr val="DA0025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706" name="Google Shape;2706;p202"/>
          <p:cNvSpPr txBox="1"/>
          <p:nvPr/>
        </p:nvSpPr>
        <p:spPr>
          <a:xfrm>
            <a:off x="811819" y="4856560"/>
            <a:ext cx="1028100" cy="9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 b="0" i="0" u="none" strike="noStrike" cap="none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Proprietary &amp; Confidential</a:t>
            </a:r>
            <a:endParaRPr sz="525"/>
          </a:p>
        </p:txBody>
      </p:sp>
      <p:pic>
        <p:nvPicPr>
          <p:cNvPr id="2707" name="Google Shape;2707;p202" title="WEX_Logo_Red.png"/>
          <p:cNvPicPr preferRelativeResize="0"/>
          <p:nvPr/>
        </p:nvPicPr>
        <p:blipFill rotWithShape="1">
          <a:blip r:embed="rId51">
            <a:alphaModFix/>
          </a:blip>
          <a:srcRect l="-553" b="10"/>
          <a:stretch/>
        </p:blipFill>
        <p:spPr>
          <a:xfrm>
            <a:off x="8374750" y="4822425"/>
            <a:ext cx="548201" cy="160775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846" r:id="rId1"/>
    <p:sldLayoutId id="2147483847" r:id="rId2"/>
    <p:sldLayoutId id="2147483848" r:id="rId3"/>
    <p:sldLayoutId id="2147483849" r:id="rId4"/>
    <p:sldLayoutId id="2147483850" r:id="rId5"/>
    <p:sldLayoutId id="2147483851" r:id="rId6"/>
    <p:sldLayoutId id="2147483852" r:id="rId7"/>
    <p:sldLayoutId id="2147483853" r:id="rId8"/>
    <p:sldLayoutId id="2147483854" r:id="rId9"/>
    <p:sldLayoutId id="2147483855" r:id="rId10"/>
    <p:sldLayoutId id="2147483856" r:id="rId11"/>
    <p:sldLayoutId id="2147483857" r:id="rId12"/>
    <p:sldLayoutId id="2147483858" r:id="rId13"/>
    <p:sldLayoutId id="2147483859" r:id="rId14"/>
    <p:sldLayoutId id="2147483860" r:id="rId15"/>
    <p:sldLayoutId id="2147483861" r:id="rId16"/>
    <p:sldLayoutId id="2147483862" r:id="rId17"/>
    <p:sldLayoutId id="2147483863" r:id="rId18"/>
    <p:sldLayoutId id="2147483864" r:id="rId19"/>
    <p:sldLayoutId id="2147483865" r:id="rId20"/>
    <p:sldLayoutId id="2147483866" r:id="rId21"/>
    <p:sldLayoutId id="2147483867" r:id="rId22"/>
    <p:sldLayoutId id="2147483868" r:id="rId23"/>
    <p:sldLayoutId id="2147483869" r:id="rId24"/>
    <p:sldLayoutId id="2147483870" r:id="rId25"/>
    <p:sldLayoutId id="2147483871" r:id="rId26"/>
    <p:sldLayoutId id="2147483872" r:id="rId27"/>
    <p:sldLayoutId id="2147483873" r:id="rId28"/>
    <p:sldLayoutId id="2147483874" r:id="rId29"/>
    <p:sldLayoutId id="2147483875" r:id="rId30"/>
    <p:sldLayoutId id="2147483876" r:id="rId31"/>
    <p:sldLayoutId id="2147483877" r:id="rId32"/>
    <p:sldLayoutId id="2147483878" r:id="rId33"/>
    <p:sldLayoutId id="2147483879" r:id="rId34"/>
    <p:sldLayoutId id="2147483880" r:id="rId35"/>
    <p:sldLayoutId id="2147483881" r:id="rId36"/>
    <p:sldLayoutId id="2147483882" r:id="rId37"/>
    <p:sldLayoutId id="2147483883" r:id="rId38"/>
    <p:sldLayoutId id="2147483884" r:id="rId39"/>
    <p:sldLayoutId id="2147483885" r:id="rId40"/>
    <p:sldLayoutId id="2147483886" r:id="rId41"/>
    <p:sldLayoutId id="2147483887" r:id="rId42"/>
    <p:sldLayoutId id="2147483888" r:id="rId43"/>
    <p:sldLayoutId id="2147483889" r:id="rId44"/>
    <p:sldLayoutId id="2147483890" r:id="rId45"/>
    <p:sldLayoutId id="2147483891" r:id="rId46"/>
    <p:sldLayoutId id="2147483892" r:id="rId47"/>
    <p:sldLayoutId id="2147483893" r:id="rId48"/>
    <p:sldLayoutId id="2147483894" r:id="rId4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>
          <p15:clr>
            <a:srgbClr val="BFE643"/>
          </p15:clr>
        </p15:guide>
        <p15:guide id="2" pos="5760">
          <p15:clr>
            <a:srgbClr val="BFE643"/>
          </p15:clr>
        </p15:guide>
        <p15:guide id="3" pos="205">
          <p15:clr>
            <a:srgbClr val="BFE643"/>
          </p15:clr>
        </p15:guide>
        <p15:guide id="4" pos="923">
          <p15:clr>
            <a:srgbClr val="BFE643"/>
          </p15:clr>
        </p15:guide>
        <p15:guide id="5" pos="977">
          <p15:clr>
            <a:srgbClr val="BFE643"/>
          </p15:clr>
        </p15:guide>
        <p15:guide id="6" pos="1695">
          <p15:clr>
            <a:srgbClr val="BFE643"/>
          </p15:clr>
        </p15:guide>
        <p15:guide id="7" pos="1749">
          <p15:clr>
            <a:srgbClr val="BFE643"/>
          </p15:clr>
        </p15:guide>
        <p15:guide id="8" pos="2467">
          <p15:clr>
            <a:srgbClr val="BFE643"/>
          </p15:clr>
        </p15:guide>
        <p15:guide id="9" pos="2521">
          <p15:clr>
            <a:srgbClr val="BFE643"/>
          </p15:clr>
        </p15:guide>
        <p15:guide id="10" pos="3239">
          <p15:clr>
            <a:srgbClr val="BFE643"/>
          </p15:clr>
        </p15:guide>
        <p15:guide id="11" pos="3293">
          <p15:clr>
            <a:srgbClr val="BFE643"/>
          </p15:clr>
        </p15:guide>
        <p15:guide id="12" pos="4011">
          <p15:clr>
            <a:srgbClr val="BFE643"/>
          </p15:clr>
        </p15:guide>
        <p15:guide id="13" pos="4065">
          <p15:clr>
            <a:srgbClr val="BFE643"/>
          </p15:clr>
        </p15:guide>
        <p15:guide id="14" pos="4783">
          <p15:clr>
            <a:srgbClr val="BFE643"/>
          </p15:clr>
        </p15:guide>
        <p15:guide id="15" pos="4837">
          <p15:clr>
            <a:srgbClr val="BFE643"/>
          </p15:clr>
        </p15:guide>
        <p15:guide id="16" pos="5555">
          <p15:clr>
            <a:srgbClr val="BFE643"/>
          </p15:clr>
        </p15:guide>
        <p15:guide id="17" orient="horz">
          <p15:clr>
            <a:srgbClr val="BFE643"/>
          </p15:clr>
        </p15:guide>
        <p15:guide id="18" orient="horz" pos="3240">
          <p15:clr>
            <a:srgbClr val="BFE643"/>
          </p15:clr>
        </p15:guide>
        <p15:guide id="19" orient="horz" pos="205">
          <p15:clr>
            <a:srgbClr val="BFE643"/>
          </p15:clr>
        </p15:guide>
        <p15:guide id="20" orient="horz" pos="439">
          <p15:clr>
            <a:srgbClr val="BFE643"/>
          </p15:clr>
        </p15:guide>
        <p15:guide id="21" orient="horz" pos="493">
          <p15:clr>
            <a:srgbClr val="BFE643"/>
          </p15:clr>
        </p15:guide>
        <p15:guide id="22" orient="horz" pos="728">
          <p15:clr>
            <a:srgbClr val="BFE643"/>
          </p15:clr>
        </p15:guide>
        <p15:guide id="23" orient="horz" pos="782">
          <p15:clr>
            <a:srgbClr val="BFE643"/>
          </p15:clr>
        </p15:guide>
        <p15:guide id="24" orient="horz" pos="1016">
          <p15:clr>
            <a:srgbClr val="BFE643"/>
          </p15:clr>
        </p15:guide>
        <p15:guide id="25" orient="horz" pos="1070">
          <p15:clr>
            <a:srgbClr val="BFE643"/>
          </p15:clr>
        </p15:guide>
        <p15:guide id="26" orient="horz" pos="1305">
          <p15:clr>
            <a:srgbClr val="BFE643"/>
          </p15:clr>
        </p15:guide>
        <p15:guide id="27" orient="horz" pos="1359">
          <p15:clr>
            <a:srgbClr val="BFE643"/>
          </p15:clr>
        </p15:guide>
        <p15:guide id="28" orient="horz" pos="1593">
          <p15:clr>
            <a:srgbClr val="BFE643"/>
          </p15:clr>
        </p15:guide>
        <p15:guide id="29" orient="horz" pos="1647">
          <p15:clr>
            <a:srgbClr val="BFE643"/>
          </p15:clr>
        </p15:guide>
        <p15:guide id="30" orient="horz" pos="1881">
          <p15:clr>
            <a:srgbClr val="BFE643"/>
          </p15:clr>
        </p15:guide>
        <p15:guide id="31" orient="horz" pos="1935">
          <p15:clr>
            <a:srgbClr val="BFE643"/>
          </p15:clr>
        </p15:guide>
        <p15:guide id="32" orient="horz" pos="2169">
          <p15:clr>
            <a:srgbClr val="BFE643"/>
          </p15:clr>
        </p15:guide>
        <p15:guide id="33" orient="horz" pos="2223">
          <p15:clr>
            <a:srgbClr val="BFE643"/>
          </p15:clr>
        </p15:guide>
        <p15:guide id="34" orient="horz" pos="2458">
          <p15:clr>
            <a:srgbClr val="BFE643"/>
          </p15:clr>
        </p15:guide>
        <p15:guide id="35" orient="horz" pos="2512">
          <p15:clr>
            <a:srgbClr val="BFE643"/>
          </p15:clr>
        </p15:guide>
        <p15:guide id="36" orient="horz" pos="2746">
          <p15:clr>
            <a:srgbClr val="BFE643"/>
          </p15:clr>
        </p15:guide>
        <p15:guide id="37" orient="horz" pos="2800">
          <p15:clr>
            <a:srgbClr val="BFE643"/>
          </p15:clr>
        </p15:guide>
        <p15:guide id="38" orient="horz" pos="3035">
          <p15:clr>
            <a:srgbClr val="BFE6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1.xml"/><Relationship Id="rId4" Type="http://schemas.openxmlformats.org/officeDocument/2006/relationships/image" Target="../media/image9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2.xml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2" name="Google Shape;3352;p252"/>
          <p:cNvSpPr txBox="1">
            <a:spLocks noGrp="1"/>
          </p:cNvSpPr>
          <p:nvPr>
            <p:ph type="title"/>
          </p:nvPr>
        </p:nvSpPr>
        <p:spPr>
          <a:xfrm>
            <a:off x="477525" y="575840"/>
            <a:ext cx="7570772" cy="16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</a:pPr>
            <a:r>
              <a:rPr lang="en" sz="3200" dirty="0"/>
              <a:t>Factoring vs. Traditional Financing</a:t>
            </a:r>
            <a:endParaRPr sz="3200" dirty="0"/>
          </a:p>
          <a:p>
            <a:pPr marL="0" lvl="0" indent="0" algn="l" rtl="0">
              <a:lnSpc>
                <a:spcPct val="89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862"/>
              <a:buFont typeface="Poppins"/>
              <a:buNone/>
            </a:pPr>
            <a:br>
              <a:rPr lang="en" sz="1962" i="1" dirty="0"/>
            </a:br>
            <a:r>
              <a:rPr lang="en" sz="1962" i="1" dirty="0"/>
              <a:t>LMTA</a:t>
            </a:r>
            <a:endParaRPr sz="1962" i="1" dirty="0"/>
          </a:p>
        </p:txBody>
      </p:sp>
      <p:sp>
        <p:nvSpPr>
          <p:cNvPr id="3353" name="Google Shape;3353;p252"/>
          <p:cNvSpPr txBox="1">
            <a:spLocks noGrp="1"/>
          </p:cNvSpPr>
          <p:nvPr>
            <p:ph type="subTitle" idx="1"/>
          </p:nvPr>
        </p:nvSpPr>
        <p:spPr>
          <a:xfrm>
            <a:off x="428750" y="3359354"/>
            <a:ext cx="4363800" cy="79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</a:pPr>
            <a:r>
              <a:rPr lang="en" sz="1562" dirty="0"/>
              <a:t>Cory Turner</a:t>
            </a:r>
            <a:endParaRPr sz="562" dirty="0"/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</a:pPr>
            <a:r>
              <a:rPr lang="en" sz="1562" b="0" dirty="0">
                <a:latin typeface="Poppins"/>
                <a:ea typeface="Poppins"/>
                <a:cs typeface="Poppins"/>
                <a:sym typeface="Poppins"/>
              </a:rPr>
              <a:t>WEX Capital Business Development Officer</a:t>
            </a:r>
            <a:endParaRPr sz="1562" b="0" dirty="0"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</a:pPr>
            <a:endParaRPr sz="1562" b="0" dirty="0"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16"/>
              <a:buNone/>
            </a:pPr>
            <a:r>
              <a:rPr lang="en" sz="1562" b="0" dirty="0">
                <a:latin typeface="Poppins"/>
                <a:ea typeface="Poppins"/>
                <a:cs typeface="Poppins"/>
                <a:sym typeface="Poppins"/>
              </a:rPr>
              <a:t>October 13, 2026</a:t>
            </a:r>
            <a:endParaRPr sz="1562" b="0" dirty="0"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AFC"/>
        </a:solidFill>
        <a:effectLst/>
      </p:bgPr>
    </p:bg>
    <p:spTree>
      <p:nvGrpSpPr>
        <p:cNvPr id="1" name="Shape 3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8" name="Google Shape;3358;p253"/>
          <p:cNvSpPr txBox="1"/>
          <p:nvPr/>
        </p:nvSpPr>
        <p:spPr>
          <a:xfrm>
            <a:off x="476250" y="234640"/>
            <a:ext cx="8191500" cy="66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b="1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rPr>
              <a:t>Meet </a:t>
            </a:r>
            <a:r>
              <a:rPr lang="en" sz="2600" b="1">
                <a:solidFill>
                  <a:srgbClr val="980000"/>
                </a:solidFill>
                <a:latin typeface="Poppins"/>
                <a:ea typeface="Poppins"/>
                <a:cs typeface="Poppins"/>
                <a:sym typeface="Poppins"/>
              </a:rPr>
              <a:t>Cory Turner</a:t>
            </a:r>
            <a:endParaRPr sz="2600" b="1">
              <a:solidFill>
                <a:srgbClr val="98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3359" name="Google Shape;3359;p253"/>
          <p:cNvGrpSpPr/>
          <p:nvPr/>
        </p:nvGrpSpPr>
        <p:grpSpPr>
          <a:xfrm>
            <a:off x="476250" y="1238250"/>
            <a:ext cx="2533800" cy="1524000"/>
            <a:chOff x="0" y="0"/>
            <a:chExt cx="2533800" cy="1524000"/>
          </a:xfrm>
        </p:grpSpPr>
        <p:pic>
          <p:nvPicPr>
            <p:cNvPr id="3360" name="Google Shape;3360;p25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0"/>
              <a:ext cx="2533800" cy="152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61" name="Google Shape;3361;p253"/>
            <p:cNvSpPr/>
            <p:nvPr/>
          </p:nvSpPr>
          <p:spPr>
            <a:xfrm>
              <a:off x="0" y="0"/>
              <a:ext cx="2533800" cy="1524000"/>
            </a:xfrm>
            <a:prstGeom prst="roundRect">
              <a:avLst>
                <a:gd name="adj" fmla="val 10000"/>
              </a:avLst>
            </a:prstGeom>
            <a:solidFill>
              <a:srgbClr val="000000">
                <a:alpha val="0"/>
              </a:srgbClr>
            </a:solidFill>
            <a:ln w="14300" cap="flat" cmpd="sng">
              <a:solidFill>
                <a:srgbClr val="F0F0F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2" name="Google Shape;3362;p253"/>
            <p:cNvSpPr/>
            <p:nvPr/>
          </p:nvSpPr>
          <p:spPr>
            <a:xfrm>
              <a:off x="190500" y="22860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3" name="Google Shape;3363;p253"/>
            <p:cNvSpPr txBox="1"/>
            <p:nvPr/>
          </p:nvSpPr>
          <p:spPr>
            <a:xfrm>
              <a:off x="342900" y="190500"/>
              <a:ext cx="2000100" cy="28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Location</a:t>
              </a:r>
              <a:endParaRPr sz="11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364" name="Google Shape;3364;p253"/>
            <p:cNvSpPr txBox="1"/>
            <p:nvPr/>
          </p:nvSpPr>
          <p:spPr>
            <a:xfrm>
              <a:off x="342900" y="523875"/>
              <a:ext cx="2000100" cy="8097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500" b="1" i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Nashville, TN</a:t>
              </a:r>
              <a:endParaRPr sz="1500" b="1" i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300"/>
                </a:spcBef>
                <a:spcAft>
                  <a:spcPts val="0"/>
                </a:spcAft>
                <a:buNone/>
              </a:pPr>
              <a:r>
                <a:rPr lang="en" sz="1100" b="0" i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Music City Base </a:t>
              </a:r>
              <a:r>
                <a:rPr lang="en" sz="1800" b="1" i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🎸</a:t>
              </a:r>
              <a:endParaRPr sz="1100" b="1" i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365" name="Google Shape;3365;p253"/>
          <p:cNvGrpSpPr/>
          <p:nvPr/>
        </p:nvGrpSpPr>
        <p:grpSpPr>
          <a:xfrm>
            <a:off x="3295650" y="1238250"/>
            <a:ext cx="2533800" cy="1524000"/>
            <a:chOff x="0" y="0"/>
            <a:chExt cx="2533800" cy="1524000"/>
          </a:xfrm>
        </p:grpSpPr>
        <p:pic>
          <p:nvPicPr>
            <p:cNvPr id="3366" name="Google Shape;3366;p25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0"/>
              <a:ext cx="2533800" cy="152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67" name="Google Shape;3367;p253"/>
            <p:cNvSpPr/>
            <p:nvPr/>
          </p:nvSpPr>
          <p:spPr>
            <a:xfrm>
              <a:off x="0" y="0"/>
              <a:ext cx="2533800" cy="1524000"/>
            </a:xfrm>
            <a:prstGeom prst="roundRect">
              <a:avLst>
                <a:gd name="adj" fmla="val 10000"/>
              </a:avLst>
            </a:prstGeom>
            <a:solidFill>
              <a:srgbClr val="000000">
                <a:alpha val="0"/>
              </a:srgbClr>
            </a:solidFill>
            <a:ln w="14300" cap="flat" cmpd="sng">
              <a:solidFill>
                <a:srgbClr val="F0F0F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8" name="Google Shape;3368;p253"/>
            <p:cNvSpPr/>
            <p:nvPr/>
          </p:nvSpPr>
          <p:spPr>
            <a:xfrm>
              <a:off x="190500" y="22860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9" name="Google Shape;3369;p253"/>
            <p:cNvSpPr txBox="1"/>
            <p:nvPr/>
          </p:nvSpPr>
          <p:spPr>
            <a:xfrm>
              <a:off x="342900" y="190500"/>
              <a:ext cx="2000100" cy="28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Passions &amp; Hobbies</a:t>
              </a:r>
              <a:endParaRPr sz="11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370" name="Google Shape;3370;p253"/>
            <p:cNvSpPr txBox="1"/>
            <p:nvPr/>
          </p:nvSpPr>
          <p:spPr>
            <a:xfrm>
              <a:off x="342900" y="523875"/>
              <a:ext cx="2000100" cy="8097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500" b="1" i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Sports Addict</a:t>
              </a:r>
              <a:endParaRPr sz="1500" b="1" i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300"/>
                </a:spcBef>
                <a:spcAft>
                  <a:spcPts val="0"/>
                </a:spcAft>
                <a:buNone/>
              </a:pPr>
              <a:r>
                <a:rPr lang="en" sz="1100" b="0" i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Avid Golfer </a:t>
              </a:r>
              <a:r>
                <a:rPr lang="en" sz="1800" b="1" i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⛳️</a:t>
              </a:r>
              <a:endParaRPr sz="1100" b="1" i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371" name="Google Shape;3371;p253"/>
          <p:cNvGrpSpPr/>
          <p:nvPr/>
        </p:nvGrpSpPr>
        <p:grpSpPr>
          <a:xfrm>
            <a:off x="6134100" y="1238250"/>
            <a:ext cx="2533800" cy="1524000"/>
            <a:chOff x="0" y="0"/>
            <a:chExt cx="2533800" cy="1524000"/>
          </a:xfrm>
        </p:grpSpPr>
        <p:pic>
          <p:nvPicPr>
            <p:cNvPr id="3372" name="Google Shape;3372;p25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0"/>
              <a:ext cx="2533800" cy="152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73" name="Google Shape;3373;p253"/>
            <p:cNvSpPr/>
            <p:nvPr/>
          </p:nvSpPr>
          <p:spPr>
            <a:xfrm>
              <a:off x="0" y="0"/>
              <a:ext cx="2533800" cy="1524000"/>
            </a:xfrm>
            <a:prstGeom prst="roundRect">
              <a:avLst>
                <a:gd name="adj" fmla="val 10000"/>
              </a:avLst>
            </a:prstGeom>
            <a:solidFill>
              <a:srgbClr val="000000">
                <a:alpha val="0"/>
              </a:srgbClr>
            </a:solidFill>
            <a:ln w="14300" cap="flat" cmpd="sng">
              <a:solidFill>
                <a:srgbClr val="F0F0F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4" name="Google Shape;3374;p253"/>
            <p:cNvSpPr/>
            <p:nvPr/>
          </p:nvSpPr>
          <p:spPr>
            <a:xfrm>
              <a:off x="190500" y="22860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5" name="Google Shape;3375;p253"/>
            <p:cNvSpPr txBox="1"/>
            <p:nvPr/>
          </p:nvSpPr>
          <p:spPr>
            <a:xfrm>
              <a:off x="342900" y="190500"/>
              <a:ext cx="2000100" cy="28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Family Life</a:t>
              </a:r>
              <a:endParaRPr sz="11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376" name="Google Shape;3376;p253"/>
            <p:cNvSpPr txBox="1"/>
            <p:nvPr/>
          </p:nvSpPr>
          <p:spPr>
            <a:xfrm>
              <a:off x="342900" y="523875"/>
              <a:ext cx="2000100" cy="8097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500" b="1" i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Married + 3 Kiddos</a:t>
              </a:r>
              <a:endParaRPr sz="1500" b="1" i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300"/>
                </a:spcBef>
                <a:spcAft>
                  <a:spcPts val="0"/>
                </a:spcAft>
                <a:buNone/>
              </a:pPr>
              <a:r>
                <a:rPr lang="en" sz="1100" b="0" i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Plus a New Dog </a:t>
              </a:r>
              <a:r>
                <a:rPr lang="en" sz="1800" b="1" i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🐶</a:t>
              </a:r>
              <a:endParaRPr sz="1100" b="1" i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377" name="Google Shape;3377;p253"/>
          <p:cNvGrpSpPr/>
          <p:nvPr/>
        </p:nvGrpSpPr>
        <p:grpSpPr>
          <a:xfrm>
            <a:off x="476250" y="2952750"/>
            <a:ext cx="2533800" cy="1524000"/>
            <a:chOff x="0" y="0"/>
            <a:chExt cx="2533800" cy="1524000"/>
          </a:xfrm>
        </p:grpSpPr>
        <p:pic>
          <p:nvPicPr>
            <p:cNvPr id="3378" name="Google Shape;3378;p25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0" y="0"/>
              <a:ext cx="2533800" cy="152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79" name="Google Shape;3379;p253"/>
            <p:cNvSpPr/>
            <p:nvPr/>
          </p:nvSpPr>
          <p:spPr>
            <a:xfrm>
              <a:off x="0" y="0"/>
              <a:ext cx="2533800" cy="1524000"/>
            </a:xfrm>
            <a:prstGeom prst="roundRect">
              <a:avLst>
                <a:gd name="adj" fmla="val 10000"/>
              </a:avLst>
            </a:prstGeom>
            <a:solidFill>
              <a:srgbClr val="000000">
                <a:alpha val="0"/>
              </a:srgbClr>
            </a:solidFill>
            <a:ln w="14300" cap="flat" cmpd="sng">
              <a:solidFill>
                <a:srgbClr val="F0F0F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0" name="Google Shape;3380;p253"/>
            <p:cNvSpPr/>
            <p:nvPr/>
          </p:nvSpPr>
          <p:spPr>
            <a:xfrm>
              <a:off x="190500" y="22860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1" name="Google Shape;3381;p253"/>
            <p:cNvSpPr txBox="1"/>
            <p:nvPr/>
          </p:nvSpPr>
          <p:spPr>
            <a:xfrm>
              <a:off x="342900" y="190500"/>
              <a:ext cx="2000100" cy="28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Education</a:t>
              </a:r>
              <a:endParaRPr sz="11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382" name="Google Shape;3382;p253"/>
            <p:cNvSpPr txBox="1"/>
            <p:nvPr/>
          </p:nvSpPr>
          <p:spPr>
            <a:xfrm>
              <a:off x="342900" y="523875"/>
              <a:ext cx="2000100" cy="8097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500" b="1" i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MTSU ('06)</a:t>
              </a:r>
              <a:endParaRPr sz="1500" b="1" i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300"/>
                </a:spcBef>
                <a:spcAft>
                  <a:spcPts val="0"/>
                </a:spcAft>
                <a:buNone/>
              </a:pPr>
              <a:r>
                <a:rPr lang="en" sz="1100" b="0" i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Finance Degree </a:t>
              </a:r>
              <a:r>
                <a:rPr lang="en" sz="1800" b="1" i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🎓</a:t>
              </a:r>
              <a:endParaRPr sz="1100" b="1" i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383" name="Google Shape;3383;p253"/>
          <p:cNvGrpSpPr/>
          <p:nvPr/>
        </p:nvGrpSpPr>
        <p:grpSpPr>
          <a:xfrm>
            <a:off x="3295650" y="2952750"/>
            <a:ext cx="5372100" cy="1524000"/>
            <a:chOff x="0" y="0"/>
            <a:chExt cx="5372100" cy="1524000"/>
          </a:xfrm>
        </p:grpSpPr>
        <p:pic>
          <p:nvPicPr>
            <p:cNvPr id="3384" name="Google Shape;3384;p25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0" y="0"/>
              <a:ext cx="5372100" cy="1524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385" name="Google Shape;3385;p253"/>
            <p:cNvSpPr/>
            <p:nvPr/>
          </p:nvSpPr>
          <p:spPr>
            <a:xfrm>
              <a:off x="0" y="0"/>
              <a:ext cx="5372100" cy="1524000"/>
            </a:xfrm>
            <a:prstGeom prst="roundRect">
              <a:avLst>
                <a:gd name="adj" fmla="val 10000"/>
              </a:avLst>
            </a:prstGeom>
            <a:solidFill>
              <a:srgbClr val="000000">
                <a:alpha val="0"/>
              </a:srgbClr>
            </a:solidFill>
            <a:ln w="14300" cap="flat" cmpd="sng">
              <a:solidFill>
                <a:srgbClr val="F0F0F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6" name="Google Shape;3386;p253"/>
            <p:cNvSpPr/>
            <p:nvPr/>
          </p:nvSpPr>
          <p:spPr>
            <a:xfrm>
              <a:off x="190500" y="22860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7" name="Google Shape;3387;p253"/>
            <p:cNvSpPr txBox="1"/>
            <p:nvPr/>
          </p:nvSpPr>
          <p:spPr>
            <a:xfrm>
              <a:off x="342900" y="190500"/>
              <a:ext cx="4762500" cy="28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Career Journey</a:t>
              </a:r>
              <a:endParaRPr sz="11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388" name="Google Shape;3388;p253"/>
            <p:cNvSpPr txBox="1"/>
            <p:nvPr/>
          </p:nvSpPr>
          <p:spPr>
            <a:xfrm>
              <a:off x="342900" y="523875"/>
              <a:ext cx="4762500" cy="8097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500" b="1" i="0" u="none" strike="noStrike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Comdata → Crestmark Bank → WEX Capital</a:t>
              </a:r>
              <a:endParaRPr sz="1500" b="1" i="0" u="none" strike="noStrike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300"/>
                </a:spcBef>
                <a:spcAft>
                  <a:spcPts val="0"/>
                </a:spcAft>
                <a:buNone/>
              </a:pPr>
              <a:r>
                <a:rPr lang="en" sz="1100" b="0" i="0" u="none" strike="noStrike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Extensive experience in Commercial Finance &amp; Capital Solutions </a:t>
              </a:r>
              <a:r>
                <a:rPr lang="en" sz="1800" b="1" i="0" u="none" strike="noStrike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💼</a:t>
              </a:r>
              <a:endParaRPr sz="1100" b="1" i="0" u="none" strike="noStrike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3" name="Google Shape;3393;p254"/>
          <p:cNvSpPr txBox="1"/>
          <p:nvPr/>
        </p:nvSpPr>
        <p:spPr>
          <a:xfrm>
            <a:off x="476250" y="269488"/>
            <a:ext cx="8191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b="1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rPr>
              <a:t>Who is </a:t>
            </a:r>
            <a:r>
              <a:rPr lang="en" sz="2600" b="1">
                <a:solidFill>
                  <a:srgbClr val="980000"/>
                </a:solidFill>
                <a:latin typeface="Poppins"/>
                <a:ea typeface="Poppins"/>
                <a:cs typeface="Poppins"/>
                <a:sym typeface="Poppins"/>
              </a:rPr>
              <a:t>WEX?</a:t>
            </a:r>
            <a:endParaRPr sz="2600" b="1">
              <a:solidFill>
                <a:srgbClr val="98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3394" name="Google Shape;3394;p254"/>
          <p:cNvGrpSpPr/>
          <p:nvPr/>
        </p:nvGrpSpPr>
        <p:grpSpPr>
          <a:xfrm>
            <a:off x="476250" y="1190625"/>
            <a:ext cx="3905400" cy="1524000"/>
            <a:chOff x="0" y="0"/>
            <a:chExt cx="3905400" cy="1524000"/>
          </a:xfrm>
        </p:grpSpPr>
        <p:sp>
          <p:nvSpPr>
            <p:cNvPr id="3395" name="Google Shape;3395;p254"/>
            <p:cNvSpPr/>
            <p:nvPr/>
          </p:nvSpPr>
          <p:spPr>
            <a:xfrm>
              <a:off x="0" y="0"/>
              <a:ext cx="3905400" cy="1524000"/>
            </a:xfrm>
            <a:prstGeom prst="roundRect">
              <a:avLst>
                <a:gd name="adj" fmla="val 10000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6" name="Google Shape;3396;p254"/>
            <p:cNvSpPr/>
            <p:nvPr/>
          </p:nvSpPr>
          <p:spPr>
            <a:xfrm>
              <a:off x="190500" y="2095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7" name="Google Shape;3397;p254"/>
            <p:cNvSpPr txBox="1"/>
            <p:nvPr/>
          </p:nvSpPr>
          <p:spPr>
            <a:xfrm>
              <a:off x="342900" y="171450"/>
              <a:ext cx="3333900" cy="28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COMPANY OVERVIEW</a:t>
              </a:r>
              <a:endParaRPr sz="10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398" name="Google Shape;3398;p254"/>
            <p:cNvSpPr txBox="1"/>
            <p:nvPr/>
          </p:nvSpPr>
          <p:spPr>
            <a:xfrm>
              <a:off x="266235" y="495300"/>
              <a:ext cx="3333900" cy="85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500" b="1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Based in Portland, Maine</a:t>
              </a:r>
              <a:endParaRPr sz="1500" b="1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400"/>
                </a:spcBef>
                <a:spcAft>
                  <a:spcPts val="0"/>
                </a:spcAft>
                <a:buNone/>
              </a:pPr>
              <a:r>
                <a:rPr lang="en" sz="1100" b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40+ years </a:t>
              </a:r>
              <a:r>
                <a:rPr lang="en" sz="110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in business</a:t>
              </a:r>
              <a:endParaRPr sz="110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400"/>
                </a:spcBef>
                <a:spcAft>
                  <a:spcPts val="0"/>
                </a:spcAft>
                <a:buNone/>
              </a:pPr>
              <a:r>
                <a:rPr lang="en" sz="110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800K customers worldwide </a:t>
              </a:r>
              <a:r>
                <a:rPr lang="en" sz="1400" b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📍</a:t>
              </a:r>
              <a:endParaRPr sz="1100" b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399" name="Google Shape;3399;p254"/>
          <p:cNvGrpSpPr/>
          <p:nvPr/>
        </p:nvGrpSpPr>
        <p:grpSpPr>
          <a:xfrm>
            <a:off x="4762500" y="1190625"/>
            <a:ext cx="3905400" cy="1524000"/>
            <a:chOff x="0" y="0"/>
            <a:chExt cx="3905400" cy="1524000"/>
          </a:xfrm>
        </p:grpSpPr>
        <p:sp>
          <p:nvSpPr>
            <p:cNvPr id="3400" name="Google Shape;3400;p254"/>
            <p:cNvSpPr/>
            <p:nvPr/>
          </p:nvSpPr>
          <p:spPr>
            <a:xfrm>
              <a:off x="0" y="0"/>
              <a:ext cx="3905400" cy="1524000"/>
            </a:xfrm>
            <a:prstGeom prst="roundRect">
              <a:avLst>
                <a:gd name="adj" fmla="val 10000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1" name="Google Shape;3401;p254"/>
            <p:cNvSpPr/>
            <p:nvPr/>
          </p:nvSpPr>
          <p:spPr>
            <a:xfrm>
              <a:off x="190500" y="2095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2" name="Google Shape;3402;p254"/>
            <p:cNvSpPr txBox="1"/>
            <p:nvPr/>
          </p:nvSpPr>
          <p:spPr>
            <a:xfrm>
              <a:off x="342900" y="171450"/>
              <a:ext cx="3333900" cy="28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CORE FOCUS</a:t>
              </a:r>
              <a:endParaRPr sz="10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403" name="Google Shape;3403;p254"/>
            <p:cNvSpPr txBox="1"/>
            <p:nvPr/>
          </p:nvSpPr>
          <p:spPr>
            <a:xfrm>
              <a:off x="190500" y="495300"/>
              <a:ext cx="3576900" cy="904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400" b="1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Fleets &amp; Logistics Operators</a:t>
              </a:r>
              <a:endParaRPr sz="1400" b="1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400"/>
                </a:spcBef>
                <a:spcAft>
                  <a:spcPts val="0"/>
                </a:spcAft>
                <a:buNone/>
              </a:pPr>
              <a:r>
                <a:rPr lang="en" sz="1000" b="1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We simplify the Business of Running a Business</a:t>
              </a:r>
              <a:endParaRPr sz="1200" b="1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400"/>
                </a:spcBef>
                <a:spcAft>
                  <a:spcPts val="0"/>
                </a:spcAft>
                <a:buNone/>
              </a:pPr>
              <a:r>
                <a:rPr lang="en" sz="100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By unlocking the </a:t>
              </a:r>
              <a:r>
                <a:rPr lang="en" sz="1000" b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value behind payments so freight carriers can make their business the best it can be </a:t>
              </a:r>
              <a:r>
                <a:rPr lang="en" sz="1300" b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🚛</a:t>
              </a:r>
              <a:endParaRPr sz="130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404" name="Google Shape;3404;p254"/>
          <p:cNvGrpSpPr/>
          <p:nvPr/>
        </p:nvGrpSpPr>
        <p:grpSpPr>
          <a:xfrm>
            <a:off x="476250" y="2905125"/>
            <a:ext cx="3905400" cy="1524000"/>
            <a:chOff x="0" y="0"/>
            <a:chExt cx="3905400" cy="1524000"/>
          </a:xfrm>
        </p:grpSpPr>
        <p:sp>
          <p:nvSpPr>
            <p:cNvPr id="3405" name="Google Shape;3405;p254"/>
            <p:cNvSpPr/>
            <p:nvPr/>
          </p:nvSpPr>
          <p:spPr>
            <a:xfrm>
              <a:off x="0" y="0"/>
              <a:ext cx="3905400" cy="1524000"/>
            </a:xfrm>
            <a:prstGeom prst="roundRect">
              <a:avLst>
                <a:gd name="adj" fmla="val 10000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6" name="Google Shape;3406;p254"/>
            <p:cNvSpPr/>
            <p:nvPr/>
          </p:nvSpPr>
          <p:spPr>
            <a:xfrm>
              <a:off x="190500" y="2095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7" name="Google Shape;3407;p254"/>
            <p:cNvSpPr txBox="1"/>
            <p:nvPr/>
          </p:nvSpPr>
          <p:spPr>
            <a:xfrm>
              <a:off x="342900" y="171450"/>
              <a:ext cx="3333900" cy="28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FLEET SOLUTIONS</a:t>
              </a:r>
              <a:endParaRPr sz="10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408" name="Google Shape;3408;p254"/>
            <p:cNvSpPr txBox="1"/>
            <p:nvPr/>
          </p:nvSpPr>
          <p:spPr>
            <a:xfrm>
              <a:off x="342900" y="495300"/>
              <a:ext cx="3333900" cy="85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500" b="1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EFS / Fleet One</a:t>
              </a:r>
              <a:endParaRPr sz="1500" b="1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400"/>
                </a:spcBef>
                <a:spcAft>
                  <a:spcPts val="0"/>
                </a:spcAft>
                <a:buNone/>
              </a:pPr>
              <a:r>
                <a:rPr lang="en" sz="1100" b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Industry-leading payment solutions </a:t>
              </a:r>
              <a:r>
                <a:rPr lang="en" sz="1400" b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💳</a:t>
              </a:r>
              <a:endParaRPr sz="1100" b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409" name="Google Shape;3409;p254"/>
          <p:cNvGrpSpPr/>
          <p:nvPr/>
        </p:nvGrpSpPr>
        <p:grpSpPr>
          <a:xfrm>
            <a:off x="4762500" y="2905125"/>
            <a:ext cx="3905400" cy="1524000"/>
            <a:chOff x="0" y="0"/>
            <a:chExt cx="3905400" cy="1524000"/>
          </a:xfrm>
        </p:grpSpPr>
        <p:sp>
          <p:nvSpPr>
            <p:cNvPr id="3410" name="Google Shape;3410;p254"/>
            <p:cNvSpPr/>
            <p:nvPr/>
          </p:nvSpPr>
          <p:spPr>
            <a:xfrm>
              <a:off x="0" y="0"/>
              <a:ext cx="3905400" cy="1524000"/>
            </a:xfrm>
            <a:prstGeom prst="roundRect">
              <a:avLst>
                <a:gd name="adj" fmla="val 10000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1" name="Google Shape;3411;p254"/>
            <p:cNvSpPr/>
            <p:nvPr/>
          </p:nvSpPr>
          <p:spPr>
            <a:xfrm>
              <a:off x="190500" y="2095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2" name="Google Shape;3412;p254"/>
            <p:cNvSpPr txBox="1"/>
            <p:nvPr/>
          </p:nvSpPr>
          <p:spPr>
            <a:xfrm>
              <a:off x="342900" y="171450"/>
              <a:ext cx="3333900" cy="285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CAPITAL &amp; FINANCING</a:t>
              </a:r>
              <a:endParaRPr sz="10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413" name="Google Shape;3413;p254"/>
            <p:cNvSpPr txBox="1"/>
            <p:nvPr/>
          </p:nvSpPr>
          <p:spPr>
            <a:xfrm>
              <a:off x="342900" y="495300"/>
              <a:ext cx="3333900" cy="857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500" b="1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WEX Capital</a:t>
              </a:r>
              <a:endParaRPr sz="1500" b="1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400"/>
                </a:spcBef>
                <a:spcAft>
                  <a:spcPts val="0"/>
                </a:spcAft>
                <a:buNone/>
              </a:pPr>
              <a:r>
                <a:rPr lang="en" sz="1100" b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Provides financing to help increase cash flow </a:t>
              </a:r>
              <a:endParaRPr sz="1100" b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pic>
        <p:nvPicPr>
          <p:cNvPr id="3414" name="Google Shape;3414;p25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24387" y="3071825"/>
            <a:ext cx="1884418" cy="28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5" name="Google Shape;3415;p2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024600" y="3105103"/>
            <a:ext cx="1379350" cy="234125"/>
          </a:xfrm>
          <a:prstGeom prst="rect">
            <a:avLst/>
          </a:prstGeom>
          <a:noFill/>
          <a:ln>
            <a:noFill/>
          </a:ln>
        </p:spPr>
      </p:pic>
      <p:sp>
        <p:nvSpPr>
          <p:cNvPr id="3416" name="Google Shape;3416;p254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3</a:t>
            </a:fld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1" name="Google Shape;3421;p255"/>
          <p:cNvSpPr txBox="1"/>
          <p:nvPr/>
        </p:nvSpPr>
        <p:spPr>
          <a:xfrm>
            <a:off x="476250" y="269488"/>
            <a:ext cx="8191500" cy="57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b="1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rPr>
              <a:t>The State of the </a:t>
            </a:r>
            <a:r>
              <a:rPr lang="en" sz="2600" b="1" dirty="0">
                <a:solidFill>
                  <a:srgbClr val="980000"/>
                </a:solidFill>
                <a:latin typeface="Poppins"/>
                <a:ea typeface="Poppins"/>
                <a:cs typeface="Poppins"/>
                <a:sym typeface="Poppins"/>
              </a:rPr>
              <a:t>OTR Freight Industry</a:t>
            </a:r>
            <a:endParaRPr sz="2600" b="1" dirty="0">
              <a:solidFill>
                <a:srgbClr val="98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3422" name="Google Shape;3422;p255"/>
          <p:cNvGrpSpPr/>
          <p:nvPr/>
        </p:nvGrpSpPr>
        <p:grpSpPr>
          <a:xfrm>
            <a:off x="476250" y="1190625"/>
            <a:ext cx="3905400" cy="1524000"/>
            <a:chOff x="0" y="0"/>
            <a:chExt cx="3905400" cy="1524000"/>
          </a:xfrm>
        </p:grpSpPr>
        <p:sp>
          <p:nvSpPr>
            <p:cNvPr id="3423" name="Google Shape;3423;p255"/>
            <p:cNvSpPr/>
            <p:nvPr/>
          </p:nvSpPr>
          <p:spPr>
            <a:xfrm>
              <a:off x="0" y="0"/>
              <a:ext cx="3905400" cy="1524000"/>
            </a:xfrm>
            <a:prstGeom prst="roundRect">
              <a:avLst>
                <a:gd name="adj" fmla="val 10000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4" name="Google Shape;3424;p255"/>
            <p:cNvSpPr/>
            <p:nvPr/>
          </p:nvSpPr>
          <p:spPr>
            <a:xfrm>
              <a:off x="190500" y="2095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425" name="Google Shape;3425;p255"/>
            <p:cNvGrpSpPr/>
            <p:nvPr/>
          </p:nvGrpSpPr>
          <p:grpSpPr>
            <a:xfrm>
              <a:off x="342900" y="171450"/>
              <a:ext cx="2857500" cy="228600"/>
              <a:chOff x="0" y="0"/>
              <a:chExt cx="2857500" cy="228600"/>
            </a:xfrm>
          </p:grpSpPr>
          <p:sp>
            <p:nvSpPr>
              <p:cNvPr id="3426" name="Google Shape;3426;p255"/>
              <p:cNvSpPr/>
              <p:nvPr/>
            </p:nvSpPr>
            <p:spPr>
              <a:xfrm>
                <a:off x="0" y="0"/>
                <a:ext cx="2857500" cy="2286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27" name="Google Shape;3427;p255"/>
              <p:cNvSpPr txBox="1"/>
              <p:nvPr/>
            </p:nvSpPr>
            <p:spPr>
              <a:xfrm>
                <a:off x="0" y="0"/>
                <a:ext cx="2857500" cy="228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000" b="0" dirty="0">
                    <a:solidFill>
                      <a:srgbClr val="9CA3AF"/>
                    </a:solidFill>
                    <a:latin typeface="Poppins SemiBold"/>
                    <a:ea typeface="Poppins SemiBold"/>
                    <a:cs typeface="Poppins SemiBold"/>
                    <a:sym typeface="Poppins SemiBold"/>
                  </a:rPr>
                  <a:t>ASSET COSTS</a:t>
                </a:r>
                <a:endParaRPr sz="1000" b="0" dirty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endParaRPr>
              </a:p>
            </p:txBody>
          </p:sp>
        </p:grpSp>
        <p:grpSp>
          <p:nvGrpSpPr>
            <p:cNvPr id="3428" name="Google Shape;3428;p255"/>
            <p:cNvGrpSpPr/>
            <p:nvPr/>
          </p:nvGrpSpPr>
          <p:grpSpPr>
            <a:xfrm>
              <a:off x="3333750" y="171450"/>
              <a:ext cx="381000" cy="413131"/>
              <a:chOff x="0" y="0"/>
              <a:chExt cx="381000" cy="413131"/>
            </a:xfrm>
          </p:grpSpPr>
          <p:sp>
            <p:nvSpPr>
              <p:cNvPr id="3429" name="Google Shape;3429;p255"/>
              <p:cNvSpPr/>
              <p:nvPr/>
            </p:nvSpPr>
            <p:spPr>
              <a:xfrm>
                <a:off x="0" y="0"/>
                <a:ext cx="381000" cy="3810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0" name="Google Shape;3430;p255"/>
              <p:cNvSpPr txBox="1"/>
              <p:nvPr/>
            </p:nvSpPr>
            <p:spPr>
              <a:xfrm>
                <a:off x="0" y="32131"/>
                <a:ext cx="381000" cy="381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200" dirty="0">
                  <a:solidFill>
                    <a:srgbClr val="E02725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</p:txBody>
          </p:sp>
        </p:grpSp>
        <p:grpSp>
          <p:nvGrpSpPr>
            <p:cNvPr id="3431" name="Google Shape;3431;p255"/>
            <p:cNvGrpSpPr/>
            <p:nvPr/>
          </p:nvGrpSpPr>
          <p:grpSpPr>
            <a:xfrm>
              <a:off x="342900" y="457200"/>
              <a:ext cx="3333900" cy="912683"/>
              <a:chOff x="0" y="0"/>
              <a:chExt cx="3333900" cy="912683"/>
            </a:xfrm>
          </p:grpSpPr>
          <p:sp>
            <p:nvSpPr>
              <p:cNvPr id="3432" name="Google Shape;3432;p255"/>
              <p:cNvSpPr/>
              <p:nvPr/>
            </p:nvSpPr>
            <p:spPr>
              <a:xfrm>
                <a:off x="0" y="0"/>
                <a:ext cx="3333900" cy="9048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3" name="Google Shape;3433;p255"/>
              <p:cNvSpPr txBox="1"/>
              <p:nvPr/>
            </p:nvSpPr>
            <p:spPr>
              <a:xfrm>
                <a:off x="0" y="7883"/>
                <a:ext cx="3333900" cy="9048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400" b="1" dirty="0">
                    <a:solidFill>
                      <a:srgbClr val="111827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High Asset Costs</a:t>
                </a:r>
                <a:endParaRPr sz="14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  <a:p>
                <a:pPr marL="0" lvl="0" indent="0" algn="l" rtl="0">
                  <a:spcBef>
                    <a:spcPts val="300"/>
                  </a:spcBef>
                  <a:spcAft>
                    <a:spcPts val="0"/>
                  </a:spcAft>
                  <a:buNone/>
                </a:pPr>
                <a:r>
                  <a:rPr lang="en" sz="1100" b="0" dirty="0">
                    <a:solidFill>
                      <a:srgbClr val="4B5563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Semi Truck $200k+ / Trailer $75k+</a:t>
                </a:r>
                <a:endParaRPr sz="1100" b="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</p:txBody>
          </p:sp>
        </p:grpSp>
      </p:grpSp>
      <p:grpSp>
        <p:nvGrpSpPr>
          <p:cNvPr id="3434" name="Google Shape;3434;p255"/>
          <p:cNvGrpSpPr/>
          <p:nvPr/>
        </p:nvGrpSpPr>
        <p:grpSpPr>
          <a:xfrm>
            <a:off x="4762500" y="1190625"/>
            <a:ext cx="3905400" cy="1524000"/>
            <a:chOff x="0" y="0"/>
            <a:chExt cx="3905400" cy="1524000"/>
          </a:xfrm>
        </p:grpSpPr>
        <p:sp>
          <p:nvSpPr>
            <p:cNvPr id="3435" name="Google Shape;3435;p255"/>
            <p:cNvSpPr/>
            <p:nvPr/>
          </p:nvSpPr>
          <p:spPr>
            <a:xfrm>
              <a:off x="0" y="0"/>
              <a:ext cx="3905400" cy="1524000"/>
            </a:xfrm>
            <a:prstGeom prst="roundRect">
              <a:avLst>
                <a:gd name="adj" fmla="val 10000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6" name="Google Shape;3436;p255"/>
            <p:cNvSpPr/>
            <p:nvPr/>
          </p:nvSpPr>
          <p:spPr>
            <a:xfrm>
              <a:off x="190500" y="2095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437" name="Google Shape;3437;p255"/>
            <p:cNvGrpSpPr/>
            <p:nvPr/>
          </p:nvGrpSpPr>
          <p:grpSpPr>
            <a:xfrm>
              <a:off x="342900" y="171450"/>
              <a:ext cx="2857500" cy="228600"/>
              <a:chOff x="0" y="0"/>
              <a:chExt cx="2857500" cy="228600"/>
            </a:xfrm>
          </p:grpSpPr>
          <p:sp>
            <p:nvSpPr>
              <p:cNvPr id="3438" name="Google Shape;3438;p255"/>
              <p:cNvSpPr/>
              <p:nvPr/>
            </p:nvSpPr>
            <p:spPr>
              <a:xfrm>
                <a:off x="0" y="0"/>
                <a:ext cx="2857500" cy="2286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39" name="Google Shape;3439;p255"/>
              <p:cNvSpPr txBox="1"/>
              <p:nvPr/>
            </p:nvSpPr>
            <p:spPr>
              <a:xfrm>
                <a:off x="0" y="0"/>
                <a:ext cx="2857500" cy="228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000" dirty="0">
                    <a:solidFill>
                      <a:srgbClr val="9CA3AF"/>
                    </a:solidFill>
                    <a:latin typeface="Poppins SemiBold"/>
                    <a:ea typeface="Poppins SemiBold"/>
                    <a:cs typeface="Poppins SemiBold"/>
                    <a:sym typeface="Poppins SemiBold"/>
                  </a:rPr>
                  <a:t>OTR Market Pulse</a:t>
                </a:r>
                <a:endParaRPr sz="1000" b="0" dirty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endParaRPr>
              </a:p>
            </p:txBody>
          </p:sp>
        </p:grpSp>
        <p:grpSp>
          <p:nvGrpSpPr>
            <p:cNvPr id="3440" name="Google Shape;3440;p255"/>
            <p:cNvGrpSpPr/>
            <p:nvPr/>
          </p:nvGrpSpPr>
          <p:grpSpPr>
            <a:xfrm>
              <a:off x="3333750" y="171450"/>
              <a:ext cx="381000" cy="413131"/>
              <a:chOff x="0" y="0"/>
              <a:chExt cx="381000" cy="413131"/>
            </a:xfrm>
          </p:grpSpPr>
          <p:sp>
            <p:nvSpPr>
              <p:cNvPr id="3441" name="Google Shape;3441;p255"/>
              <p:cNvSpPr/>
              <p:nvPr/>
            </p:nvSpPr>
            <p:spPr>
              <a:xfrm>
                <a:off x="0" y="0"/>
                <a:ext cx="381000" cy="3810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2" name="Google Shape;3442;p255"/>
              <p:cNvSpPr txBox="1"/>
              <p:nvPr/>
            </p:nvSpPr>
            <p:spPr>
              <a:xfrm>
                <a:off x="0" y="32131"/>
                <a:ext cx="381000" cy="381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200" dirty="0">
                  <a:solidFill>
                    <a:srgbClr val="E02725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</p:txBody>
          </p:sp>
        </p:grpSp>
        <p:grpSp>
          <p:nvGrpSpPr>
            <p:cNvPr id="3443" name="Google Shape;3443;p255"/>
            <p:cNvGrpSpPr/>
            <p:nvPr/>
          </p:nvGrpSpPr>
          <p:grpSpPr>
            <a:xfrm>
              <a:off x="342900" y="457200"/>
              <a:ext cx="3333900" cy="904800"/>
              <a:chOff x="0" y="0"/>
              <a:chExt cx="3333900" cy="904800"/>
            </a:xfrm>
          </p:grpSpPr>
          <p:sp>
            <p:nvSpPr>
              <p:cNvPr id="3444" name="Google Shape;3444;p255"/>
              <p:cNvSpPr/>
              <p:nvPr/>
            </p:nvSpPr>
            <p:spPr>
              <a:xfrm>
                <a:off x="0" y="0"/>
                <a:ext cx="3333900" cy="9048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45" name="Google Shape;3445;p255"/>
              <p:cNvSpPr txBox="1"/>
              <p:nvPr/>
            </p:nvSpPr>
            <p:spPr>
              <a:xfrm>
                <a:off x="0" y="0"/>
                <a:ext cx="3333900" cy="9048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400" b="1" dirty="0">
                    <a:solidFill>
                      <a:srgbClr val="111827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Updates</a:t>
                </a:r>
                <a:endParaRPr sz="14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  <a:p>
                <a:pPr marL="0" lvl="0" indent="0" algn="l" rtl="0">
                  <a:spcBef>
                    <a:spcPts val="300"/>
                  </a:spcBef>
                  <a:spcAft>
                    <a:spcPts val="0"/>
                  </a:spcAft>
                  <a:buNone/>
                </a:pPr>
                <a:r>
                  <a:rPr lang="en" sz="1100" b="0" dirty="0">
                    <a:solidFill>
                      <a:srgbClr val="4B5563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Diesel $6.38, Capacity Remains Scarce, Freight Recovery Remains Supply Led, Compliance / Fraud Remain Risks.  </a:t>
                </a:r>
                <a:endParaRPr sz="1100" b="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</p:txBody>
          </p:sp>
        </p:grpSp>
      </p:grpSp>
      <p:grpSp>
        <p:nvGrpSpPr>
          <p:cNvPr id="3446" name="Google Shape;3446;p255"/>
          <p:cNvGrpSpPr/>
          <p:nvPr/>
        </p:nvGrpSpPr>
        <p:grpSpPr>
          <a:xfrm>
            <a:off x="476250" y="2905125"/>
            <a:ext cx="3905400" cy="1524000"/>
            <a:chOff x="0" y="0"/>
            <a:chExt cx="3905400" cy="1524000"/>
          </a:xfrm>
        </p:grpSpPr>
        <p:sp>
          <p:nvSpPr>
            <p:cNvPr id="3447" name="Google Shape;3447;p255"/>
            <p:cNvSpPr/>
            <p:nvPr/>
          </p:nvSpPr>
          <p:spPr>
            <a:xfrm>
              <a:off x="0" y="0"/>
              <a:ext cx="3905400" cy="1524000"/>
            </a:xfrm>
            <a:prstGeom prst="roundRect">
              <a:avLst>
                <a:gd name="adj" fmla="val 10000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8" name="Google Shape;3448;p255"/>
            <p:cNvSpPr/>
            <p:nvPr/>
          </p:nvSpPr>
          <p:spPr>
            <a:xfrm>
              <a:off x="190500" y="2095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449" name="Google Shape;3449;p255"/>
            <p:cNvGrpSpPr/>
            <p:nvPr/>
          </p:nvGrpSpPr>
          <p:grpSpPr>
            <a:xfrm>
              <a:off x="342900" y="171450"/>
              <a:ext cx="2857500" cy="228600"/>
              <a:chOff x="0" y="0"/>
              <a:chExt cx="2857500" cy="228600"/>
            </a:xfrm>
          </p:grpSpPr>
          <p:sp>
            <p:nvSpPr>
              <p:cNvPr id="3450" name="Google Shape;3450;p255"/>
              <p:cNvSpPr/>
              <p:nvPr/>
            </p:nvSpPr>
            <p:spPr>
              <a:xfrm>
                <a:off x="0" y="0"/>
                <a:ext cx="2857500" cy="2286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1" name="Google Shape;3451;p255"/>
              <p:cNvSpPr txBox="1"/>
              <p:nvPr/>
            </p:nvSpPr>
            <p:spPr>
              <a:xfrm>
                <a:off x="0" y="0"/>
                <a:ext cx="2857500" cy="228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000" b="0">
                    <a:solidFill>
                      <a:srgbClr val="9CA3AF"/>
                    </a:solidFill>
                    <a:latin typeface="Poppins SemiBold"/>
                    <a:ea typeface="Poppins SemiBold"/>
                    <a:cs typeface="Poppins SemiBold"/>
                    <a:sym typeface="Poppins SemiBold"/>
                  </a:rPr>
                  <a:t>MAINTENANCE &amp; OPERATIONS</a:t>
                </a:r>
                <a:endParaRPr sz="10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endParaRPr>
              </a:p>
            </p:txBody>
          </p:sp>
        </p:grpSp>
        <p:grpSp>
          <p:nvGrpSpPr>
            <p:cNvPr id="3452" name="Google Shape;3452;p255"/>
            <p:cNvGrpSpPr/>
            <p:nvPr/>
          </p:nvGrpSpPr>
          <p:grpSpPr>
            <a:xfrm>
              <a:off x="3333750" y="171450"/>
              <a:ext cx="381000" cy="413131"/>
              <a:chOff x="0" y="0"/>
              <a:chExt cx="381000" cy="413131"/>
            </a:xfrm>
          </p:grpSpPr>
          <p:sp>
            <p:nvSpPr>
              <p:cNvPr id="3453" name="Google Shape;3453;p255"/>
              <p:cNvSpPr/>
              <p:nvPr/>
            </p:nvSpPr>
            <p:spPr>
              <a:xfrm>
                <a:off x="0" y="0"/>
                <a:ext cx="381000" cy="3810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4" name="Google Shape;3454;p255"/>
              <p:cNvSpPr txBox="1"/>
              <p:nvPr/>
            </p:nvSpPr>
            <p:spPr>
              <a:xfrm>
                <a:off x="0" y="32131"/>
                <a:ext cx="381000" cy="381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200" dirty="0">
                  <a:solidFill>
                    <a:srgbClr val="E02725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</p:txBody>
          </p:sp>
        </p:grpSp>
        <p:grpSp>
          <p:nvGrpSpPr>
            <p:cNvPr id="3455" name="Google Shape;3455;p255"/>
            <p:cNvGrpSpPr/>
            <p:nvPr/>
          </p:nvGrpSpPr>
          <p:grpSpPr>
            <a:xfrm>
              <a:off x="342900" y="457200"/>
              <a:ext cx="3333900" cy="904800"/>
              <a:chOff x="0" y="0"/>
              <a:chExt cx="3333900" cy="904800"/>
            </a:xfrm>
          </p:grpSpPr>
          <p:sp>
            <p:nvSpPr>
              <p:cNvPr id="3456" name="Google Shape;3456;p255"/>
              <p:cNvSpPr/>
              <p:nvPr/>
            </p:nvSpPr>
            <p:spPr>
              <a:xfrm>
                <a:off x="0" y="0"/>
                <a:ext cx="3333900" cy="9048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57" name="Google Shape;3457;p255"/>
              <p:cNvSpPr txBox="1"/>
              <p:nvPr/>
            </p:nvSpPr>
            <p:spPr>
              <a:xfrm>
                <a:off x="0" y="0"/>
                <a:ext cx="3333900" cy="9048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400" b="1" dirty="0">
                    <a:solidFill>
                      <a:srgbClr val="111827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Constant Upkeep</a:t>
                </a:r>
                <a:endParaRPr sz="14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  <a:p>
                <a:pPr marL="0" lvl="0" indent="0" algn="l" rtl="0">
                  <a:spcBef>
                    <a:spcPts val="300"/>
                  </a:spcBef>
                  <a:spcAft>
                    <a:spcPts val="0"/>
                  </a:spcAft>
                  <a:buNone/>
                </a:pPr>
                <a:r>
                  <a:rPr lang="en" sz="1000" b="0" dirty="0">
                    <a:solidFill>
                      <a:srgbClr val="4B5563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Carriers need ongoing capital for insurance, tag renewals, repairs, tires, parts, and facility upgrades</a:t>
                </a:r>
                <a:endParaRPr sz="1000" b="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</p:txBody>
          </p:sp>
        </p:grpSp>
      </p:grpSp>
      <p:grpSp>
        <p:nvGrpSpPr>
          <p:cNvPr id="3458" name="Google Shape;3458;p255"/>
          <p:cNvGrpSpPr/>
          <p:nvPr/>
        </p:nvGrpSpPr>
        <p:grpSpPr>
          <a:xfrm>
            <a:off x="4762500" y="2905125"/>
            <a:ext cx="3905400" cy="1524000"/>
            <a:chOff x="0" y="0"/>
            <a:chExt cx="3905400" cy="1524000"/>
          </a:xfrm>
        </p:grpSpPr>
        <p:sp>
          <p:nvSpPr>
            <p:cNvPr id="3459" name="Google Shape;3459;p255"/>
            <p:cNvSpPr/>
            <p:nvPr/>
          </p:nvSpPr>
          <p:spPr>
            <a:xfrm>
              <a:off x="0" y="0"/>
              <a:ext cx="3905400" cy="1524000"/>
            </a:xfrm>
            <a:prstGeom prst="roundRect">
              <a:avLst>
                <a:gd name="adj" fmla="val 10000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460" name="Google Shape;3460;p255"/>
            <p:cNvSpPr/>
            <p:nvPr/>
          </p:nvSpPr>
          <p:spPr>
            <a:xfrm>
              <a:off x="190500" y="2095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461" name="Google Shape;3461;p255"/>
            <p:cNvGrpSpPr/>
            <p:nvPr/>
          </p:nvGrpSpPr>
          <p:grpSpPr>
            <a:xfrm>
              <a:off x="342900" y="171450"/>
              <a:ext cx="2857500" cy="228600"/>
              <a:chOff x="0" y="0"/>
              <a:chExt cx="2857500" cy="228600"/>
            </a:xfrm>
          </p:grpSpPr>
          <p:sp>
            <p:nvSpPr>
              <p:cNvPr id="3462" name="Google Shape;3462;p255"/>
              <p:cNvSpPr/>
              <p:nvPr/>
            </p:nvSpPr>
            <p:spPr>
              <a:xfrm>
                <a:off x="0" y="0"/>
                <a:ext cx="2857500" cy="2286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3" name="Google Shape;3463;p255"/>
              <p:cNvSpPr txBox="1"/>
              <p:nvPr/>
            </p:nvSpPr>
            <p:spPr>
              <a:xfrm>
                <a:off x="0" y="0"/>
                <a:ext cx="2857500" cy="2286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000" b="0">
                    <a:solidFill>
                      <a:srgbClr val="9CA3AF"/>
                    </a:solidFill>
                    <a:latin typeface="Poppins SemiBold"/>
                    <a:ea typeface="Poppins SemiBold"/>
                    <a:cs typeface="Poppins SemiBold"/>
                    <a:sym typeface="Poppins SemiBold"/>
                  </a:rPr>
                  <a:t>WORKING CAPITAL</a:t>
                </a:r>
                <a:endParaRPr sz="10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endParaRPr>
              </a:p>
            </p:txBody>
          </p:sp>
        </p:grpSp>
        <p:grpSp>
          <p:nvGrpSpPr>
            <p:cNvPr id="3464" name="Google Shape;3464;p255"/>
            <p:cNvGrpSpPr/>
            <p:nvPr/>
          </p:nvGrpSpPr>
          <p:grpSpPr>
            <a:xfrm>
              <a:off x="3333750" y="171450"/>
              <a:ext cx="381000" cy="413131"/>
              <a:chOff x="0" y="0"/>
              <a:chExt cx="381000" cy="413131"/>
            </a:xfrm>
          </p:grpSpPr>
          <p:sp>
            <p:nvSpPr>
              <p:cNvPr id="3465" name="Google Shape;3465;p255"/>
              <p:cNvSpPr/>
              <p:nvPr/>
            </p:nvSpPr>
            <p:spPr>
              <a:xfrm>
                <a:off x="0" y="0"/>
                <a:ext cx="381000" cy="3810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6" name="Google Shape;3466;p255"/>
              <p:cNvSpPr txBox="1"/>
              <p:nvPr/>
            </p:nvSpPr>
            <p:spPr>
              <a:xfrm>
                <a:off x="0" y="32131"/>
                <a:ext cx="381000" cy="3810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200" dirty="0">
                  <a:solidFill>
                    <a:srgbClr val="E02725"/>
                  </a:solidFill>
                  <a:latin typeface="Material Icons"/>
                  <a:ea typeface="Material Icons"/>
                  <a:cs typeface="Material Icons"/>
                  <a:sym typeface="Material Icons"/>
                </a:endParaRPr>
              </a:p>
            </p:txBody>
          </p:sp>
        </p:grpSp>
        <p:grpSp>
          <p:nvGrpSpPr>
            <p:cNvPr id="3467" name="Google Shape;3467;p255"/>
            <p:cNvGrpSpPr/>
            <p:nvPr/>
          </p:nvGrpSpPr>
          <p:grpSpPr>
            <a:xfrm>
              <a:off x="342900" y="457200"/>
              <a:ext cx="3333900" cy="904800"/>
              <a:chOff x="0" y="0"/>
              <a:chExt cx="3333900" cy="904800"/>
            </a:xfrm>
          </p:grpSpPr>
          <p:sp>
            <p:nvSpPr>
              <p:cNvPr id="3468" name="Google Shape;3468;p255"/>
              <p:cNvSpPr/>
              <p:nvPr/>
            </p:nvSpPr>
            <p:spPr>
              <a:xfrm>
                <a:off x="0" y="0"/>
                <a:ext cx="3333900" cy="904800"/>
              </a:xfrm>
              <a:prstGeom prst="rect">
                <a:avLst/>
              </a:prstGeom>
              <a:solidFill>
                <a:srgbClr val="000000">
                  <a:alpha val="0"/>
                </a:srgbClr>
              </a:solidFill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69" name="Google Shape;3469;p255"/>
              <p:cNvSpPr txBox="1"/>
              <p:nvPr/>
            </p:nvSpPr>
            <p:spPr>
              <a:xfrm>
                <a:off x="0" y="0"/>
                <a:ext cx="3333900" cy="9048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0" tIns="0" rIns="0" bIns="0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" sz="1400" b="1" dirty="0">
                    <a:solidFill>
                      <a:srgbClr val="111827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Cash Flow Gaps</a:t>
                </a:r>
                <a:endParaRPr sz="14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  <a:p>
                <a:pPr marL="0" lvl="0" indent="0" algn="l" rtl="0">
                  <a:spcBef>
                    <a:spcPts val="300"/>
                  </a:spcBef>
                  <a:spcAft>
                    <a:spcPts val="0"/>
                  </a:spcAft>
                  <a:buNone/>
                </a:pPr>
                <a:r>
                  <a:rPr lang="en" sz="1000" b="0" dirty="0">
                    <a:solidFill>
                      <a:srgbClr val="4B5563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Federal Reserve Raises Rates, High Fuel Costs, 40+ Days DSO, Bank Covinents. </a:t>
                </a:r>
                <a:endParaRPr sz="1000" b="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</p:txBody>
          </p:sp>
        </p:grpSp>
      </p:grpSp>
      <p:sp>
        <p:nvSpPr>
          <p:cNvPr id="3470" name="Google Shape;3470;p255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5" name="Google Shape;3475;p256"/>
          <p:cNvSpPr txBox="1">
            <a:spLocks noGrp="1"/>
          </p:cNvSpPr>
          <p:nvPr>
            <p:ph type="title"/>
          </p:nvPr>
        </p:nvSpPr>
        <p:spPr>
          <a:xfrm>
            <a:off x="476250" y="269488"/>
            <a:ext cx="8191500" cy="5715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rgbClr val="111827"/>
                </a:solidFill>
              </a:rPr>
              <a:t>Carrier </a:t>
            </a:r>
            <a:r>
              <a:rPr lang="en" sz="2600" b="1" i="0">
                <a:solidFill>
                  <a:srgbClr val="980000"/>
                </a:solidFill>
                <a:latin typeface="Poppins"/>
                <a:ea typeface="Poppins"/>
                <a:cs typeface="Poppins"/>
                <a:sym typeface="Poppins"/>
              </a:rPr>
              <a:t>Financing Options</a:t>
            </a:r>
            <a:endParaRPr sz="2600" b="1" i="0">
              <a:solidFill>
                <a:srgbClr val="11182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pSp>
        <p:nvGrpSpPr>
          <p:cNvPr id="3476" name="Google Shape;3476;p256"/>
          <p:cNvGrpSpPr/>
          <p:nvPr/>
        </p:nvGrpSpPr>
        <p:grpSpPr>
          <a:xfrm>
            <a:off x="6134100" y="1190625"/>
            <a:ext cx="2533800" cy="2952900"/>
            <a:chOff x="0" y="0"/>
            <a:chExt cx="2533800" cy="2952900"/>
          </a:xfrm>
        </p:grpSpPr>
        <p:sp>
          <p:nvSpPr>
            <p:cNvPr id="3477" name="Google Shape;3477;p256"/>
            <p:cNvSpPr/>
            <p:nvPr/>
          </p:nvSpPr>
          <p:spPr>
            <a:xfrm>
              <a:off x="0" y="0"/>
              <a:ext cx="2533800" cy="2952900"/>
            </a:xfrm>
            <a:prstGeom prst="roundRect">
              <a:avLst>
                <a:gd name="adj" fmla="val 6015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8" name="Google Shape;3478;p256"/>
            <p:cNvSpPr/>
            <p:nvPr/>
          </p:nvSpPr>
          <p:spPr>
            <a:xfrm>
              <a:off x="190500" y="2095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9" name="Google Shape;3479;p256"/>
            <p:cNvSpPr txBox="1"/>
            <p:nvPr/>
          </p:nvSpPr>
          <p:spPr>
            <a:xfrm>
              <a:off x="1866900" y="193294"/>
              <a:ext cx="476400" cy="476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8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480" name="Google Shape;3480;p256"/>
            <p:cNvSpPr txBox="1"/>
            <p:nvPr/>
          </p:nvSpPr>
          <p:spPr>
            <a:xfrm>
              <a:off x="228600" y="762000"/>
              <a:ext cx="2076600" cy="190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b="1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Bank Line of Credit</a:t>
              </a:r>
              <a:endParaRPr sz="1600" b="1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900"/>
                </a:spcBef>
                <a:spcAft>
                  <a:spcPts val="0"/>
                </a:spcAft>
                <a:buNone/>
              </a:pPr>
              <a:r>
                <a:rPr lang="en" sz="1100" b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Flexible revolving credit facility enabling operational access to funds whenever needed.</a:t>
              </a:r>
              <a:endParaRPr sz="1100" b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3481" name="Google Shape;3481;p256"/>
            <p:cNvSpPr txBox="1"/>
            <p:nvPr/>
          </p:nvSpPr>
          <p:spPr>
            <a:xfrm>
              <a:off x="342900" y="190500"/>
              <a:ext cx="1428900" cy="266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OPTION 3</a:t>
              </a:r>
              <a:endParaRPr sz="10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</p:grpSp>
      <p:grpSp>
        <p:nvGrpSpPr>
          <p:cNvPr id="3482" name="Google Shape;3482;p256"/>
          <p:cNvGrpSpPr/>
          <p:nvPr/>
        </p:nvGrpSpPr>
        <p:grpSpPr>
          <a:xfrm>
            <a:off x="3295650" y="1190625"/>
            <a:ext cx="2533800" cy="2952900"/>
            <a:chOff x="0" y="0"/>
            <a:chExt cx="2533800" cy="2952900"/>
          </a:xfrm>
        </p:grpSpPr>
        <p:sp>
          <p:nvSpPr>
            <p:cNvPr id="3483" name="Google Shape;3483;p256"/>
            <p:cNvSpPr/>
            <p:nvPr/>
          </p:nvSpPr>
          <p:spPr>
            <a:xfrm>
              <a:off x="0" y="0"/>
              <a:ext cx="2533800" cy="2952900"/>
            </a:xfrm>
            <a:prstGeom prst="roundRect">
              <a:avLst>
                <a:gd name="adj" fmla="val 6015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4" name="Google Shape;3484;p256"/>
            <p:cNvSpPr/>
            <p:nvPr/>
          </p:nvSpPr>
          <p:spPr>
            <a:xfrm>
              <a:off x="190500" y="2095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5" name="Google Shape;3485;p256"/>
            <p:cNvSpPr txBox="1"/>
            <p:nvPr/>
          </p:nvSpPr>
          <p:spPr>
            <a:xfrm>
              <a:off x="1866900" y="193294"/>
              <a:ext cx="476400" cy="476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8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486" name="Google Shape;3486;p256"/>
            <p:cNvSpPr txBox="1"/>
            <p:nvPr/>
          </p:nvSpPr>
          <p:spPr>
            <a:xfrm>
              <a:off x="228600" y="762000"/>
              <a:ext cx="2076600" cy="190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Traditional Bank Financing (ABL)</a:t>
              </a:r>
              <a:endParaRPr sz="1600" b="1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900"/>
                </a:spcBef>
                <a:spcAft>
                  <a:spcPts val="0"/>
                </a:spcAft>
                <a:buNone/>
              </a:pPr>
              <a:r>
                <a:rPr lang="en" sz="1100" b="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Standard term loans with structured repayment schedules and conventional underwriting criteria.</a:t>
              </a:r>
              <a:endParaRPr sz="1100" b="0" dirty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3487" name="Google Shape;3487;p256"/>
            <p:cNvSpPr txBox="1"/>
            <p:nvPr/>
          </p:nvSpPr>
          <p:spPr>
            <a:xfrm>
              <a:off x="342900" y="190500"/>
              <a:ext cx="1428900" cy="266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OPTION 2</a:t>
              </a:r>
              <a:endParaRPr sz="10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</p:grpSp>
      <p:grpSp>
        <p:nvGrpSpPr>
          <p:cNvPr id="3488" name="Google Shape;3488;p256"/>
          <p:cNvGrpSpPr/>
          <p:nvPr/>
        </p:nvGrpSpPr>
        <p:grpSpPr>
          <a:xfrm>
            <a:off x="476250" y="1190625"/>
            <a:ext cx="2533800" cy="2952900"/>
            <a:chOff x="0" y="0"/>
            <a:chExt cx="2533800" cy="2952900"/>
          </a:xfrm>
        </p:grpSpPr>
        <p:sp>
          <p:nvSpPr>
            <p:cNvPr id="3489" name="Google Shape;3489;p256"/>
            <p:cNvSpPr/>
            <p:nvPr/>
          </p:nvSpPr>
          <p:spPr>
            <a:xfrm>
              <a:off x="0" y="0"/>
              <a:ext cx="2533800" cy="2952900"/>
            </a:xfrm>
            <a:prstGeom prst="roundRect">
              <a:avLst>
                <a:gd name="adj" fmla="val 6015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0" name="Google Shape;3490;p256"/>
            <p:cNvSpPr/>
            <p:nvPr/>
          </p:nvSpPr>
          <p:spPr>
            <a:xfrm>
              <a:off x="190500" y="2095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1" name="Google Shape;3491;p256"/>
            <p:cNvSpPr txBox="1"/>
            <p:nvPr/>
          </p:nvSpPr>
          <p:spPr>
            <a:xfrm>
              <a:off x="1866900" y="193294"/>
              <a:ext cx="476400" cy="476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8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492" name="Google Shape;3492;p256"/>
            <p:cNvSpPr txBox="1"/>
            <p:nvPr/>
          </p:nvSpPr>
          <p:spPr>
            <a:xfrm>
              <a:off x="228600" y="762000"/>
              <a:ext cx="2076600" cy="190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Accounts Receivable Financing </a:t>
              </a:r>
              <a:br>
                <a:rPr lang="en" sz="16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</a:br>
              <a:r>
                <a:rPr lang="en" sz="16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(Freight Factoring)</a:t>
              </a:r>
              <a:endParaRPr sz="1600" b="1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900"/>
                </a:spcBef>
                <a:spcAft>
                  <a:spcPts val="0"/>
                </a:spcAft>
                <a:buNone/>
              </a:pPr>
              <a:r>
                <a:rPr lang="en" sz="1100" b="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Accelerate immediate working capital by converting outstanding invoices into upfront cash flow.</a:t>
              </a:r>
              <a:endParaRPr sz="1100" b="0" dirty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3493" name="Google Shape;3493;p256"/>
            <p:cNvSpPr txBox="1"/>
            <p:nvPr/>
          </p:nvSpPr>
          <p:spPr>
            <a:xfrm>
              <a:off x="342900" y="190500"/>
              <a:ext cx="1428900" cy="266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OPTION 1</a:t>
              </a:r>
              <a:endParaRPr sz="10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</p:grpSp>
      <p:sp>
        <p:nvSpPr>
          <p:cNvPr id="3494" name="Google Shape;3494;p256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99" name="Google Shape;3499;p257"/>
          <p:cNvGrpSpPr/>
          <p:nvPr/>
        </p:nvGrpSpPr>
        <p:grpSpPr>
          <a:xfrm>
            <a:off x="476250" y="2154741"/>
            <a:ext cx="1485900" cy="2058927"/>
            <a:chOff x="0" y="0"/>
            <a:chExt cx="1485900" cy="3143400"/>
          </a:xfrm>
        </p:grpSpPr>
        <p:sp>
          <p:nvSpPr>
            <p:cNvPr id="3500" name="Google Shape;3500;p257"/>
            <p:cNvSpPr/>
            <p:nvPr/>
          </p:nvSpPr>
          <p:spPr>
            <a:xfrm>
              <a:off x="0" y="0"/>
              <a:ext cx="1485900" cy="3143400"/>
            </a:xfrm>
            <a:prstGeom prst="roundRect">
              <a:avLst>
                <a:gd name="adj" fmla="val 10256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1" name="Google Shape;3501;p257"/>
            <p:cNvSpPr/>
            <p:nvPr/>
          </p:nvSpPr>
          <p:spPr>
            <a:xfrm>
              <a:off x="152400" y="190500"/>
              <a:ext cx="38100" cy="1905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2" name="Google Shape;3502;p257"/>
            <p:cNvSpPr txBox="1"/>
            <p:nvPr/>
          </p:nvSpPr>
          <p:spPr>
            <a:xfrm>
              <a:off x="247650" y="171450"/>
              <a:ext cx="7143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5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STEP 01</a:t>
              </a:r>
              <a:endParaRPr sz="85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503" name="Google Shape;3503;p257"/>
            <p:cNvSpPr txBox="1"/>
            <p:nvPr/>
          </p:nvSpPr>
          <p:spPr>
            <a:xfrm>
              <a:off x="1000125" y="143510"/>
              <a:ext cx="3429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504" name="Google Shape;3504;p257"/>
            <p:cNvSpPr txBox="1"/>
            <p:nvPr/>
          </p:nvSpPr>
          <p:spPr>
            <a:xfrm>
              <a:off x="152400" y="533400"/>
              <a:ext cx="1181100" cy="242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Sign Up to Factor</a:t>
              </a:r>
              <a:endParaRPr sz="1200" b="1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800"/>
                </a:spcBef>
                <a:spcAft>
                  <a:spcPts val="0"/>
                </a:spcAft>
                <a:buNone/>
              </a:pPr>
              <a:r>
                <a:rPr lang="en" sz="950" b="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Easily register your business and get set up to start factoring your loads.</a:t>
              </a:r>
              <a:endParaRPr sz="950" b="0" dirty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505" name="Google Shape;3505;p257"/>
          <p:cNvGrpSpPr/>
          <p:nvPr/>
        </p:nvGrpSpPr>
        <p:grpSpPr>
          <a:xfrm>
            <a:off x="2152650" y="2154741"/>
            <a:ext cx="1485900" cy="2058927"/>
            <a:chOff x="0" y="0"/>
            <a:chExt cx="1485900" cy="3143400"/>
          </a:xfrm>
        </p:grpSpPr>
        <p:sp>
          <p:nvSpPr>
            <p:cNvPr id="3506" name="Google Shape;3506;p257"/>
            <p:cNvSpPr/>
            <p:nvPr/>
          </p:nvSpPr>
          <p:spPr>
            <a:xfrm>
              <a:off x="0" y="0"/>
              <a:ext cx="1485900" cy="3143400"/>
            </a:xfrm>
            <a:prstGeom prst="roundRect">
              <a:avLst>
                <a:gd name="adj" fmla="val 10256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7" name="Google Shape;3507;p257"/>
            <p:cNvSpPr/>
            <p:nvPr/>
          </p:nvSpPr>
          <p:spPr>
            <a:xfrm>
              <a:off x="152400" y="190500"/>
              <a:ext cx="38100" cy="1905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8" name="Google Shape;3508;p257"/>
            <p:cNvSpPr txBox="1"/>
            <p:nvPr/>
          </p:nvSpPr>
          <p:spPr>
            <a:xfrm>
              <a:off x="247650" y="171450"/>
              <a:ext cx="7143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5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STEP 02</a:t>
              </a:r>
              <a:endParaRPr sz="85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509" name="Google Shape;3509;p257"/>
            <p:cNvSpPr txBox="1"/>
            <p:nvPr/>
          </p:nvSpPr>
          <p:spPr>
            <a:xfrm>
              <a:off x="1000125" y="143510"/>
              <a:ext cx="3429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510" name="Google Shape;3510;p257"/>
            <p:cNvSpPr txBox="1"/>
            <p:nvPr/>
          </p:nvSpPr>
          <p:spPr>
            <a:xfrm>
              <a:off x="152400" y="533400"/>
              <a:ext cx="1181100" cy="242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Haul Load</a:t>
              </a:r>
              <a:endParaRPr sz="1200" b="1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800"/>
                </a:spcBef>
                <a:spcAft>
                  <a:spcPts val="0"/>
                </a:spcAft>
                <a:buNone/>
              </a:pPr>
              <a:r>
                <a:rPr lang="en" sz="950" b="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Pick up freight and complete delivery to your customer as usual.</a:t>
              </a:r>
              <a:endParaRPr sz="950" b="0" dirty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511" name="Google Shape;3511;p257"/>
          <p:cNvGrpSpPr/>
          <p:nvPr/>
        </p:nvGrpSpPr>
        <p:grpSpPr>
          <a:xfrm>
            <a:off x="3829050" y="2154741"/>
            <a:ext cx="1485900" cy="2058927"/>
            <a:chOff x="0" y="0"/>
            <a:chExt cx="1485900" cy="3143400"/>
          </a:xfrm>
        </p:grpSpPr>
        <p:sp>
          <p:nvSpPr>
            <p:cNvPr id="3512" name="Google Shape;3512;p257"/>
            <p:cNvSpPr/>
            <p:nvPr/>
          </p:nvSpPr>
          <p:spPr>
            <a:xfrm>
              <a:off x="0" y="0"/>
              <a:ext cx="1485900" cy="3143400"/>
            </a:xfrm>
            <a:prstGeom prst="roundRect">
              <a:avLst>
                <a:gd name="adj" fmla="val 10256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3" name="Google Shape;3513;p257"/>
            <p:cNvSpPr/>
            <p:nvPr/>
          </p:nvSpPr>
          <p:spPr>
            <a:xfrm>
              <a:off x="152400" y="190500"/>
              <a:ext cx="38100" cy="1905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4" name="Google Shape;3514;p257"/>
            <p:cNvSpPr txBox="1"/>
            <p:nvPr/>
          </p:nvSpPr>
          <p:spPr>
            <a:xfrm>
              <a:off x="247650" y="171450"/>
              <a:ext cx="7143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5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STEP 03</a:t>
              </a:r>
              <a:endParaRPr sz="85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515" name="Google Shape;3515;p257"/>
            <p:cNvSpPr txBox="1"/>
            <p:nvPr/>
          </p:nvSpPr>
          <p:spPr>
            <a:xfrm>
              <a:off x="1000125" y="143510"/>
              <a:ext cx="3429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516" name="Google Shape;3516;p257"/>
            <p:cNvSpPr txBox="1"/>
            <p:nvPr/>
          </p:nvSpPr>
          <p:spPr>
            <a:xfrm>
              <a:off x="152400" y="533400"/>
              <a:ext cx="1181100" cy="242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Submit Paperwork</a:t>
              </a:r>
              <a:endParaRPr sz="1200" b="1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800"/>
                </a:spcBef>
                <a:spcAft>
                  <a:spcPts val="0"/>
                </a:spcAft>
                <a:buNone/>
              </a:pPr>
              <a:r>
                <a:rPr lang="en" sz="950" b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Send unpaid delivery invoices and paperwork for fast processing.</a:t>
              </a:r>
              <a:endParaRPr sz="950" b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517" name="Google Shape;3517;p257"/>
          <p:cNvGrpSpPr/>
          <p:nvPr/>
        </p:nvGrpSpPr>
        <p:grpSpPr>
          <a:xfrm>
            <a:off x="5505450" y="2154741"/>
            <a:ext cx="1485900" cy="2058927"/>
            <a:chOff x="0" y="0"/>
            <a:chExt cx="1485900" cy="3143400"/>
          </a:xfrm>
        </p:grpSpPr>
        <p:sp>
          <p:nvSpPr>
            <p:cNvPr id="3518" name="Google Shape;3518;p257"/>
            <p:cNvSpPr/>
            <p:nvPr/>
          </p:nvSpPr>
          <p:spPr>
            <a:xfrm>
              <a:off x="0" y="0"/>
              <a:ext cx="1485900" cy="3143400"/>
            </a:xfrm>
            <a:prstGeom prst="roundRect">
              <a:avLst>
                <a:gd name="adj" fmla="val 10256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9" name="Google Shape;3519;p257"/>
            <p:cNvSpPr/>
            <p:nvPr/>
          </p:nvSpPr>
          <p:spPr>
            <a:xfrm>
              <a:off x="152400" y="190500"/>
              <a:ext cx="38100" cy="1905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0" name="Google Shape;3520;p257"/>
            <p:cNvSpPr txBox="1"/>
            <p:nvPr/>
          </p:nvSpPr>
          <p:spPr>
            <a:xfrm>
              <a:off x="247650" y="171450"/>
              <a:ext cx="7143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5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STEP 04</a:t>
              </a:r>
              <a:endParaRPr sz="85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521" name="Google Shape;3521;p257"/>
            <p:cNvSpPr txBox="1"/>
            <p:nvPr/>
          </p:nvSpPr>
          <p:spPr>
            <a:xfrm>
              <a:off x="1000125" y="143510"/>
              <a:ext cx="3429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522" name="Google Shape;3522;p257"/>
            <p:cNvSpPr txBox="1"/>
            <p:nvPr/>
          </p:nvSpPr>
          <p:spPr>
            <a:xfrm>
              <a:off x="152400" y="533400"/>
              <a:ext cx="1181100" cy="242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We Pay You!</a:t>
              </a:r>
              <a:endParaRPr sz="1200" b="1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800"/>
                </a:spcBef>
                <a:spcAft>
                  <a:spcPts val="0"/>
                </a:spcAft>
                <a:buNone/>
              </a:pPr>
              <a:r>
                <a:rPr lang="en" sz="950" b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Receive immediate cash advance directly into your bank account.</a:t>
              </a:r>
              <a:endParaRPr sz="950" b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523" name="Google Shape;3523;p257"/>
          <p:cNvGrpSpPr/>
          <p:nvPr/>
        </p:nvGrpSpPr>
        <p:grpSpPr>
          <a:xfrm>
            <a:off x="7181850" y="2154741"/>
            <a:ext cx="1485900" cy="2058927"/>
            <a:chOff x="0" y="0"/>
            <a:chExt cx="1485900" cy="3143400"/>
          </a:xfrm>
        </p:grpSpPr>
        <p:sp>
          <p:nvSpPr>
            <p:cNvPr id="3524" name="Google Shape;3524;p257"/>
            <p:cNvSpPr/>
            <p:nvPr/>
          </p:nvSpPr>
          <p:spPr>
            <a:xfrm>
              <a:off x="0" y="0"/>
              <a:ext cx="1485900" cy="3143400"/>
            </a:xfrm>
            <a:prstGeom prst="roundRect">
              <a:avLst>
                <a:gd name="adj" fmla="val 10256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5" name="Google Shape;3525;p257"/>
            <p:cNvSpPr/>
            <p:nvPr/>
          </p:nvSpPr>
          <p:spPr>
            <a:xfrm>
              <a:off x="152400" y="190500"/>
              <a:ext cx="38100" cy="1905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6" name="Google Shape;3526;p257"/>
            <p:cNvSpPr txBox="1"/>
            <p:nvPr/>
          </p:nvSpPr>
          <p:spPr>
            <a:xfrm>
              <a:off x="247650" y="171450"/>
              <a:ext cx="7143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5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STEP 05</a:t>
              </a:r>
              <a:endParaRPr sz="85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527" name="Google Shape;3527;p257"/>
            <p:cNvSpPr txBox="1"/>
            <p:nvPr/>
          </p:nvSpPr>
          <p:spPr>
            <a:xfrm>
              <a:off x="1000125" y="143510"/>
              <a:ext cx="3429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528" name="Google Shape;3528;p257"/>
            <p:cNvSpPr txBox="1"/>
            <p:nvPr/>
          </p:nvSpPr>
          <p:spPr>
            <a:xfrm>
              <a:off x="152400" y="533400"/>
              <a:ext cx="1181100" cy="242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We Wait for Payment</a:t>
              </a:r>
              <a:endParaRPr sz="1200" b="1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800"/>
                </a:spcBef>
                <a:spcAft>
                  <a:spcPts val="0"/>
                </a:spcAft>
                <a:buNone/>
              </a:pPr>
              <a:r>
                <a:rPr lang="en" sz="950" b="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The factoring partner waits for and collects payment from your customer.</a:t>
              </a:r>
              <a:endParaRPr sz="950" b="0" dirty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3529" name="Google Shape;3529;p257"/>
          <p:cNvSpPr txBox="1"/>
          <p:nvPr/>
        </p:nvSpPr>
        <p:spPr>
          <a:xfrm>
            <a:off x="1914525" y="3074289"/>
            <a:ext cx="247800" cy="2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 dirty="0">
              <a:solidFill>
                <a:srgbClr val="E02725"/>
              </a:solidFill>
              <a:latin typeface="Material Icons"/>
              <a:ea typeface="Material Icons"/>
              <a:cs typeface="Material Icons"/>
              <a:sym typeface="Material Icons"/>
            </a:endParaRPr>
          </a:p>
        </p:txBody>
      </p:sp>
      <p:sp>
        <p:nvSpPr>
          <p:cNvPr id="3530" name="Google Shape;3530;p257"/>
          <p:cNvSpPr txBox="1"/>
          <p:nvPr/>
        </p:nvSpPr>
        <p:spPr>
          <a:xfrm>
            <a:off x="3590925" y="3074289"/>
            <a:ext cx="247800" cy="2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E02725"/>
              </a:solidFill>
              <a:latin typeface="Material Icons"/>
              <a:ea typeface="Material Icons"/>
              <a:cs typeface="Material Icons"/>
              <a:sym typeface="Material Icons"/>
            </a:endParaRPr>
          </a:p>
        </p:txBody>
      </p:sp>
      <p:sp>
        <p:nvSpPr>
          <p:cNvPr id="3531" name="Google Shape;3531;p257"/>
          <p:cNvSpPr txBox="1"/>
          <p:nvPr/>
        </p:nvSpPr>
        <p:spPr>
          <a:xfrm>
            <a:off x="5267325" y="3074289"/>
            <a:ext cx="247800" cy="2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E02725"/>
              </a:solidFill>
              <a:latin typeface="Material Icons"/>
              <a:ea typeface="Material Icons"/>
              <a:cs typeface="Material Icons"/>
              <a:sym typeface="Material Icons"/>
            </a:endParaRPr>
          </a:p>
        </p:txBody>
      </p:sp>
      <p:sp>
        <p:nvSpPr>
          <p:cNvPr id="3532" name="Google Shape;3532;p257"/>
          <p:cNvSpPr txBox="1"/>
          <p:nvPr/>
        </p:nvSpPr>
        <p:spPr>
          <a:xfrm>
            <a:off x="6943725" y="3074289"/>
            <a:ext cx="247800" cy="2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E02725"/>
              </a:solidFill>
              <a:latin typeface="Material Icons"/>
              <a:ea typeface="Material Icons"/>
              <a:cs typeface="Material Icons"/>
              <a:sym typeface="Material Icons"/>
            </a:endParaRPr>
          </a:p>
        </p:txBody>
      </p:sp>
      <p:grpSp>
        <p:nvGrpSpPr>
          <p:cNvPr id="3533" name="Google Shape;3533;p257"/>
          <p:cNvGrpSpPr/>
          <p:nvPr/>
        </p:nvGrpSpPr>
        <p:grpSpPr>
          <a:xfrm>
            <a:off x="476250" y="113371"/>
            <a:ext cx="8191500" cy="606348"/>
            <a:chOff x="0" y="0"/>
            <a:chExt cx="8191500" cy="606348"/>
          </a:xfrm>
        </p:grpSpPr>
        <p:sp>
          <p:nvSpPr>
            <p:cNvPr id="3534" name="Google Shape;3534;p257"/>
            <p:cNvSpPr/>
            <p:nvPr/>
          </p:nvSpPr>
          <p:spPr>
            <a:xfrm>
              <a:off x="0" y="0"/>
              <a:ext cx="8191500" cy="571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5" name="Google Shape;3535;p257"/>
            <p:cNvSpPr txBox="1"/>
            <p:nvPr/>
          </p:nvSpPr>
          <p:spPr>
            <a:xfrm>
              <a:off x="0" y="34848"/>
              <a:ext cx="8191500" cy="57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lnSpc>
                  <a:spcPct val="101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600" b="1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Understanding </a:t>
              </a:r>
              <a:r>
                <a:rPr lang="en" sz="2600" b="1">
                  <a:solidFill>
                    <a:srgbClr val="980000"/>
                  </a:solidFill>
                  <a:latin typeface="Poppins"/>
                  <a:ea typeface="Poppins"/>
                  <a:cs typeface="Poppins"/>
                  <a:sym typeface="Poppins"/>
                </a:rPr>
                <a:t>Factoring</a:t>
              </a:r>
              <a:endParaRPr sz="2600" b="1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536" name="Google Shape;3536;p257"/>
          <p:cNvGrpSpPr/>
          <p:nvPr/>
        </p:nvGrpSpPr>
        <p:grpSpPr>
          <a:xfrm>
            <a:off x="494150" y="1118625"/>
            <a:ext cx="8191586" cy="718528"/>
            <a:chOff x="103881" y="8"/>
            <a:chExt cx="8434500" cy="809700"/>
          </a:xfrm>
        </p:grpSpPr>
        <p:sp>
          <p:nvSpPr>
            <p:cNvPr id="3537" name="Google Shape;3537;p257"/>
            <p:cNvSpPr/>
            <p:nvPr/>
          </p:nvSpPr>
          <p:spPr>
            <a:xfrm>
              <a:off x="103881" y="8"/>
              <a:ext cx="8434500" cy="809700"/>
            </a:xfrm>
            <a:prstGeom prst="roundRect">
              <a:avLst>
                <a:gd name="adj" fmla="val 18823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8" name="Google Shape;3538;p257"/>
            <p:cNvSpPr/>
            <p:nvPr/>
          </p:nvSpPr>
          <p:spPr>
            <a:xfrm>
              <a:off x="190500" y="1714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9" name="Google Shape;3539;p257"/>
            <p:cNvSpPr txBox="1"/>
            <p:nvPr/>
          </p:nvSpPr>
          <p:spPr>
            <a:xfrm>
              <a:off x="316430" y="142875"/>
              <a:ext cx="7620000" cy="190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WHAT IS FACTORING</a:t>
              </a:r>
              <a:endParaRPr sz="100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540" name="Google Shape;3540;p257"/>
            <p:cNvSpPr txBox="1"/>
            <p:nvPr/>
          </p:nvSpPr>
          <p:spPr>
            <a:xfrm>
              <a:off x="323850" y="353110"/>
              <a:ext cx="7620000" cy="38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 b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Freight factoring for trucking companies is a financial service where you sell your unpaid delivery invoices to a third-party company for an immediate cash advance.</a:t>
              </a:r>
              <a:endParaRPr sz="1100" b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3542" name="Google Shape;3542;p257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99" name="Google Shape;3499;p257"/>
          <p:cNvGrpSpPr/>
          <p:nvPr/>
        </p:nvGrpSpPr>
        <p:grpSpPr>
          <a:xfrm>
            <a:off x="476250" y="2154741"/>
            <a:ext cx="1485900" cy="2058927"/>
            <a:chOff x="0" y="0"/>
            <a:chExt cx="1485900" cy="3143400"/>
          </a:xfrm>
        </p:grpSpPr>
        <p:sp>
          <p:nvSpPr>
            <p:cNvPr id="3500" name="Google Shape;3500;p257"/>
            <p:cNvSpPr/>
            <p:nvPr/>
          </p:nvSpPr>
          <p:spPr>
            <a:xfrm>
              <a:off x="0" y="0"/>
              <a:ext cx="1485900" cy="3143400"/>
            </a:xfrm>
            <a:prstGeom prst="roundRect">
              <a:avLst>
                <a:gd name="adj" fmla="val 10256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1" name="Google Shape;3501;p257"/>
            <p:cNvSpPr/>
            <p:nvPr/>
          </p:nvSpPr>
          <p:spPr>
            <a:xfrm>
              <a:off x="152400" y="190500"/>
              <a:ext cx="38100" cy="1905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2" name="Google Shape;3502;p257"/>
            <p:cNvSpPr txBox="1"/>
            <p:nvPr/>
          </p:nvSpPr>
          <p:spPr>
            <a:xfrm>
              <a:off x="247650" y="171450"/>
              <a:ext cx="7143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5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STEP 01</a:t>
              </a:r>
              <a:endParaRPr sz="85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503" name="Google Shape;3503;p257"/>
            <p:cNvSpPr txBox="1"/>
            <p:nvPr/>
          </p:nvSpPr>
          <p:spPr>
            <a:xfrm>
              <a:off x="1000125" y="143510"/>
              <a:ext cx="3429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504" name="Google Shape;3504;p257"/>
            <p:cNvSpPr txBox="1"/>
            <p:nvPr/>
          </p:nvSpPr>
          <p:spPr>
            <a:xfrm>
              <a:off x="152400" y="533400"/>
              <a:ext cx="1181100" cy="242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Collateral Evaluation</a:t>
              </a:r>
              <a:endParaRPr sz="1200" b="1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800"/>
                </a:spcBef>
                <a:spcAft>
                  <a:spcPts val="0"/>
                </a:spcAft>
                <a:buNone/>
              </a:pPr>
              <a:r>
                <a:rPr lang="en" sz="95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The lender assesses the value and liquidity of your assets to determine the borrowing base.</a:t>
              </a:r>
              <a:endParaRPr sz="950" b="0" dirty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505" name="Google Shape;3505;p257"/>
          <p:cNvGrpSpPr/>
          <p:nvPr/>
        </p:nvGrpSpPr>
        <p:grpSpPr>
          <a:xfrm>
            <a:off x="2152650" y="2154741"/>
            <a:ext cx="1485900" cy="2058927"/>
            <a:chOff x="0" y="0"/>
            <a:chExt cx="1485900" cy="3143400"/>
          </a:xfrm>
        </p:grpSpPr>
        <p:sp>
          <p:nvSpPr>
            <p:cNvPr id="3506" name="Google Shape;3506;p257"/>
            <p:cNvSpPr/>
            <p:nvPr/>
          </p:nvSpPr>
          <p:spPr>
            <a:xfrm>
              <a:off x="0" y="0"/>
              <a:ext cx="1485900" cy="3143400"/>
            </a:xfrm>
            <a:prstGeom prst="roundRect">
              <a:avLst>
                <a:gd name="adj" fmla="val 10256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7" name="Google Shape;3507;p257"/>
            <p:cNvSpPr/>
            <p:nvPr/>
          </p:nvSpPr>
          <p:spPr>
            <a:xfrm>
              <a:off x="152400" y="190500"/>
              <a:ext cx="38100" cy="1905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8" name="Google Shape;3508;p257"/>
            <p:cNvSpPr txBox="1"/>
            <p:nvPr/>
          </p:nvSpPr>
          <p:spPr>
            <a:xfrm>
              <a:off x="247650" y="171450"/>
              <a:ext cx="7143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5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STEP 02</a:t>
              </a:r>
              <a:endParaRPr sz="85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509" name="Google Shape;3509;p257"/>
            <p:cNvSpPr txBox="1"/>
            <p:nvPr/>
          </p:nvSpPr>
          <p:spPr>
            <a:xfrm>
              <a:off x="1000125" y="143510"/>
              <a:ext cx="3429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510" name="Google Shape;3510;p257"/>
            <p:cNvSpPr txBox="1"/>
            <p:nvPr/>
          </p:nvSpPr>
          <p:spPr>
            <a:xfrm>
              <a:off x="152400" y="533400"/>
              <a:ext cx="1181100" cy="242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Borrowing Base</a:t>
              </a:r>
              <a:endParaRPr sz="1200" b="1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800"/>
                </a:spcBef>
                <a:spcAft>
                  <a:spcPts val="0"/>
                </a:spcAft>
                <a:buNone/>
              </a:pPr>
              <a:r>
                <a:rPr lang="en" sz="95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The lender sets a limit on the amount you can borrow, based on the value of your colateral. </a:t>
              </a:r>
              <a:endParaRPr sz="950" b="0" dirty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511" name="Google Shape;3511;p257"/>
          <p:cNvGrpSpPr/>
          <p:nvPr/>
        </p:nvGrpSpPr>
        <p:grpSpPr>
          <a:xfrm>
            <a:off x="3829050" y="2154741"/>
            <a:ext cx="1485900" cy="2058927"/>
            <a:chOff x="0" y="0"/>
            <a:chExt cx="1485900" cy="3143400"/>
          </a:xfrm>
        </p:grpSpPr>
        <p:sp>
          <p:nvSpPr>
            <p:cNvPr id="3512" name="Google Shape;3512;p257"/>
            <p:cNvSpPr/>
            <p:nvPr/>
          </p:nvSpPr>
          <p:spPr>
            <a:xfrm>
              <a:off x="0" y="0"/>
              <a:ext cx="1485900" cy="3143400"/>
            </a:xfrm>
            <a:prstGeom prst="roundRect">
              <a:avLst>
                <a:gd name="adj" fmla="val 10256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3" name="Google Shape;3513;p257"/>
            <p:cNvSpPr/>
            <p:nvPr/>
          </p:nvSpPr>
          <p:spPr>
            <a:xfrm>
              <a:off x="152400" y="190500"/>
              <a:ext cx="38100" cy="1905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4" name="Google Shape;3514;p257"/>
            <p:cNvSpPr txBox="1"/>
            <p:nvPr/>
          </p:nvSpPr>
          <p:spPr>
            <a:xfrm>
              <a:off x="247650" y="171450"/>
              <a:ext cx="7143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5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STEP 03</a:t>
              </a:r>
              <a:endParaRPr sz="85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515" name="Google Shape;3515;p257"/>
            <p:cNvSpPr txBox="1"/>
            <p:nvPr/>
          </p:nvSpPr>
          <p:spPr>
            <a:xfrm>
              <a:off x="1000125" y="143510"/>
              <a:ext cx="3429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516" name="Google Shape;3516;p257"/>
            <p:cNvSpPr txBox="1"/>
            <p:nvPr/>
          </p:nvSpPr>
          <p:spPr>
            <a:xfrm>
              <a:off x="152400" y="533400"/>
              <a:ext cx="1181100" cy="242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Loan Approval</a:t>
              </a:r>
              <a:endParaRPr sz="1200" b="1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800"/>
                </a:spcBef>
                <a:spcAft>
                  <a:spcPts val="0"/>
                </a:spcAft>
                <a:buNone/>
              </a:pPr>
              <a:r>
                <a:rPr lang="en" sz="95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The lender reviews your application, including financial statements and credit history. </a:t>
              </a:r>
              <a:endParaRPr sz="950" b="0" dirty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517" name="Google Shape;3517;p257"/>
          <p:cNvGrpSpPr/>
          <p:nvPr/>
        </p:nvGrpSpPr>
        <p:grpSpPr>
          <a:xfrm>
            <a:off x="5505450" y="2154741"/>
            <a:ext cx="1485900" cy="2058927"/>
            <a:chOff x="0" y="0"/>
            <a:chExt cx="1485900" cy="3143400"/>
          </a:xfrm>
        </p:grpSpPr>
        <p:sp>
          <p:nvSpPr>
            <p:cNvPr id="3518" name="Google Shape;3518;p257"/>
            <p:cNvSpPr/>
            <p:nvPr/>
          </p:nvSpPr>
          <p:spPr>
            <a:xfrm>
              <a:off x="0" y="0"/>
              <a:ext cx="1485900" cy="3143400"/>
            </a:xfrm>
            <a:prstGeom prst="roundRect">
              <a:avLst>
                <a:gd name="adj" fmla="val 10256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9" name="Google Shape;3519;p257"/>
            <p:cNvSpPr/>
            <p:nvPr/>
          </p:nvSpPr>
          <p:spPr>
            <a:xfrm>
              <a:off x="152400" y="190500"/>
              <a:ext cx="38100" cy="1905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0" name="Google Shape;3520;p257"/>
            <p:cNvSpPr txBox="1"/>
            <p:nvPr/>
          </p:nvSpPr>
          <p:spPr>
            <a:xfrm>
              <a:off x="247650" y="171450"/>
              <a:ext cx="7143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5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STEP 04</a:t>
              </a:r>
              <a:endParaRPr sz="85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521" name="Google Shape;3521;p257"/>
            <p:cNvSpPr txBox="1"/>
            <p:nvPr/>
          </p:nvSpPr>
          <p:spPr>
            <a:xfrm>
              <a:off x="1000125" y="143510"/>
              <a:ext cx="3429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522" name="Google Shape;3522;p257"/>
            <p:cNvSpPr txBox="1"/>
            <p:nvPr/>
          </p:nvSpPr>
          <p:spPr>
            <a:xfrm>
              <a:off x="152400" y="533400"/>
              <a:ext cx="1181100" cy="242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Load Disbursement</a:t>
              </a:r>
              <a:endParaRPr sz="1200" b="1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800"/>
                </a:spcBef>
                <a:spcAft>
                  <a:spcPts val="0"/>
                </a:spcAft>
                <a:buNone/>
              </a:pPr>
              <a:r>
                <a:rPr lang="en" sz="95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The lender transfers the funds to your bank account, after all the conditions are met. </a:t>
              </a:r>
              <a:endParaRPr sz="950" b="0" dirty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523" name="Google Shape;3523;p257"/>
          <p:cNvGrpSpPr/>
          <p:nvPr/>
        </p:nvGrpSpPr>
        <p:grpSpPr>
          <a:xfrm>
            <a:off x="7181850" y="2154741"/>
            <a:ext cx="1485900" cy="2058927"/>
            <a:chOff x="0" y="0"/>
            <a:chExt cx="1485900" cy="3143400"/>
          </a:xfrm>
        </p:grpSpPr>
        <p:sp>
          <p:nvSpPr>
            <p:cNvPr id="3524" name="Google Shape;3524;p257"/>
            <p:cNvSpPr/>
            <p:nvPr/>
          </p:nvSpPr>
          <p:spPr>
            <a:xfrm>
              <a:off x="0" y="0"/>
              <a:ext cx="1485900" cy="3143400"/>
            </a:xfrm>
            <a:prstGeom prst="roundRect">
              <a:avLst>
                <a:gd name="adj" fmla="val 10256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5" name="Google Shape;3525;p257"/>
            <p:cNvSpPr/>
            <p:nvPr/>
          </p:nvSpPr>
          <p:spPr>
            <a:xfrm>
              <a:off x="152400" y="190500"/>
              <a:ext cx="38100" cy="1905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6" name="Google Shape;3526;p257"/>
            <p:cNvSpPr txBox="1"/>
            <p:nvPr/>
          </p:nvSpPr>
          <p:spPr>
            <a:xfrm>
              <a:off x="247650" y="171450"/>
              <a:ext cx="714300" cy="22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850" b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STEP 05</a:t>
              </a:r>
              <a:endParaRPr sz="850" b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527" name="Google Shape;3527;p257"/>
            <p:cNvSpPr txBox="1"/>
            <p:nvPr/>
          </p:nvSpPr>
          <p:spPr>
            <a:xfrm>
              <a:off x="1000125" y="143510"/>
              <a:ext cx="342900" cy="342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000" dirty="0">
                <a:solidFill>
                  <a:srgbClr val="E02725"/>
                </a:solidFill>
                <a:latin typeface="Material Icons"/>
                <a:ea typeface="Material Icons"/>
                <a:cs typeface="Material Icons"/>
                <a:sym typeface="Material Icons"/>
              </a:endParaRPr>
            </a:p>
          </p:txBody>
        </p:sp>
        <p:sp>
          <p:nvSpPr>
            <p:cNvPr id="3528" name="Google Shape;3528;p257"/>
            <p:cNvSpPr txBox="1"/>
            <p:nvPr/>
          </p:nvSpPr>
          <p:spPr>
            <a:xfrm>
              <a:off x="152400" y="533400"/>
              <a:ext cx="1181100" cy="2428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2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Loan Repayment</a:t>
              </a:r>
              <a:endParaRPr sz="1200" b="1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800"/>
                </a:spcBef>
                <a:spcAft>
                  <a:spcPts val="0"/>
                </a:spcAft>
                <a:buNone/>
              </a:pPr>
              <a:r>
                <a:rPr lang="en" sz="95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Your make regular payments to your lender, typically based on a schedule agreed upon. </a:t>
              </a:r>
              <a:endParaRPr sz="950" b="0" dirty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3529" name="Google Shape;3529;p257"/>
          <p:cNvSpPr txBox="1"/>
          <p:nvPr/>
        </p:nvSpPr>
        <p:spPr>
          <a:xfrm>
            <a:off x="1914525" y="3074289"/>
            <a:ext cx="247800" cy="2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900" dirty="0">
              <a:solidFill>
                <a:srgbClr val="E02725"/>
              </a:solidFill>
              <a:latin typeface="Material Icons"/>
              <a:ea typeface="Material Icons"/>
              <a:cs typeface="Material Icons"/>
              <a:sym typeface="Material Icons"/>
            </a:endParaRPr>
          </a:p>
        </p:txBody>
      </p:sp>
      <p:sp>
        <p:nvSpPr>
          <p:cNvPr id="3530" name="Google Shape;3530;p257"/>
          <p:cNvSpPr txBox="1"/>
          <p:nvPr/>
        </p:nvSpPr>
        <p:spPr>
          <a:xfrm>
            <a:off x="3590925" y="3074289"/>
            <a:ext cx="247800" cy="2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E02725"/>
              </a:solidFill>
              <a:latin typeface="Material Icons"/>
              <a:ea typeface="Material Icons"/>
              <a:cs typeface="Material Icons"/>
              <a:sym typeface="Material Icons"/>
            </a:endParaRPr>
          </a:p>
        </p:txBody>
      </p:sp>
      <p:sp>
        <p:nvSpPr>
          <p:cNvPr id="3531" name="Google Shape;3531;p257"/>
          <p:cNvSpPr txBox="1"/>
          <p:nvPr/>
        </p:nvSpPr>
        <p:spPr>
          <a:xfrm>
            <a:off x="5267325" y="3074289"/>
            <a:ext cx="247800" cy="2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E02725"/>
              </a:solidFill>
              <a:latin typeface="Material Icons"/>
              <a:ea typeface="Material Icons"/>
              <a:cs typeface="Material Icons"/>
              <a:sym typeface="Material Icons"/>
            </a:endParaRPr>
          </a:p>
        </p:txBody>
      </p:sp>
      <p:sp>
        <p:nvSpPr>
          <p:cNvPr id="3532" name="Google Shape;3532;p257"/>
          <p:cNvSpPr txBox="1"/>
          <p:nvPr/>
        </p:nvSpPr>
        <p:spPr>
          <a:xfrm>
            <a:off x="6943725" y="3074289"/>
            <a:ext cx="247800" cy="2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rgbClr val="E02725"/>
              </a:solidFill>
              <a:latin typeface="Material Icons"/>
              <a:ea typeface="Material Icons"/>
              <a:cs typeface="Material Icons"/>
              <a:sym typeface="Material Icons"/>
            </a:endParaRPr>
          </a:p>
        </p:txBody>
      </p:sp>
      <p:grpSp>
        <p:nvGrpSpPr>
          <p:cNvPr id="3533" name="Google Shape;3533;p257"/>
          <p:cNvGrpSpPr/>
          <p:nvPr/>
        </p:nvGrpSpPr>
        <p:grpSpPr>
          <a:xfrm>
            <a:off x="476250" y="113371"/>
            <a:ext cx="8191500" cy="606348"/>
            <a:chOff x="0" y="0"/>
            <a:chExt cx="8191500" cy="606348"/>
          </a:xfrm>
        </p:grpSpPr>
        <p:sp>
          <p:nvSpPr>
            <p:cNvPr id="3534" name="Google Shape;3534;p257"/>
            <p:cNvSpPr/>
            <p:nvPr/>
          </p:nvSpPr>
          <p:spPr>
            <a:xfrm>
              <a:off x="0" y="0"/>
              <a:ext cx="8191500" cy="571500"/>
            </a:xfrm>
            <a:prstGeom prst="rect">
              <a:avLst/>
            </a:prstGeom>
            <a:solidFill>
              <a:srgbClr val="000000">
                <a:alpha val="0"/>
              </a:srgbClr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5" name="Google Shape;3535;p257"/>
            <p:cNvSpPr txBox="1"/>
            <p:nvPr/>
          </p:nvSpPr>
          <p:spPr>
            <a:xfrm>
              <a:off x="0" y="34848"/>
              <a:ext cx="8191500" cy="571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lnSpc>
                  <a:spcPct val="101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2600" b="1" dirty="0">
                  <a:solidFill>
                    <a:srgbClr val="111827"/>
                  </a:solidFill>
                  <a:latin typeface="Poppins"/>
                  <a:ea typeface="Poppins"/>
                  <a:cs typeface="Poppins"/>
                  <a:sym typeface="Poppins"/>
                </a:rPr>
                <a:t>Understanding </a:t>
              </a:r>
              <a:r>
                <a:rPr lang="en" sz="2600" b="1" dirty="0">
                  <a:solidFill>
                    <a:srgbClr val="980000"/>
                  </a:solidFill>
                  <a:latin typeface="Poppins"/>
                  <a:ea typeface="Poppins"/>
                  <a:cs typeface="Poppins"/>
                  <a:sym typeface="Poppins"/>
                </a:rPr>
                <a:t>Asset-Based Lending</a:t>
              </a:r>
              <a:endParaRPr sz="2600" b="1" dirty="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3536" name="Google Shape;3536;p257"/>
          <p:cNvGrpSpPr/>
          <p:nvPr/>
        </p:nvGrpSpPr>
        <p:grpSpPr>
          <a:xfrm>
            <a:off x="494150" y="1118625"/>
            <a:ext cx="8191586" cy="718528"/>
            <a:chOff x="103881" y="8"/>
            <a:chExt cx="8434500" cy="809700"/>
          </a:xfrm>
        </p:grpSpPr>
        <p:sp>
          <p:nvSpPr>
            <p:cNvPr id="3537" name="Google Shape;3537;p257"/>
            <p:cNvSpPr/>
            <p:nvPr/>
          </p:nvSpPr>
          <p:spPr>
            <a:xfrm>
              <a:off x="103881" y="8"/>
              <a:ext cx="8434500" cy="809700"/>
            </a:xfrm>
            <a:prstGeom prst="roundRect">
              <a:avLst>
                <a:gd name="adj" fmla="val 18823"/>
              </a:avLst>
            </a:prstGeom>
            <a:solidFill>
              <a:srgbClr val="FFFFFF"/>
            </a:solidFill>
            <a:ln w="14300" cap="flat" cmpd="sng">
              <a:solidFill>
                <a:srgbClr val="E5E7E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8" name="Google Shape;3538;p257"/>
            <p:cNvSpPr/>
            <p:nvPr/>
          </p:nvSpPr>
          <p:spPr>
            <a:xfrm>
              <a:off x="190500" y="171450"/>
              <a:ext cx="38100" cy="228600"/>
            </a:xfrm>
            <a:prstGeom prst="roundRect">
              <a:avLst>
                <a:gd name="adj" fmla="val 50000"/>
              </a:avLst>
            </a:prstGeom>
            <a:solidFill>
              <a:srgbClr val="E02725"/>
            </a:solidFill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9" name="Google Shape;3539;p257"/>
            <p:cNvSpPr txBox="1"/>
            <p:nvPr/>
          </p:nvSpPr>
          <p:spPr>
            <a:xfrm>
              <a:off x="316430" y="142875"/>
              <a:ext cx="7620000" cy="190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000" b="0" dirty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WHAT IS </a:t>
              </a:r>
              <a:r>
                <a:rPr lang="en" sz="1000" dirty="0">
                  <a:solidFill>
                    <a:srgbClr val="9CA3A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ABL</a:t>
              </a:r>
              <a:endParaRPr sz="1000" b="0" dirty="0">
                <a:solidFill>
                  <a:srgbClr val="9CA3A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3540" name="Google Shape;3540;p257"/>
            <p:cNvSpPr txBox="1"/>
            <p:nvPr/>
          </p:nvSpPr>
          <p:spPr>
            <a:xfrm>
              <a:off x="323850" y="353110"/>
              <a:ext cx="7620000" cy="381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100" b="0" dirty="0">
                  <a:solidFill>
                    <a:srgbClr val="4B5563"/>
                  </a:solidFill>
                  <a:latin typeface="Poppins"/>
                  <a:ea typeface="Poppins"/>
                  <a:cs typeface="Poppins"/>
                  <a:sym typeface="Poppins"/>
                </a:rPr>
                <a:t>Asset-based lending unlocks funding by using your business assets as collateral.</a:t>
              </a:r>
              <a:endParaRPr sz="1100" b="0" dirty="0">
                <a:solidFill>
                  <a:srgbClr val="4B556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3542" name="Google Shape;3542;p257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28003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1" name="Google Shape;3601;p259"/>
          <p:cNvSpPr/>
          <p:nvPr/>
        </p:nvSpPr>
        <p:spPr>
          <a:xfrm>
            <a:off x="445770" y="445770"/>
            <a:ext cx="79554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lnSpc>
                <a:spcPct val="10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 b="1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rPr>
              <a:t>Transportation &amp; Logistics </a:t>
            </a:r>
            <a:r>
              <a:rPr lang="en" sz="2200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rPr>
              <a:t>| </a:t>
            </a:r>
            <a:r>
              <a:rPr lang="en" sz="2200" b="1">
                <a:solidFill>
                  <a:srgbClr val="111827"/>
                </a:solidFill>
                <a:latin typeface="Poppins"/>
                <a:ea typeface="Poppins"/>
                <a:cs typeface="Poppins"/>
                <a:sym typeface="Poppins"/>
              </a:rPr>
              <a:t>Working</a:t>
            </a:r>
            <a:r>
              <a:rPr lang="en" sz="2200" b="1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 Capital</a:t>
            </a:r>
            <a:endParaRPr sz="2600" b="1">
              <a:solidFill>
                <a:srgbClr val="111827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02" name="Google Shape;3602;p259"/>
          <p:cNvSpPr/>
          <p:nvPr/>
        </p:nvSpPr>
        <p:spPr>
          <a:xfrm>
            <a:off x="445770" y="1062990"/>
            <a:ext cx="8092500" cy="75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Arial"/>
              <a:buNone/>
            </a:pPr>
            <a:r>
              <a:rPr lang="en" sz="3600" b="1" i="0" u="none" strike="noStrike" cap="none">
                <a:latin typeface="Poppins"/>
                <a:ea typeface="Poppins"/>
                <a:cs typeface="Poppins"/>
                <a:sym typeface="Poppins"/>
              </a:rPr>
              <a:t>Factoring vs ABL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rgbClr val="434343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rgbClr val="434343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03" name="Google Shape;3603;p259"/>
          <p:cNvSpPr/>
          <p:nvPr/>
        </p:nvSpPr>
        <p:spPr>
          <a:xfrm>
            <a:off x="445770" y="1954530"/>
            <a:ext cx="8023800" cy="445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lang="en" sz="1800" i="0" u="none" strike="noStrike" cap="none">
                <a:solidFill>
                  <a:srgbClr val="434343"/>
                </a:solidFill>
                <a:latin typeface="Poppins"/>
                <a:ea typeface="Poppins"/>
                <a:cs typeface="Poppins"/>
                <a:sym typeface="Poppins"/>
              </a:rPr>
              <a:t>A liquidity, operating-control and cost comparison</a:t>
            </a:r>
            <a:endParaRPr sz="1100">
              <a:solidFill>
                <a:srgbClr val="43434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rgbClr val="434343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rgbClr val="434343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04" name="Google Shape;3604;p259"/>
          <p:cNvSpPr/>
          <p:nvPr/>
        </p:nvSpPr>
        <p:spPr>
          <a:xfrm>
            <a:off x="445770" y="2880360"/>
            <a:ext cx="3874800" cy="11316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05" name="Google Shape;3605;p259"/>
          <p:cNvSpPr/>
          <p:nvPr/>
        </p:nvSpPr>
        <p:spPr>
          <a:xfrm>
            <a:off x="4560570" y="2880360"/>
            <a:ext cx="4080600" cy="11316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06" name="Google Shape;3606;p259"/>
          <p:cNvSpPr/>
          <p:nvPr/>
        </p:nvSpPr>
        <p:spPr>
          <a:xfrm>
            <a:off x="651510" y="3003804"/>
            <a:ext cx="3429000" cy="445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1BAC3"/>
              </a:buClr>
              <a:buSzPts val="2400"/>
              <a:buFont typeface="Arial"/>
              <a:buNone/>
            </a:pPr>
            <a:r>
              <a:rPr lang="en" sz="2400" b="1" i="0" u="none" strike="noStrike" cap="none">
                <a:solidFill>
                  <a:srgbClr val="434343"/>
                </a:solidFill>
                <a:latin typeface="Poppins"/>
                <a:ea typeface="Poppins"/>
                <a:cs typeface="Poppins"/>
                <a:sym typeface="Poppins"/>
              </a:rPr>
              <a:t>95%  vs  85%</a:t>
            </a:r>
            <a:endParaRPr sz="1100">
              <a:solidFill>
                <a:srgbClr val="43434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rgbClr val="434343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rgbClr val="434343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07" name="Google Shape;3607;p259"/>
          <p:cNvSpPr/>
          <p:nvPr/>
        </p:nvSpPr>
        <p:spPr>
          <a:xfrm>
            <a:off x="651510" y="3531870"/>
            <a:ext cx="3429000" cy="308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Arial"/>
              <a:buNone/>
            </a:pPr>
            <a:r>
              <a:rPr lang="en" sz="1100" i="0" u="none" strike="noStrike" cap="none">
                <a:solidFill>
                  <a:srgbClr val="434343"/>
                </a:solidFill>
                <a:latin typeface="Poppins"/>
                <a:ea typeface="Poppins"/>
                <a:cs typeface="Poppins"/>
                <a:sym typeface="Poppins"/>
              </a:rPr>
              <a:t>Scenario advance rates—not market standards</a:t>
            </a:r>
            <a:endParaRPr sz="1100">
              <a:solidFill>
                <a:srgbClr val="43434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rgbClr val="434343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rgbClr val="434343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08" name="Google Shape;3608;p259"/>
          <p:cNvSpPr/>
          <p:nvPr/>
        </p:nvSpPr>
        <p:spPr>
          <a:xfrm>
            <a:off x="4766310" y="3003804"/>
            <a:ext cx="3634500" cy="445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lang="en" sz="2400" b="1" i="0" u="none" strike="noStrike" cap="none">
                <a:solidFill>
                  <a:srgbClr val="434343"/>
                </a:solidFill>
                <a:latin typeface="Poppins"/>
                <a:ea typeface="Poppins"/>
                <a:cs typeface="Poppins"/>
                <a:sym typeface="Poppins"/>
              </a:rPr>
              <a:t>$10 million AR</a:t>
            </a:r>
            <a:endParaRPr sz="1100">
              <a:solidFill>
                <a:srgbClr val="43434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rgbClr val="434343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rgbClr val="434343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09" name="Google Shape;3609;p259"/>
          <p:cNvSpPr/>
          <p:nvPr/>
        </p:nvSpPr>
        <p:spPr>
          <a:xfrm>
            <a:off x="4766310" y="3531870"/>
            <a:ext cx="3634500" cy="308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Arial"/>
              <a:buNone/>
            </a:pPr>
            <a:r>
              <a:rPr lang="en" sz="1100" i="0" u="none" strike="noStrike" cap="none">
                <a:solidFill>
                  <a:srgbClr val="434343"/>
                </a:solidFill>
                <a:latin typeface="Poppins"/>
                <a:ea typeface="Poppins"/>
                <a:cs typeface="Poppins"/>
                <a:sym typeface="Poppins"/>
              </a:rPr>
              <a:t>Same eligible receivables; different liquidity</a:t>
            </a:r>
            <a:endParaRPr sz="1100">
              <a:solidFill>
                <a:srgbClr val="43434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rgbClr val="434343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rgbClr val="434343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10" name="Google Shape;3610;p259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6" name="Google Shape;3616;p260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EXECUTIVE TAKEAWAY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17" name="Google Shape;3617;p260"/>
          <p:cNvSpPr/>
          <p:nvPr/>
        </p:nvSpPr>
        <p:spPr>
          <a:xfrm>
            <a:off x="411480" y="1405890"/>
            <a:ext cx="4183500" cy="75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6310"/>
              </a:buClr>
              <a:buSzPts val="3600"/>
              <a:buFont typeface="Arial"/>
              <a:buNone/>
            </a:pPr>
            <a:r>
              <a:rPr lang="en" sz="3600" b="1" i="0" u="none" strike="noStrike" cap="none">
                <a:solidFill>
                  <a:srgbClr val="C00000"/>
                </a:solidFill>
                <a:latin typeface="Poppins"/>
                <a:ea typeface="Poppins"/>
                <a:cs typeface="Poppins"/>
                <a:sym typeface="Poppins"/>
              </a:rPr>
              <a:t>$1,000,000</a:t>
            </a:r>
            <a:endParaRPr sz="1100">
              <a:solidFill>
                <a:srgbClr val="C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18" name="Google Shape;3618;p260"/>
          <p:cNvSpPr/>
          <p:nvPr/>
        </p:nvSpPr>
        <p:spPr>
          <a:xfrm>
            <a:off x="411480" y="2160270"/>
            <a:ext cx="41148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600"/>
              <a:buFont typeface="Arial"/>
              <a:buNone/>
            </a:pPr>
            <a:r>
              <a:rPr lang="en" sz="1600" b="1" i="0" u="none" strike="noStrike" cap="none">
                <a:latin typeface="Poppins"/>
                <a:ea typeface="Poppins"/>
                <a:cs typeface="Poppins"/>
                <a:sym typeface="Poppins"/>
              </a:rPr>
              <a:t>Incremental factoring liquidity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19" name="Google Shape;3619;p260"/>
          <p:cNvSpPr/>
          <p:nvPr/>
        </p:nvSpPr>
        <p:spPr>
          <a:xfrm>
            <a:off x="411480" y="2846070"/>
            <a:ext cx="4011900" cy="106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800"/>
              <a:buFont typeface="Arial"/>
              <a:buNone/>
            </a:pPr>
            <a:r>
              <a:rPr lang="en" sz="1700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On the same $10m eligible AR po</a:t>
            </a:r>
            <a:r>
              <a:rPr lang="en" sz="1800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ol: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800"/>
              <a:buFont typeface="Arial"/>
              <a:buNone/>
            </a:pPr>
            <a:r>
              <a:rPr lang="en" sz="1700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$9.5m factoring vs $8.5m ABL.</a:t>
            </a:r>
            <a:endParaRPr sz="13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20" name="Google Shape;3620;p260"/>
          <p:cNvSpPr/>
          <p:nvPr/>
        </p:nvSpPr>
        <p:spPr>
          <a:xfrm>
            <a:off x="4800600" y="1405890"/>
            <a:ext cx="3874800" cy="12345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21" name="Google Shape;3621;p260"/>
          <p:cNvSpPr/>
          <p:nvPr/>
        </p:nvSpPr>
        <p:spPr>
          <a:xfrm>
            <a:off x="4800600" y="2846070"/>
            <a:ext cx="3874800" cy="12345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22" name="Google Shape;3622;p260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Liquidity Plus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inancial-Covenant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lexibility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23" name="Google Shape;3623;p260"/>
          <p:cNvSpPr/>
          <p:nvPr/>
        </p:nvSpPr>
        <p:spPr>
          <a:xfrm>
            <a:off x="4972050" y="1543050"/>
            <a:ext cx="35319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 dirty="0">
                <a:latin typeface="Poppins"/>
                <a:ea typeface="Poppins"/>
                <a:cs typeface="Poppins"/>
                <a:sym typeface="Poppins"/>
              </a:rPr>
              <a:t>Factoring: No financial covenants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24" name="Google Shape;3624;p260"/>
          <p:cNvSpPr/>
          <p:nvPr/>
        </p:nvSpPr>
        <p:spPr>
          <a:xfrm>
            <a:off x="4972050" y="2002536"/>
            <a:ext cx="3531900" cy="4803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Significant flexibility advantage;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optional AR service support.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25" name="Google Shape;3625;p260"/>
          <p:cNvSpPr/>
          <p:nvPr/>
        </p:nvSpPr>
        <p:spPr>
          <a:xfrm>
            <a:off x="4972050" y="2983230"/>
            <a:ext cx="35319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ABL covenant exposure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26" name="Google Shape;3626;p260"/>
          <p:cNvSpPr/>
          <p:nvPr/>
        </p:nvSpPr>
        <p:spPr>
          <a:xfrm>
            <a:off x="4972050" y="3463290"/>
            <a:ext cx="3531900" cy="4803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FCC / leverage / liquidity tests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may apply; negotiated terms vary.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27" name="Google Shape;3627;p260"/>
          <p:cNvSpPr/>
          <p:nvPr/>
        </p:nvSpPr>
        <p:spPr>
          <a:xfrm>
            <a:off x="411480" y="4197096"/>
            <a:ext cx="8298300" cy="390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Assumed factoring terms: no borrower financial maintenance covenants.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28" name="Google Shape;3628;p260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9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4" name="Google Shape;3634;p261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OPERATING CYCLE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35" name="Google Shape;3635;p261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Cash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L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eaves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B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efore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ustomers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P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ay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36" name="Google Shape;3636;p261"/>
          <p:cNvSpPr/>
          <p:nvPr/>
        </p:nvSpPr>
        <p:spPr>
          <a:xfrm>
            <a:off x="411480" y="1508760"/>
            <a:ext cx="2585400" cy="14745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37" name="Google Shape;3637;p261"/>
          <p:cNvSpPr/>
          <p:nvPr/>
        </p:nvSpPr>
        <p:spPr>
          <a:xfrm>
            <a:off x="582930" y="1645920"/>
            <a:ext cx="22425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1  Deliver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38" name="Google Shape;3638;p261"/>
          <p:cNvSpPr/>
          <p:nvPr/>
        </p:nvSpPr>
        <p:spPr>
          <a:xfrm>
            <a:off x="582930" y="2125980"/>
            <a:ext cx="2242500" cy="72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Fuel • payroll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Maintenance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Carrier payouts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39" name="Google Shape;3639;p261"/>
          <p:cNvSpPr/>
          <p:nvPr/>
        </p:nvSpPr>
        <p:spPr>
          <a:xfrm>
            <a:off x="3278124" y="1508760"/>
            <a:ext cx="2585400" cy="14745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40" name="Google Shape;3640;p261"/>
          <p:cNvSpPr/>
          <p:nvPr/>
        </p:nvSpPr>
        <p:spPr>
          <a:xfrm>
            <a:off x="3449574" y="1645920"/>
            <a:ext cx="2242500" cy="3429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2  Validate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41" name="Google Shape;3641;p261"/>
          <p:cNvSpPr/>
          <p:nvPr/>
        </p:nvSpPr>
        <p:spPr>
          <a:xfrm>
            <a:off x="3449574" y="2125980"/>
            <a:ext cx="2242500" cy="72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POD / BOL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Rate confirmation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Approved accessorials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42" name="Google Shape;3642;p261"/>
          <p:cNvSpPr/>
          <p:nvPr/>
        </p:nvSpPr>
        <p:spPr>
          <a:xfrm>
            <a:off x="6144768" y="1508760"/>
            <a:ext cx="2585400" cy="14745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43" name="Google Shape;3643;p261"/>
          <p:cNvSpPr/>
          <p:nvPr/>
        </p:nvSpPr>
        <p:spPr>
          <a:xfrm>
            <a:off x="6316218" y="1645920"/>
            <a:ext cx="22425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3  Collect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44" name="Google Shape;3644;p261"/>
          <p:cNvSpPr/>
          <p:nvPr/>
        </p:nvSpPr>
        <p:spPr>
          <a:xfrm>
            <a:off x="6316218" y="2125980"/>
            <a:ext cx="2242500" cy="72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Obligor payment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Claims and offsets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45" name="Google Shape;3645;p261"/>
          <p:cNvSpPr/>
          <p:nvPr/>
        </p:nvSpPr>
        <p:spPr>
          <a:xfrm>
            <a:off x="3003804" y="2160270"/>
            <a:ext cx="233100" cy="171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46" name="Google Shape;3646;p261"/>
          <p:cNvSpPr/>
          <p:nvPr/>
        </p:nvSpPr>
        <p:spPr>
          <a:xfrm>
            <a:off x="5870448" y="2160270"/>
            <a:ext cx="233100" cy="171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47" name="Google Shape;3647;p261"/>
          <p:cNvSpPr/>
          <p:nvPr/>
        </p:nvSpPr>
        <p:spPr>
          <a:xfrm>
            <a:off x="411480" y="3257550"/>
            <a:ext cx="8318700" cy="1028700"/>
          </a:xfrm>
          <a:prstGeom prst="rect">
            <a:avLst/>
          </a:prstGeom>
          <a:solidFill>
            <a:srgbClr val="E2E8E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48" name="Google Shape;3648;p261"/>
          <p:cNvSpPr/>
          <p:nvPr/>
        </p:nvSpPr>
        <p:spPr>
          <a:xfrm>
            <a:off x="617220" y="3415284"/>
            <a:ext cx="78867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500"/>
              <a:buFont typeface="Arial"/>
              <a:buNone/>
            </a:pPr>
            <a:r>
              <a:rPr lang="en" sz="15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Carrier vs Broker / 3PL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49" name="Google Shape;3649;p261"/>
          <p:cNvSpPr/>
          <p:nvPr/>
        </p:nvSpPr>
        <p:spPr>
          <a:xfrm>
            <a:off x="617220" y="3758184"/>
            <a:ext cx="7886700" cy="3771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400"/>
              <a:buFont typeface="Arial"/>
              <a:buNone/>
            </a:pPr>
            <a:r>
              <a:rPr lang="en" sz="14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Broker gross billings are not gross profit. Match financing proceeds to carrier payables.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50" name="Google Shape;3650;p261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10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6" name="Google Shape;3656;p262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MECHANICS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57" name="Google Shape;3657;p262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Purchase AR or Borrow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gainst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I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t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58" name="Google Shape;3658;p262"/>
          <p:cNvSpPr/>
          <p:nvPr/>
        </p:nvSpPr>
        <p:spPr>
          <a:xfrm>
            <a:off x="411475" y="1440175"/>
            <a:ext cx="4025700" cy="21672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59" name="Google Shape;3659;p262"/>
          <p:cNvSpPr/>
          <p:nvPr/>
        </p:nvSpPr>
        <p:spPr>
          <a:xfrm>
            <a:off x="582930" y="1577340"/>
            <a:ext cx="36828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Factoring</a:t>
            </a:r>
            <a:endParaRPr sz="110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60" name="Google Shape;3660;p262"/>
          <p:cNvSpPr/>
          <p:nvPr/>
        </p:nvSpPr>
        <p:spPr>
          <a:xfrm>
            <a:off x="4704596" y="1440175"/>
            <a:ext cx="4025700" cy="21672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61" name="Google Shape;3661;p262"/>
          <p:cNvSpPr/>
          <p:nvPr/>
        </p:nvSpPr>
        <p:spPr>
          <a:xfrm>
            <a:off x="4876038" y="1577340"/>
            <a:ext cx="3682800" cy="3429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 dirty="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rPr>
              <a:t>ABL Revolver</a:t>
            </a:r>
            <a:endParaRPr sz="1100" dirty="0">
              <a:solidFill>
                <a:schemeClr val="dk2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62" name="Google Shape;3662;p262"/>
          <p:cNvSpPr/>
          <p:nvPr/>
        </p:nvSpPr>
        <p:spPr>
          <a:xfrm>
            <a:off x="411480" y="4251960"/>
            <a:ext cx="82983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 factoring purchase does not automatically mean off-balance-sheet or debt-free accounting.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63" name="Google Shape;3663;p262"/>
          <p:cNvSpPr/>
          <p:nvPr/>
        </p:nvSpPr>
        <p:spPr>
          <a:xfrm>
            <a:off x="582925" y="2057400"/>
            <a:ext cx="3682800" cy="15501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Purchase eligible invoices.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Advance → collect → remit holdback.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Collections and recourse vary.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64" name="Google Shape;3664;p262"/>
          <p:cNvSpPr/>
          <p:nvPr/>
        </p:nvSpPr>
        <p:spPr>
          <a:xfrm>
            <a:off x="4876050" y="2057400"/>
            <a:ext cx="3682800" cy="15501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Eligible-AR loan: draw / repay / redraw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Lender reporting and cash controls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65" name="Google Shape;3665;p262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11</a:t>
            </a:fld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1" name="Google Shape;3671;p263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BALANCED COMPARISON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72" name="Google Shape;3672;p263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Covenant Flexibility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I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s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 Significant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dvantage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graphicFrame>
        <p:nvGraphicFramePr>
          <p:cNvPr id="3673" name="Google Shape;3673;p263"/>
          <p:cNvGraphicFramePr/>
          <p:nvPr>
            <p:extLst>
              <p:ext uri="{D42A27DB-BD31-4B8C-83A1-F6EECF244321}">
                <p14:modId xmlns:p14="http://schemas.microsoft.com/office/powerpoint/2010/main" val="3438605117"/>
              </p:ext>
            </p:extLst>
          </p:nvPr>
        </p:nvGraphicFramePr>
        <p:xfrm>
          <a:off x="706006" y="1337310"/>
          <a:ext cx="6096000" cy="2705240"/>
        </p:xfrm>
        <a:graphic>
          <a:graphicData uri="http://schemas.openxmlformats.org/drawingml/2006/table">
            <a:tbl>
              <a:tblPr bandRow="1">
                <a:noFill/>
                <a:tableStyleId>{B4E750B6-017D-4E89-8A3A-C75B960C8EBB}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24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Arial"/>
                        <a:buNone/>
                      </a:pPr>
                      <a:r>
                        <a:rPr lang="en" u="none" strike="noStrike" cap="none">
                          <a:solidFill>
                            <a:srgbClr val="FFFFFF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Dimension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10283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Arial"/>
                        <a:buNone/>
                      </a:pPr>
                      <a:r>
                        <a:rPr lang="en" u="none" strike="noStrike" cap="none">
                          <a:solidFill>
                            <a:srgbClr val="FFFFFF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Factoring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10283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200"/>
                        <a:buFont typeface="Arial"/>
                        <a:buNone/>
                      </a:pPr>
                      <a:r>
                        <a:rPr lang="en" u="none" strike="noStrike" cap="none" dirty="0">
                          <a:solidFill>
                            <a:srgbClr val="FFFFFF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ABL Line of Credit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10283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strike="noStrike" cap="none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Liquidity</a:t>
                      </a:r>
                      <a:endParaRPr sz="110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strike="noStrike" cap="none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95% scenario advance</a:t>
                      </a:r>
                      <a:endParaRPr sz="110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strike="noStrike" cap="none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85% scenario advance</a:t>
                      </a:r>
                      <a:endParaRPr sz="110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" sz="1200" dirty="0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Financial Covenants</a:t>
                      </a:r>
                      <a:endParaRPr sz="1200" dirty="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" sz="1200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None under assumed terms</a:t>
                      </a:r>
                      <a:endParaRPr sz="120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" sz="1200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FCC / leverage; other tests may apply</a:t>
                      </a:r>
                      <a:endParaRPr sz="120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strike="noStrike" cap="none" dirty="0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Cost Driver</a:t>
                      </a:r>
                      <a:endParaRPr sz="1100" dirty="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strike="noStrike" cap="none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Invoice face / volume fees</a:t>
                      </a:r>
                      <a:endParaRPr sz="110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strike="noStrike" cap="none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Interest on draws + other fees</a:t>
                      </a:r>
                      <a:endParaRPr sz="110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" sz="1200" dirty="0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AR Operations</a:t>
                      </a:r>
                      <a:endParaRPr sz="1200" dirty="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" sz="1200" dirty="0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Billing &amp; Collection Support</a:t>
                      </a:r>
                      <a:endParaRPr sz="1200" dirty="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" sz="1200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Internal AR + lender reports</a:t>
                      </a:r>
                      <a:endParaRPr sz="120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strike="noStrike" cap="none" dirty="0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Control / Risk</a:t>
                      </a:r>
                      <a:endParaRPr sz="1100" dirty="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strike="noStrike" cap="none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Customer contact; recourse</a:t>
                      </a:r>
                      <a:endParaRPr sz="110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" sz="1200" u="none" strike="noStrike" cap="none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Cash dominion; base shortfalls</a:t>
                      </a:r>
                      <a:endParaRPr sz="110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" sz="1200" dirty="0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Contract Terms</a:t>
                      </a:r>
                      <a:endParaRPr sz="1200" dirty="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" sz="1200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AR duties, minimums, exit</a:t>
                      </a:r>
                      <a:endParaRPr sz="120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n" sz="1200" dirty="0">
                          <a:solidFill>
                            <a:srgbClr val="434343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Reserves, exams, guarantees</a:t>
                      </a:r>
                      <a:endParaRPr sz="1200" dirty="0">
                        <a:solidFill>
                          <a:srgbClr val="434343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8600" marR="68600" marT="34300" marB="34300" anchor="ctr">
                    <a:lnL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715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0F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674" name="Google Shape;3674;p263"/>
          <p:cNvSpPr/>
          <p:nvPr/>
        </p:nvSpPr>
        <p:spPr>
          <a:xfrm>
            <a:off x="706006" y="4320540"/>
            <a:ext cx="8298300" cy="301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No financial covenants ≠ no contract duties. ABL financial tests vary by agreement.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75" name="Google Shape;3675;p263"/>
          <p:cNvSpPr txBox="1"/>
          <p:nvPr/>
        </p:nvSpPr>
        <p:spPr>
          <a:xfrm>
            <a:off x="305160" y="4782120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12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1" name="Google Shape;3681;p264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COVENANTS / ASSUMED NEGOTIATED COMPARISON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82" name="Google Shape;3682;p264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No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Fi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nancial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T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ests—More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B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orrower Flexibility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83" name="Google Shape;3683;p264"/>
          <p:cNvSpPr/>
          <p:nvPr/>
        </p:nvSpPr>
        <p:spPr>
          <a:xfrm>
            <a:off x="411480" y="1392174"/>
            <a:ext cx="2914800" cy="6516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8A6310"/>
              </a:buClr>
              <a:buSzPts val="3900"/>
              <a:buFont typeface="Arial"/>
              <a:buNone/>
            </a:pPr>
            <a:r>
              <a:rPr lang="en" sz="3900" b="1" i="0" u="none" strike="noStrike" cap="none">
                <a:solidFill>
                  <a:srgbClr val="C00000"/>
                </a:solidFill>
                <a:latin typeface="Poppins"/>
                <a:ea typeface="Poppins"/>
                <a:cs typeface="Poppins"/>
                <a:sym typeface="Poppins"/>
              </a:rPr>
              <a:t>NO</a:t>
            </a:r>
            <a:endParaRPr sz="1100">
              <a:solidFill>
                <a:srgbClr val="C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84" name="Google Shape;3684;p264"/>
          <p:cNvSpPr/>
          <p:nvPr/>
        </p:nvSpPr>
        <p:spPr>
          <a:xfrm>
            <a:off x="411480" y="1924087"/>
            <a:ext cx="3086100" cy="7683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700"/>
              <a:buFont typeface="Arial"/>
              <a:buNone/>
            </a:pPr>
            <a:r>
              <a:rPr lang="en" sz="1700" b="1" i="0" u="none" strike="noStrike" cap="none">
                <a:solidFill>
                  <a:srgbClr val="C00000"/>
                </a:solidFill>
                <a:latin typeface="Poppins"/>
                <a:ea typeface="Poppins"/>
                <a:cs typeface="Poppins"/>
                <a:sym typeface="Poppins"/>
              </a:rPr>
              <a:t>borrower financial</a:t>
            </a:r>
            <a:endParaRPr sz="1100">
              <a:solidFill>
                <a:srgbClr val="C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700"/>
              <a:buFont typeface="Arial"/>
              <a:buNone/>
            </a:pPr>
            <a:r>
              <a:rPr lang="en" sz="1700" b="1" i="0" u="none" strike="noStrike" cap="none">
                <a:solidFill>
                  <a:srgbClr val="C00000"/>
                </a:solidFill>
                <a:latin typeface="Poppins"/>
                <a:ea typeface="Poppins"/>
                <a:cs typeface="Poppins"/>
                <a:sym typeface="Poppins"/>
              </a:rPr>
              <a:t>maintenance covenants</a:t>
            </a:r>
            <a:endParaRPr sz="1400" i="0" u="none" strike="noStrike" cap="none">
              <a:solidFill>
                <a:srgbClr val="C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85" name="Google Shape;3685;p264"/>
          <p:cNvSpPr/>
          <p:nvPr/>
        </p:nvSpPr>
        <p:spPr>
          <a:xfrm>
            <a:off x="411480" y="3038094"/>
            <a:ext cx="29148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1100"/>
              <a:buFont typeface="Arial"/>
              <a:buNone/>
            </a:pPr>
            <a:r>
              <a:rPr lang="en" sz="11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Under assumed factoring terms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86" name="Google Shape;3686;p264"/>
          <p:cNvSpPr/>
          <p:nvPr/>
        </p:nvSpPr>
        <p:spPr>
          <a:xfrm>
            <a:off x="3634740" y="1392174"/>
            <a:ext cx="5095500" cy="21948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87" name="Google Shape;3687;p264"/>
          <p:cNvSpPr/>
          <p:nvPr/>
        </p:nvSpPr>
        <p:spPr>
          <a:xfrm>
            <a:off x="3840480" y="1488186"/>
            <a:ext cx="4677000" cy="399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latin typeface="Poppins"/>
                <a:ea typeface="Poppins"/>
                <a:cs typeface="Poppins"/>
                <a:sym typeface="Poppins"/>
              </a:rPr>
              <a:t>Compared ABL may require: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88" name="Google Shape;3688;p264"/>
          <p:cNvSpPr/>
          <p:nvPr/>
        </p:nvSpPr>
        <p:spPr>
          <a:xfrm>
            <a:off x="3840480" y="1892808"/>
            <a:ext cx="4677000" cy="260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FCC / FCCR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89" name="Google Shape;3689;p264"/>
          <p:cNvSpPr/>
          <p:nvPr/>
        </p:nvSpPr>
        <p:spPr>
          <a:xfrm>
            <a:off x="3840480" y="2153412"/>
            <a:ext cx="4677000" cy="301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Cash-flow capacity to cover fixed charges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90" name="Google Shape;3690;p264"/>
          <p:cNvSpPr/>
          <p:nvPr/>
        </p:nvSpPr>
        <p:spPr>
          <a:xfrm>
            <a:off x="3840480" y="2455164"/>
            <a:ext cx="4677000" cy="260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Debt-to-net-worth / leverage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91" name="Google Shape;3691;p264"/>
          <p:cNvSpPr/>
          <p:nvPr/>
        </p:nvSpPr>
        <p:spPr>
          <a:xfrm>
            <a:off x="3840480" y="2715768"/>
            <a:ext cx="4677000" cy="288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Debt burden relative to equity or earnings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92" name="Google Shape;3692;p264"/>
          <p:cNvSpPr/>
          <p:nvPr/>
        </p:nvSpPr>
        <p:spPr>
          <a:xfrm>
            <a:off x="3840480" y="3003804"/>
            <a:ext cx="4677000" cy="260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Minimum liquidity / net worth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93" name="Google Shape;3693;p264"/>
          <p:cNvSpPr/>
          <p:nvPr/>
        </p:nvSpPr>
        <p:spPr>
          <a:xfrm>
            <a:off x="3840480" y="3264408"/>
            <a:ext cx="4677000" cy="301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Liquidity buffer or minimum equity requirements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94" name="Google Shape;3694;p264"/>
          <p:cNvSpPr/>
          <p:nvPr/>
        </p:nvSpPr>
        <p:spPr>
          <a:xfrm>
            <a:off x="411480" y="3641598"/>
            <a:ext cx="8298300" cy="294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ABL breaches may constrain advances; contract, cure and waiver terms govern.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95" name="Google Shape;3695;p264"/>
          <p:cNvSpPr/>
          <p:nvPr/>
        </p:nvSpPr>
        <p:spPr>
          <a:xfrm>
            <a:off x="411480" y="3977640"/>
            <a:ext cx="8318700" cy="4251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96" name="Google Shape;3696;p264"/>
          <p:cNvSpPr/>
          <p:nvPr/>
        </p:nvSpPr>
        <p:spPr>
          <a:xfrm>
            <a:off x="617220" y="4011930"/>
            <a:ext cx="79071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C00000"/>
                </a:solidFill>
                <a:latin typeface="Poppins"/>
                <a:ea typeface="Poppins"/>
                <a:cs typeface="Poppins"/>
                <a:sym typeface="Poppins"/>
              </a:rPr>
              <a:t>Advantage: no financial-ratio tests as performance fluctuates.</a:t>
            </a:r>
            <a:endParaRPr sz="1100">
              <a:solidFill>
                <a:srgbClr val="C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697" name="Google Shape;3697;p264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13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3" name="Google Shape;3703;p265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TRANSPORTATION UNDERWRITING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04" name="Google Shape;3704;p265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Clean Collectible AR Drives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vailability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05" name="Google Shape;3705;p265"/>
          <p:cNvSpPr/>
          <p:nvPr/>
        </p:nvSpPr>
        <p:spPr>
          <a:xfrm>
            <a:off x="411480" y="1405890"/>
            <a:ext cx="4025700" cy="13029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06" name="Google Shape;3706;p265"/>
          <p:cNvSpPr/>
          <p:nvPr/>
        </p:nvSpPr>
        <p:spPr>
          <a:xfrm>
            <a:off x="582930" y="1543050"/>
            <a:ext cx="36828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Debtor &amp; invoice checks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07" name="Google Shape;3707;p265"/>
          <p:cNvSpPr/>
          <p:nvPr/>
        </p:nvSpPr>
        <p:spPr>
          <a:xfrm>
            <a:off x="582930" y="2023110"/>
            <a:ext cx="3682800" cy="5484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Concentration • aging • approval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Disputes • dilution • affiliate AR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08" name="Google Shape;3708;p265"/>
          <p:cNvSpPr/>
          <p:nvPr/>
        </p:nvSpPr>
        <p:spPr>
          <a:xfrm>
            <a:off x="4704588" y="1405890"/>
            <a:ext cx="4025700" cy="13029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09" name="Google Shape;3709;p265"/>
          <p:cNvSpPr/>
          <p:nvPr/>
        </p:nvSpPr>
        <p:spPr>
          <a:xfrm>
            <a:off x="4876038" y="1543050"/>
            <a:ext cx="36828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Freight deductions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10" name="Google Shape;3710;p265"/>
          <p:cNvSpPr/>
          <p:nvPr/>
        </p:nvSpPr>
        <p:spPr>
          <a:xfrm>
            <a:off x="4876038" y="2023110"/>
            <a:ext cx="3682800" cy="5484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Claims, offsets, missing POD / BOL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can reduce eligible value.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11" name="Google Shape;3711;p265"/>
          <p:cNvSpPr/>
          <p:nvPr/>
        </p:nvSpPr>
        <p:spPr>
          <a:xfrm>
            <a:off x="411480" y="2948940"/>
            <a:ext cx="4025700" cy="13029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12" name="Google Shape;3712;p265"/>
          <p:cNvSpPr/>
          <p:nvPr/>
        </p:nvSpPr>
        <p:spPr>
          <a:xfrm>
            <a:off x="582930" y="3086100"/>
            <a:ext cx="36828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Recourse limits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13" name="Google Shape;3713;p265"/>
          <p:cNvSpPr/>
          <p:nvPr/>
        </p:nvSpPr>
        <p:spPr>
          <a:xfrm>
            <a:off x="582930" y="3566160"/>
            <a:ext cx="3682800" cy="5484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Debtor insolvency coverage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is not blanket claim protection.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14" name="Google Shape;3714;p265"/>
          <p:cNvSpPr/>
          <p:nvPr/>
        </p:nvSpPr>
        <p:spPr>
          <a:xfrm>
            <a:off x="4704588" y="2948940"/>
            <a:ext cx="4025700" cy="13029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15" name="Google Shape;3715;p265"/>
          <p:cNvSpPr/>
          <p:nvPr/>
        </p:nvSpPr>
        <p:spPr>
          <a:xfrm>
            <a:off x="4876038" y="3086100"/>
            <a:ext cx="3682800" cy="3429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Liens &amp; reconciliation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16" name="Google Shape;3716;p265"/>
          <p:cNvSpPr/>
          <p:nvPr/>
        </p:nvSpPr>
        <p:spPr>
          <a:xfrm>
            <a:off x="4876038" y="3566160"/>
            <a:ext cx="3682800" cy="5484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Review liens / intercreditor terms.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Reconcile TMS, AR and cash.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17" name="Google Shape;3717;p265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14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3" name="Google Shape;3723;p266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SCENARIO INPUTS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24" name="Google Shape;3724;p266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AR Pool ≠ Facility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ommitment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25" name="Google Shape;3725;p266"/>
          <p:cNvSpPr/>
          <p:nvPr/>
        </p:nvSpPr>
        <p:spPr>
          <a:xfrm>
            <a:off x="411480" y="1474470"/>
            <a:ext cx="2585400" cy="10974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26" name="Google Shape;3726;p266"/>
          <p:cNvSpPr/>
          <p:nvPr/>
        </p:nvSpPr>
        <p:spPr>
          <a:xfrm>
            <a:off x="548640" y="1611630"/>
            <a:ext cx="2311200" cy="445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2400"/>
              <a:buFont typeface="Arial"/>
              <a:buNone/>
            </a:pPr>
            <a:r>
              <a:rPr lang="en" sz="2400" b="1" i="0" u="none" strike="noStrike" cap="none">
                <a:latin typeface="Poppins"/>
                <a:ea typeface="Poppins"/>
                <a:cs typeface="Poppins"/>
                <a:sym typeface="Poppins"/>
              </a:rPr>
              <a:t>$10m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27" name="Google Shape;3727;p266"/>
          <p:cNvSpPr/>
          <p:nvPr/>
        </p:nvSpPr>
        <p:spPr>
          <a:xfrm>
            <a:off x="548640" y="2105406"/>
            <a:ext cx="23112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Eligible AR pool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28" name="Google Shape;3728;p266"/>
          <p:cNvSpPr/>
          <p:nvPr/>
        </p:nvSpPr>
        <p:spPr>
          <a:xfrm>
            <a:off x="3278124" y="1474470"/>
            <a:ext cx="2585400" cy="10974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29" name="Google Shape;3729;p266"/>
          <p:cNvSpPr/>
          <p:nvPr/>
        </p:nvSpPr>
        <p:spPr>
          <a:xfrm>
            <a:off x="3415284" y="1611630"/>
            <a:ext cx="2311200" cy="445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2400"/>
              <a:buFont typeface="Arial"/>
              <a:buNone/>
            </a:pPr>
            <a:r>
              <a:rPr lang="en" sz="2400" b="1" i="0" u="none" strike="noStrike" cap="none">
                <a:latin typeface="Poppins"/>
                <a:ea typeface="Poppins"/>
                <a:cs typeface="Poppins"/>
                <a:sym typeface="Poppins"/>
              </a:rPr>
              <a:t>$2,500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30" name="Google Shape;3730;p266"/>
          <p:cNvSpPr/>
          <p:nvPr/>
        </p:nvSpPr>
        <p:spPr>
          <a:xfrm>
            <a:off x="3415284" y="2105406"/>
            <a:ext cx="23112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Average invoice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31" name="Google Shape;3731;p266"/>
          <p:cNvSpPr/>
          <p:nvPr/>
        </p:nvSpPr>
        <p:spPr>
          <a:xfrm>
            <a:off x="6144768" y="1474470"/>
            <a:ext cx="2585400" cy="10974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32" name="Google Shape;3732;p266"/>
          <p:cNvSpPr/>
          <p:nvPr/>
        </p:nvSpPr>
        <p:spPr>
          <a:xfrm>
            <a:off x="6281928" y="1611630"/>
            <a:ext cx="2311200" cy="445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2400"/>
              <a:buFont typeface="Arial"/>
              <a:buNone/>
            </a:pPr>
            <a:r>
              <a:rPr lang="en" sz="2400" b="1" i="0" u="none" strike="noStrike" cap="none">
                <a:latin typeface="Poppins"/>
                <a:ea typeface="Poppins"/>
                <a:cs typeface="Poppins"/>
                <a:sym typeface="Poppins"/>
              </a:rPr>
              <a:t>3,000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33" name="Google Shape;3733;p266"/>
          <p:cNvSpPr/>
          <p:nvPr/>
        </p:nvSpPr>
        <p:spPr>
          <a:xfrm>
            <a:off x="6281928" y="2105406"/>
            <a:ext cx="23112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Invoices / month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34" name="Google Shape;3734;p266"/>
          <p:cNvSpPr/>
          <p:nvPr/>
        </p:nvSpPr>
        <p:spPr>
          <a:xfrm>
            <a:off x="411480" y="2777490"/>
            <a:ext cx="82983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Main case: same eligibility; no reserves; no existing draws; sufficient facility capacity.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35" name="Google Shape;3735;p266"/>
          <p:cNvSpPr/>
          <p:nvPr/>
        </p:nvSpPr>
        <p:spPr>
          <a:xfrm>
            <a:off x="411480" y="3394710"/>
            <a:ext cx="8318700" cy="8574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36" name="Google Shape;3736;p266"/>
          <p:cNvSpPr/>
          <p:nvPr/>
        </p:nvSpPr>
        <p:spPr>
          <a:xfrm>
            <a:off x="617220" y="3483864"/>
            <a:ext cx="7886700" cy="58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 $10m commitment caps borrowing—it does not make $10m drawable.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Availability still depends on eligible collateral, reserves and current usage.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37" name="Google Shape;3737;p266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15</a:t>
            </a:fld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3" name="Google Shape;3743;p267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MAIN CASE 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44" name="Google Shape;3744;p267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latin typeface="Poppins"/>
                <a:ea typeface="Poppins"/>
                <a:cs typeface="Poppins"/>
                <a:sym typeface="Poppins"/>
              </a:rPr>
              <a:t>Factoring Releases An </a:t>
            </a:r>
            <a:r>
              <a:rPr lang="en" sz="2300" b="1" dirty="0">
                <a:latin typeface="Poppins"/>
                <a:ea typeface="Poppins"/>
                <a:cs typeface="Poppins"/>
                <a:sym typeface="Poppins"/>
              </a:rPr>
              <a:t>E</a:t>
            </a:r>
            <a:r>
              <a:rPr lang="en" sz="2300" b="1" i="0" u="none" strike="noStrike" cap="none" dirty="0">
                <a:latin typeface="Poppins"/>
                <a:ea typeface="Poppins"/>
                <a:cs typeface="Poppins"/>
                <a:sym typeface="Poppins"/>
              </a:rPr>
              <a:t>xtra $1M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45" name="Google Shape;3745;p267"/>
          <p:cNvSpPr/>
          <p:nvPr/>
        </p:nvSpPr>
        <p:spPr>
          <a:xfrm>
            <a:off x="411480" y="1234440"/>
            <a:ext cx="56922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USD millions • each complete bar = $10m eligible AR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46" name="Google Shape;3746;p267"/>
          <p:cNvSpPr/>
          <p:nvPr/>
        </p:nvSpPr>
        <p:spPr>
          <a:xfrm>
            <a:off x="1714500" y="1783080"/>
            <a:ext cx="8400" cy="19203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47" name="Google Shape;3747;p267"/>
          <p:cNvSpPr/>
          <p:nvPr/>
        </p:nvSpPr>
        <p:spPr>
          <a:xfrm>
            <a:off x="1543050" y="1474470"/>
            <a:ext cx="3429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48" name="Google Shape;3748;p267"/>
          <p:cNvSpPr/>
          <p:nvPr/>
        </p:nvSpPr>
        <p:spPr>
          <a:xfrm>
            <a:off x="2674620" y="1783080"/>
            <a:ext cx="8400" cy="19203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49" name="Google Shape;3749;p267"/>
          <p:cNvSpPr/>
          <p:nvPr/>
        </p:nvSpPr>
        <p:spPr>
          <a:xfrm>
            <a:off x="2503170" y="1474470"/>
            <a:ext cx="3429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2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50" name="Google Shape;3750;p267"/>
          <p:cNvSpPr/>
          <p:nvPr/>
        </p:nvSpPr>
        <p:spPr>
          <a:xfrm>
            <a:off x="3634740" y="1783080"/>
            <a:ext cx="8400" cy="19203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51" name="Google Shape;3751;p267"/>
          <p:cNvSpPr/>
          <p:nvPr/>
        </p:nvSpPr>
        <p:spPr>
          <a:xfrm>
            <a:off x="3463290" y="1474470"/>
            <a:ext cx="3429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4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52" name="Google Shape;3752;p267"/>
          <p:cNvSpPr/>
          <p:nvPr/>
        </p:nvSpPr>
        <p:spPr>
          <a:xfrm>
            <a:off x="4594860" y="1783080"/>
            <a:ext cx="8400" cy="19203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53" name="Google Shape;3753;p267"/>
          <p:cNvSpPr/>
          <p:nvPr/>
        </p:nvSpPr>
        <p:spPr>
          <a:xfrm>
            <a:off x="4423410" y="1474470"/>
            <a:ext cx="3429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6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54" name="Google Shape;3754;p267"/>
          <p:cNvSpPr/>
          <p:nvPr/>
        </p:nvSpPr>
        <p:spPr>
          <a:xfrm>
            <a:off x="5554980" y="1783080"/>
            <a:ext cx="8400" cy="19203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55" name="Google Shape;3755;p267"/>
          <p:cNvSpPr/>
          <p:nvPr/>
        </p:nvSpPr>
        <p:spPr>
          <a:xfrm>
            <a:off x="5383530" y="1474470"/>
            <a:ext cx="3429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8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56" name="Google Shape;3756;p267"/>
          <p:cNvSpPr/>
          <p:nvPr/>
        </p:nvSpPr>
        <p:spPr>
          <a:xfrm>
            <a:off x="6515100" y="1783080"/>
            <a:ext cx="8400" cy="19203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57" name="Google Shape;3757;p267"/>
          <p:cNvSpPr/>
          <p:nvPr/>
        </p:nvSpPr>
        <p:spPr>
          <a:xfrm>
            <a:off x="6343650" y="1474470"/>
            <a:ext cx="3429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10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58" name="Google Shape;3758;p267"/>
          <p:cNvSpPr/>
          <p:nvPr/>
        </p:nvSpPr>
        <p:spPr>
          <a:xfrm>
            <a:off x="411480" y="2057400"/>
            <a:ext cx="1234500" cy="445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Factoring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59" name="Google Shape;3759;p267"/>
          <p:cNvSpPr/>
          <p:nvPr/>
        </p:nvSpPr>
        <p:spPr>
          <a:xfrm>
            <a:off x="1714500" y="2057400"/>
            <a:ext cx="4560600" cy="480300"/>
          </a:xfrm>
          <a:prstGeom prst="rect">
            <a:avLst/>
          </a:prstGeom>
          <a:solidFill>
            <a:srgbClr val="C0000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60" name="Google Shape;3760;p267"/>
          <p:cNvSpPr/>
          <p:nvPr/>
        </p:nvSpPr>
        <p:spPr>
          <a:xfrm>
            <a:off x="6275070" y="2057400"/>
            <a:ext cx="240000" cy="480300"/>
          </a:xfrm>
          <a:prstGeom prst="rect">
            <a:avLst/>
          </a:prstGeom>
          <a:solidFill>
            <a:srgbClr val="E2E8E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61" name="Google Shape;3761;p267"/>
          <p:cNvSpPr/>
          <p:nvPr/>
        </p:nvSpPr>
        <p:spPr>
          <a:xfrm>
            <a:off x="1851660" y="2125980"/>
            <a:ext cx="42864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Advance $9.5m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62" name="Google Shape;3762;p267"/>
          <p:cNvSpPr/>
          <p:nvPr/>
        </p:nvSpPr>
        <p:spPr>
          <a:xfrm>
            <a:off x="6617970" y="2057400"/>
            <a:ext cx="1885800" cy="4803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latin typeface="Poppins"/>
                <a:ea typeface="Poppins"/>
                <a:cs typeface="Poppins"/>
                <a:sym typeface="Poppins"/>
              </a:rPr>
              <a:t>$0.5m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latin typeface="Poppins"/>
                <a:ea typeface="Poppins"/>
                <a:cs typeface="Poppins"/>
                <a:sym typeface="Poppins"/>
              </a:rPr>
              <a:t>not advanced</a:t>
            </a:r>
            <a:endParaRPr sz="14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63" name="Google Shape;3763;p267"/>
          <p:cNvSpPr/>
          <p:nvPr/>
        </p:nvSpPr>
        <p:spPr>
          <a:xfrm>
            <a:off x="411480" y="3017520"/>
            <a:ext cx="1234500" cy="445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ABL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64" name="Google Shape;3764;p267"/>
          <p:cNvSpPr/>
          <p:nvPr/>
        </p:nvSpPr>
        <p:spPr>
          <a:xfrm>
            <a:off x="1714500" y="3017520"/>
            <a:ext cx="4080600" cy="480300"/>
          </a:xfrm>
          <a:prstGeom prst="rect">
            <a:avLst/>
          </a:prstGeom>
          <a:solidFill>
            <a:srgbClr val="1A2797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65" name="Google Shape;3765;p267"/>
          <p:cNvSpPr/>
          <p:nvPr/>
        </p:nvSpPr>
        <p:spPr>
          <a:xfrm>
            <a:off x="5795010" y="3017520"/>
            <a:ext cx="720000" cy="480300"/>
          </a:xfrm>
          <a:prstGeom prst="rect">
            <a:avLst/>
          </a:prstGeom>
          <a:solidFill>
            <a:srgbClr val="E2E8E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66" name="Google Shape;3766;p267"/>
          <p:cNvSpPr/>
          <p:nvPr/>
        </p:nvSpPr>
        <p:spPr>
          <a:xfrm>
            <a:off x="1851660" y="3086100"/>
            <a:ext cx="38061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Advance $8.5m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67" name="Google Shape;3767;p267"/>
          <p:cNvSpPr/>
          <p:nvPr/>
        </p:nvSpPr>
        <p:spPr>
          <a:xfrm>
            <a:off x="6617970" y="3017520"/>
            <a:ext cx="1885800" cy="4803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latin typeface="Poppins"/>
                <a:ea typeface="Poppins"/>
                <a:cs typeface="Poppins"/>
                <a:sym typeface="Poppins"/>
              </a:rPr>
              <a:t>$1.5m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latin typeface="Poppins"/>
                <a:ea typeface="Poppins"/>
                <a:cs typeface="Poppins"/>
                <a:sym typeface="Poppins"/>
              </a:rPr>
              <a:t>not advanced</a:t>
            </a:r>
            <a:endParaRPr sz="14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68" name="Google Shape;3768;p267"/>
          <p:cNvSpPr/>
          <p:nvPr/>
        </p:nvSpPr>
        <p:spPr>
          <a:xfrm>
            <a:off x="1714500" y="1769364"/>
            <a:ext cx="17100" cy="1920300"/>
          </a:xfrm>
          <a:prstGeom prst="rect">
            <a:avLst/>
          </a:prstGeom>
          <a:solidFill>
            <a:srgbClr val="10283F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69" name="Google Shape;3769;p267"/>
          <p:cNvSpPr/>
          <p:nvPr/>
        </p:nvSpPr>
        <p:spPr>
          <a:xfrm>
            <a:off x="411480" y="3874770"/>
            <a:ext cx="8298300" cy="445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5% factor holdback = $500k  •  15% ABL unadvanced collateral = $1.5m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70" name="Google Shape;3770;p267"/>
          <p:cNvSpPr/>
          <p:nvPr/>
        </p:nvSpPr>
        <p:spPr>
          <a:xfrm>
            <a:off x="411480" y="4320540"/>
            <a:ext cx="82983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Neither amount is a fee. ABL unadvanced collateral is not a segregated cash reserve.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71" name="Google Shape;3771;p267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16</a:t>
            </a:fld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7" name="Google Shape;3777;p268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INVOICE ECONOMICS / FLOW VS STOCK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78" name="Google Shape;3778;p268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Invoice Flow ≠ Outstanding AR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79" name="Google Shape;3779;p268"/>
          <p:cNvSpPr/>
          <p:nvPr/>
        </p:nvSpPr>
        <p:spPr>
          <a:xfrm>
            <a:off x="411480" y="1440180"/>
            <a:ext cx="4025700" cy="26745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80" name="Google Shape;3780;p268"/>
          <p:cNvSpPr/>
          <p:nvPr/>
        </p:nvSpPr>
        <p:spPr>
          <a:xfrm>
            <a:off x="582930" y="1577340"/>
            <a:ext cx="36828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One $2,500 invoice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81" name="Google Shape;3781;p268"/>
          <p:cNvSpPr/>
          <p:nvPr/>
        </p:nvSpPr>
        <p:spPr>
          <a:xfrm>
            <a:off x="582930" y="2057400"/>
            <a:ext cx="3682800" cy="19203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Factoring advance: $2,375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ABL advance: $2,125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Difference: $250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Initial factor holdback: $125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82" name="Google Shape;3782;p268"/>
          <p:cNvSpPr/>
          <p:nvPr/>
        </p:nvSpPr>
        <p:spPr>
          <a:xfrm>
            <a:off x="4766310" y="1453896"/>
            <a:ext cx="3771900" cy="4803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2900"/>
              <a:buFont typeface="Arial"/>
              <a:buNone/>
            </a:pPr>
            <a:r>
              <a:rPr lang="en" sz="2900" b="1" i="0" u="none" strike="noStrike" cap="none">
                <a:latin typeface="Poppins"/>
                <a:ea typeface="Poppins"/>
                <a:cs typeface="Poppins"/>
                <a:sym typeface="Poppins"/>
              </a:rPr>
              <a:t>$7.5m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83" name="Google Shape;3783;p268"/>
          <p:cNvSpPr/>
          <p:nvPr/>
        </p:nvSpPr>
        <p:spPr>
          <a:xfrm>
            <a:off x="4766310" y="2016252"/>
            <a:ext cx="3771900" cy="3771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Monthly invoice flow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84" name="Google Shape;3784;p268"/>
          <p:cNvSpPr/>
          <p:nvPr/>
        </p:nvSpPr>
        <p:spPr>
          <a:xfrm>
            <a:off x="4766310" y="2516886"/>
            <a:ext cx="3703200" cy="788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500"/>
              <a:buFont typeface="Arial"/>
              <a:buNone/>
            </a:pPr>
            <a:r>
              <a:rPr lang="en" sz="15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$90m annual invoice flow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500"/>
              <a:buFont typeface="Arial"/>
              <a:buNone/>
            </a:pPr>
            <a:r>
              <a:rPr lang="en" sz="15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if volume stays constant all year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85" name="Google Shape;3785;p268"/>
          <p:cNvSpPr/>
          <p:nvPr/>
        </p:nvSpPr>
        <p:spPr>
          <a:xfrm>
            <a:off x="4766310" y="3463290"/>
            <a:ext cx="3703200" cy="685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$10m AR stock ≈ 4,000 invoices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≈ 40 days implied DSO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86" name="Google Shape;3786;p268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17</a:t>
            </a:fld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2" name="Google Shape;3792;p269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ELIGIBILITY SENSITIVITY </a:t>
            </a:r>
            <a:r>
              <a:rPr lang="en" sz="300" i="0" u="none" strike="noStrike" cap="none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6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93" name="Google Shape;3793;p269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Eligibility Erosion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uts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B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oth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ptions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94" name="Google Shape;3794;p269"/>
          <p:cNvSpPr/>
          <p:nvPr/>
        </p:nvSpPr>
        <p:spPr>
          <a:xfrm>
            <a:off x="411480" y="1248156"/>
            <a:ext cx="7338300" cy="308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Same $10m gross AR pool • identical eligibility for comparison only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95" name="Google Shape;3795;p269"/>
          <p:cNvSpPr/>
          <p:nvPr/>
        </p:nvSpPr>
        <p:spPr>
          <a:xfrm>
            <a:off x="891540" y="4046220"/>
            <a:ext cx="4800600" cy="84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96" name="Google Shape;3796;p269"/>
          <p:cNvSpPr/>
          <p:nvPr/>
        </p:nvSpPr>
        <p:spPr>
          <a:xfrm>
            <a:off x="425196" y="3909060"/>
            <a:ext cx="3429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97" name="Google Shape;3797;p269"/>
          <p:cNvSpPr/>
          <p:nvPr/>
        </p:nvSpPr>
        <p:spPr>
          <a:xfrm>
            <a:off x="891540" y="3621024"/>
            <a:ext cx="4800600" cy="84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98" name="Google Shape;3798;p269"/>
          <p:cNvSpPr/>
          <p:nvPr/>
        </p:nvSpPr>
        <p:spPr>
          <a:xfrm>
            <a:off x="425196" y="3483864"/>
            <a:ext cx="3429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2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799" name="Google Shape;3799;p269"/>
          <p:cNvSpPr/>
          <p:nvPr/>
        </p:nvSpPr>
        <p:spPr>
          <a:xfrm>
            <a:off x="891540" y="3195828"/>
            <a:ext cx="4800600" cy="84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00" name="Google Shape;3800;p269"/>
          <p:cNvSpPr/>
          <p:nvPr/>
        </p:nvSpPr>
        <p:spPr>
          <a:xfrm>
            <a:off x="425196" y="3058668"/>
            <a:ext cx="3429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4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01" name="Google Shape;3801;p269"/>
          <p:cNvSpPr/>
          <p:nvPr/>
        </p:nvSpPr>
        <p:spPr>
          <a:xfrm>
            <a:off x="891540" y="2770632"/>
            <a:ext cx="4800600" cy="84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02" name="Google Shape;3802;p269"/>
          <p:cNvSpPr/>
          <p:nvPr/>
        </p:nvSpPr>
        <p:spPr>
          <a:xfrm>
            <a:off x="425196" y="2633472"/>
            <a:ext cx="3429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6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03" name="Google Shape;3803;p269"/>
          <p:cNvSpPr/>
          <p:nvPr/>
        </p:nvSpPr>
        <p:spPr>
          <a:xfrm>
            <a:off x="891540" y="2345436"/>
            <a:ext cx="4800600" cy="84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04" name="Google Shape;3804;p269"/>
          <p:cNvSpPr/>
          <p:nvPr/>
        </p:nvSpPr>
        <p:spPr>
          <a:xfrm>
            <a:off x="425196" y="2208276"/>
            <a:ext cx="3429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8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05" name="Google Shape;3805;p269"/>
          <p:cNvSpPr/>
          <p:nvPr/>
        </p:nvSpPr>
        <p:spPr>
          <a:xfrm>
            <a:off x="891540" y="1920240"/>
            <a:ext cx="4800600" cy="84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06" name="Google Shape;3806;p269"/>
          <p:cNvSpPr/>
          <p:nvPr/>
        </p:nvSpPr>
        <p:spPr>
          <a:xfrm>
            <a:off x="425196" y="1783080"/>
            <a:ext cx="3429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10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07" name="Google Shape;3807;p269"/>
          <p:cNvSpPr/>
          <p:nvPr/>
        </p:nvSpPr>
        <p:spPr>
          <a:xfrm>
            <a:off x="411480" y="1529334"/>
            <a:ext cx="20574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Advance (USD m)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08" name="Google Shape;3808;p269"/>
          <p:cNvSpPr/>
          <p:nvPr/>
        </p:nvSpPr>
        <p:spPr>
          <a:xfrm>
            <a:off x="1131570" y="2026539"/>
            <a:ext cx="329100" cy="2019600"/>
          </a:xfrm>
          <a:prstGeom prst="rect">
            <a:avLst/>
          </a:prstGeom>
          <a:solidFill>
            <a:srgbClr val="C0000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09" name="Google Shape;3809;p269"/>
          <p:cNvSpPr/>
          <p:nvPr/>
        </p:nvSpPr>
        <p:spPr>
          <a:xfrm>
            <a:off x="1035558" y="1738503"/>
            <a:ext cx="521100" cy="246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latin typeface="Poppins"/>
                <a:ea typeface="Poppins"/>
                <a:cs typeface="Poppins"/>
                <a:sym typeface="Poppins"/>
              </a:rPr>
              <a:t>9.5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10" name="Google Shape;3810;p269"/>
          <p:cNvSpPr/>
          <p:nvPr/>
        </p:nvSpPr>
        <p:spPr>
          <a:xfrm>
            <a:off x="1543050" y="2239137"/>
            <a:ext cx="329100" cy="1806900"/>
          </a:xfrm>
          <a:prstGeom prst="rect">
            <a:avLst/>
          </a:prstGeom>
          <a:solidFill>
            <a:srgbClr val="1543C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11" name="Google Shape;3811;p269"/>
          <p:cNvSpPr/>
          <p:nvPr/>
        </p:nvSpPr>
        <p:spPr>
          <a:xfrm>
            <a:off x="1447038" y="1951101"/>
            <a:ext cx="521100" cy="246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8.5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12" name="Google Shape;3812;p269"/>
          <p:cNvSpPr/>
          <p:nvPr/>
        </p:nvSpPr>
        <p:spPr>
          <a:xfrm>
            <a:off x="1062990" y="4135374"/>
            <a:ext cx="857400" cy="260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1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100%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13" name="Google Shape;3813;p269"/>
          <p:cNvSpPr/>
          <p:nvPr/>
        </p:nvSpPr>
        <p:spPr>
          <a:xfrm>
            <a:off x="2311146" y="2228507"/>
            <a:ext cx="329100" cy="1817700"/>
          </a:xfrm>
          <a:prstGeom prst="rect">
            <a:avLst/>
          </a:prstGeom>
          <a:solidFill>
            <a:srgbClr val="C0000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14" name="Google Shape;3814;p269"/>
          <p:cNvSpPr/>
          <p:nvPr/>
        </p:nvSpPr>
        <p:spPr>
          <a:xfrm>
            <a:off x="2215134" y="1940471"/>
            <a:ext cx="521100" cy="246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latin typeface="Poppins"/>
                <a:ea typeface="Poppins"/>
                <a:cs typeface="Poppins"/>
                <a:sym typeface="Poppins"/>
              </a:rPr>
              <a:t>8.55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15" name="Google Shape;3815;p269"/>
          <p:cNvSpPr/>
          <p:nvPr/>
        </p:nvSpPr>
        <p:spPr>
          <a:xfrm>
            <a:off x="2722626" y="2419845"/>
            <a:ext cx="329100" cy="1626300"/>
          </a:xfrm>
          <a:prstGeom prst="rect">
            <a:avLst/>
          </a:prstGeom>
          <a:solidFill>
            <a:srgbClr val="1543C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16" name="Google Shape;3816;p269"/>
          <p:cNvSpPr/>
          <p:nvPr/>
        </p:nvSpPr>
        <p:spPr>
          <a:xfrm>
            <a:off x="2626614" y="2131809"/>
            <a:ext cx="521100" cy="246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7.65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17" name="Google Shape;3817;p269"/>
          <p:cNvSpPr/>
          <p:nvPr/>
        </p:nvSpPr>
        <p:spPr>
          <a:xfrm>
            <a:off x="2242566" y="4135374"/>
            <a:ext cx="857400" cy="260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1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90%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18" name="Google Shape;3818;p269"/>
          <p:cNvSpPr/>
          <p:nvPr/>
        </p:nvSpPr>
        <p:spPr>
          <a:xfrm>
            <a:off x="3490722" y="2430476"/>
            <a:ext cx="329100" cy="1615800"/>
          </a:xfrm>
          <a:prstGeom prst="rect">
            <a:avLst/>
          </a:prstGeom>
          <a:solidFill>
            <a:srgbClr val="C0000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19" name="Google Shape;3819;p269"/>
          <p:cNvSpPr/>
          <p:nvPr/>
        </p:nvSpPr>
        <p:spPr>
          <a:xfrm>
            <a:off x="3394710" y="2142440"/>
            <a:ext cx="521100" cy="246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latin typeface="Poppins"/>
                <a:ea typeface="Poppins"/>
                <a:cs typeface="Poppins"/>
                <a:sym typeface="Poppins"/>
              </a:rPr>
              <a:t>7.6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20" name="Google Shape;3820;p269"/>
          <p:cNvSpPr/>
          <p:nvPr/>
        </p:nvSpPr>
        <p:spPr>
          <a:xfrm>
            <a:off x="3902202" y="2600554"/>
            <a:ext cx="329100" cy="1445700"/>
          </a:xfrm>
          <a:prstGeom prst="rect">
            <a:avLst/>
          </a:prstGeom>
          <a:solidFill>
            <a:srgbClr val="1543C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21" name="Google Shape;3821;p269"/>
          <p:cNvSpPr/>
          <p:nvPr/>
        </p:nvSpPr>
        <p:spPr>
          <a:xfrm>
            <a:off x="3806190" y="2312518"/>
            <a:ext cx="521100" cy="246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6.8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22" name="Google Shape;3822;p269"/>
          <p:cNvSpPr/>
          <p:nvPr/>
        </p:nvSpPr>
        <p:spPr>
          <a:xfrm>
            <a:off x="3422142" y="4135374"/>
            <a:ext cx="857400" cy="260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1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80%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23" name="Google Shape;3823;p269"/>
          <p:cNvSpPr/>
          <p:nvPr/>
        </p:nvSpPr>
        <p:spPr>
          <a:xfrm>
            <a:off x="4670298" y="2632443"/>
            <a:ext cx="329100" cy="1413600"/>
          </a:xfrm>
          <a:prstGeom prst="rect">
            <a:avLst/>
          </a:prstGeom>
          <a:solidFill>
            <a:srgbClr val="C0000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24" name="Google Shape;3824;p269"/>
          <p:cNvSpPr/>
          <p:nvPr/>
        </p:nvSpPr>
        <p:spPr>
          <a:xfrm>
            <a:off x="4574286" y="2344407"/>
            <a:ext cx="521100" cy="246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latin typeface="Poppins"/>
                <a:ea typeface="Poppins"/>
                <a:cs typeface="Poppins"/>
                <a:sym typeface="Poppins"/>
              </a:rPr>
              <a:t>6.65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25" name="Google Shape;3825;p269"/>
          <p:cNvSpPr/>
          <p:nvPr/>
        </p:nvSpPr>
        <p:spPr>
          <a:xfrm>
            <a:off x="5081778" y="2781262"/>
            <a:ext cx="329100" cy="1265100"/>
          </a:xfrm>
          <a:prstGeom prst="rect">
            <a:avLst/>
          </a:prstGeom>
          <a:solidFill>
            <a:srgbClr val="1543C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26" name="Google Shape;3826;p269"/>
          <p:cNvSpPr/>
          <p:nvPr/>
        </p:nvSpPr>
        <p:spPr>
          <a:xfrm>
            <a:off x="4985766" y="2493226"/>
            <a:ext cx="521100" cy="246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5.95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27" name="Google Shape;3827;p269"/>
          <p:cNvSpPr/>
          <p:nvPr/>
        </p:nvSpPr>
        <p:spPr>
          <a:xfrm>
            <a:off x="4601718" y="4135374"/>
            <a:ext cx="857400" cy="260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1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70%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28" name="Google Shape;3828;p269"/>
          <p:cNvSpPr/>
          <p:nvPr/>
        </p:nvSpPr>
        <p:spPr>
          <a:xfrm>
            <a:off x="6035040" y="1837944"/>
            <a:ext cx="171600" cy="171600"/>
          </a:xfrm>
          <a:prstGeom prst="rect">
            <a:avLst/>
          </a:prstGeom>
          <a:solidFill>
            <a:schemeClr val="dk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29" name="Google Shape;3829;p269"/>
          <p:cNvSpPr/>
          <p:nvPr/>
        </p:nvSpPr>
        <p:spPr>
          <a:xfrm>
            <a:off x="6275070" y="1769364"/>
            <a:ext cx="21948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Factoring at 95%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30" name="Google Shape;3830;p269"/>
          <p:cNvSpPr/>
          <p:nvPr/>
        </p:nvSpPr>
        <p:spPr>
          <a:xfrm>
            <a:off x="6035040" y="2215134"/>
            <a:ext cx="171600" cy="171600"/>
          </a:xfrm>
          <a:prstGeom prst="rect">
            <a:avLst/>
          </a:prstGeom>
          <a:solidFill>
            <a:srgbClr val="1543C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31" name="Google Shape;3831;p269"/>
          <p:cNvSpPr/>
          <p:nvPr/>
        </p:nvSpPr>
        <p:spPr>
          <a:xfrm>
            <a:off x="6275070" y="2146554"/>
            <a:ext cx="21948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ABL at 85%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32" name="Google Shape;3832;p269"/>
          <p:cNvSpPr/>
          <p:nvPr/>
        </p:nvSpPr>
        <p:spPr>
          <a:xfrm>
            <a:off x="6035040" y="2756916"/>
            <a:ext cx="2695200" cy="15771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33" name="Google Shape;3833;p269"/>
          <p:cNvSpPr/>
          <p:nvPr/>
        </p:nvSpPr>
        <p:spPr>
          <a:xfrm>
            <a:off x="6206490" y="2894076"/>
            <a:ext cx="23523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At 70% eligibility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34" name="Google Shape;3834;p269"/>
          <p:cNvSpPr/>
          <p:nvPr/>
        </p:nvSpPr>
        <p:spPr>
          <a:xfrm>
            <a:off x="6196315" y="3401311"/>
            <a:ext cx="2352300" cy="823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Factoring: $6.65m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ABL: $5.95m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Liquidity gap: $700k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35" name="Google Shape;3835;p269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18</a:t>
            </a:fld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1" name="Google Shape;3841;p270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DSO STRESS</a:t>
            </a:r>
            <a:r>
              <a:rPr lang="en" sz="300" i="0" u="none" strike="noStrike" cap="none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6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42" name="Google Shape;3842;p270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Commitment Caps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onstrain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xtra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B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orrowing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43" name="Google Shape;3843;p270"/>
          <p:cNvSpPr/>
          <p:nvPr/>
        </p:nvSpPr>
        <p:spPr>
          <a:xfrm>
            <a:off x="411480" y="1248156"/>
            <a:ext cx="8023800" cy="308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$7.5m monthly billings • $10m commitment each • all AR eligible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44" name="Google Shape;3844;p270"/>
          <p:cNvSpPr/>
          <p:nvPr/>
        </p:nvSpPr>
        <p:spPr>
          <a:xfrm>
            <a:off x="1097280" y="4011930"/>
            <a:ext cx="4114800" cy="84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45" name="Google Shape;3845;p270"/>
          <p:cNvSpPr/>
          <p:nvPr/>
        </p:nvSpPr>
        <p:spPr>
          <a:xfrm>
            <a:off x="480060" y="3881628"/>
            <a:ext cx="4803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46" name="Google Shape;3846;p270"/>
          <p:cNvSpPr/>
          <p:nvPr/>
        </p:nvSpPr>
        <p:spPr>
          <a:xfrm>
            <a:off x="1097280" y="3627882"/>
            <a:ext cx="4114800" cy="84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47" name="Google Shape;3847;p270"/>
          <p:cNvSpPr/>
          <p:nvPr/>
        </p:nvSpPr>
        <p:spPr>
          <a:xfrm>
            <a:off x="480060" y="3497580"/>
            <a:ext cx="4803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2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48" name="Google Shape;3848;p270"/>
          <p:cNvSpPr/>
          <p:nvPr/>
        </p:nvSpPr>
        <p:spPr>
          <a:xfrm>
            <a:off x="1097280" y="3243834"/>
            <a:ext cx="4114800" cy="84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49" name="Google Shape;3849;p270"/>
          <p:cNvSpPr/>
          <p:nvPr/>
        </p:nvSpPr>
        <p:spPr>
          <a:xfrm>
            <a:off x="480060" y="3113532"/>
            <a:ext cx="4803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4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50" name="Google Shape;3850;p270"/>
          <p:cNvSpPr/>
          <p:nvPr/>
        </p:nvSpPr>
        <p:spPr>
          <a:xfrm>
            <a:off x="1097280" y="2859786"/>
            <a:ext cx="4114800" cy="84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51" name="Google Shape;3851;p270"/>
          <p:cNvSpPr/>
          <p:nvPr/>
        </p:nvSpPr>
        <p:spPr>
          <a:xfrm>
            <a:off x="480060" y="2729484"/>
            <a:ext cx="4803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6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52" name="Google Shape;3852;p270"/>
          <p:cNvSpPr/>
          <p:nvPr/>
        </p:nvSpPr>
        <p:spPr>
          <a:xfrm>
            <a:off x="1097280" y="2475738"/>
            <a:ext cx="4114800" cy="84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53" name="Google Shape;3853;p270"/>
          <p:cNvSpPr/>
          <p:nvPr/>
        </p:nvSpPr>
        <p:spPr>
          <a:xfrm>
            <a:off x="480060" y="2345436"/>
            <a:ext cx="4803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8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54" name="Google Shape;3854;p270"/>
          <p:cNvSpPr/>
          <p:nvPr/>
        </p:nvSpPr>
        <p:spPr>
          <a:xfrm>
            <a:off x="1097280" y="2091690"/>
            <a:ext cx="4114800" cy="8400"/>
          </a:xfrm>
          <a:prstGeom prst="rect">
            <a:avLst/>
          </a:prstGeom>
          <a:solidFill>
            <a:srgbClr val="CAD5D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55" name="Google Shape;3855;p270"/>
          <p:cNvSpPr/>
          <p:nvPr/>
        </p:nvSpPr>
        <p:spPr>
          <a:xfrm>
            <a:off x="480060" y="1961388"/>
            <a:ext cx="4803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10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56" name="Google Shape;3856;p270"/>
          <p:cNvSpPr/>
          <p:nvPr/>
        </p:nvSpPr>
        <p:spPr>
          <a:xfrm>
            <a:off x="411480" y="1570482"/>
            <a:ext cx="20574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Availability (USD m)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57" name="Google Shape;3857;p270"/>
          <p:cNvSpPr/>
          <p:nvPr/>
        </p:nvSpPr>
        <p:spPr>
          <a:xfrm rot="-1103389">
            <a:off x="1060336" y="2403770"/>
            <a:ext cx="1445414" cy="24002"/>
          </a:xfrm>
          <a:prstGeom prst="rect">
            <a:avLst/>
          </a:prstGeom>
          <a:solidFill>
            <a:schemeClr val="dk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58" name="Google Shape;3858;p270"/>
          <p:cNvSpPr/>
          <p:nvPr/>
        </p:nvSpPr>
        <p:spPr>
          <a:xfrm rot="-478118">
            <a:off x="2465523" y="2127704"/>
            <a:ext cx="692487" cy="24226"/>
          </a:xfrm>
          <a:prstGeom prst="rect">
            <a:avLst/>
          </a:prstGeom>
          <a:solidFill>
            <a:schemeClr val="dk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59" name="Google Shape;3859;p270"/>
          <p:cNvSpPr/>
          <p:nvPr/>
        </p:nvSpPr>
        <p:spPr>
          <a:xfrm>
            <a:off x="3154680" y="2079689"/>
            <a:ext cx="2057400" cy="24000"/>
          </a:xfrm>
          <a:prstGeom prst="rect">
            <a:avLst/>
          </a:prstGeom>
          <a:solidFill>
            <a:schemeClr val="dk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60" name="Google Shape;3860;p270"/>
          <p:cNvSpPr/>
          <p:nvPr/>
        </p:nvSpPr>
        <p:spPr>
          <a:xfrm>
            <a:off x="1059561" y="2606040"/>
            <a:ext cx="75300" cy="75300"/>
          </a:xfrm>
          <a:prstGeom prst="ellipse">
            <a:avLst/>
          </a:prstGeom>
          <a:solidFill>
            <a:schemeClr val="dk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61" name="Google Shape;3861;p270"/>
          <p:cNvSpPr/>
          <p:nvPr/>
        </p:nvSpPr>
        <p:spPr>
          <a:xfrm>
            <a:off x="2431161" y="2149983"/>
            <a:ext cx="75300" cy="75300"/>
          </a:xfrm>
          <a:prstGeom prst="ellipse">
            <a:avLst/>
          </a:prstGeom>
          <a:solidFill>
            <a:schemeClr val="dk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62" name="Google Shape;3862;p270"/>
          <p:cNvSpPr/>
          <p:nvPr/>
        </p:nvSpPr>
        <p:spPr>
          <a:xfrm>
            <a:off x="3116961" y="2053971"/>
            <a:ext cx="75300" cy="75300"/>
          </a:xfrm>
          <a:prstGeom prst="ellipse">
            <a:avLst/>
          </a:prstGeom>
          <a:solidFill>
            <a:schemeClr val="dk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63" name="Google Shape;3863;p270"/>
          <p:cNvSpPr/>
          <p:nvPr/>
        </p:nvSpPr>
        <p:spPr>
          <a:xfrm>
            <a:off x="5174361" y="2053971"/>
            <a:ext cx="75300" cy="75300"/>
          </a:xfrm>
          <a:prstGeom prst="ellipse">
            <a:avLst/>
          </a:prstGeom>
          <a:solidFill>
            <a:srgbClr val="05636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64" name="Google Shape;3864;p270"/>
          <p:cNvSpPr/>
          <p:nvPr/>
        </p:nvSpPr>
        <p:spPr>
          <a:xfrm rot="-993947">
            <a:off x="1067610" y="2571769"/>
            <a:ext cx="1430996" cy="24109"/>
          </a:xfrm>
          <a:prstGeom prst="rect">
            <a:avLst/>
          </a:prstGeom>
          <a:solidFill>
            <a:srgbClr val="10283F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65" name="Google Shape;3865;p270"/>
          <p:cNvSpPr/>
          <p:nvPr/>
        </p:nvSpPr>
        <p:spPr>
          <a:xfrm rot="-993947">
            <a:off x="2454058" y="2265718"/>
            <a:ext cx="715498" cy="24109"/>
          </a:xfrm>
          <a:prstGeom prst="rect">
            <a:avLst/>
          </a:prstGeom>
          <a:solidFill>
            <a:srgbClr val="10283F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66" name="Google Shape;3866;p270"/>
          <p:cNvSpPr/>
          <p:nvPr/>
        </p:nvSpPr>
        <p:spPr>
          <a:xfrm rot="-140279">
            <a:off x="3153783" y="2121701"/>
            <a:ext cx="2059114" cy="24017"/>
          </a:xfrm>
          <a:prstGeom prst="rect">
            <a:avLst/>
          </a:prstGeom>
          <a:solidFill>
            <a:srgbClr val="10283F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67" name="Google Shape;3867;p270"/>
          <p:cNvSpPr/>
          <p:nvPr/>
        </p:nvSpPr>
        <p:spPr>
          <a:xfrm>
            <a:off x="1059561" y="2750058"/>
            <a:ext cx="75300" cy="75300"/>
          </a:xfrm>
          <a:prstGeom prst="ellipse">
            <a:avLst/>
          </a:prstGeom>
          <a:solidFill>
            <a:srgbClr val="10283F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68" name="Google Shape;3868;p270"/>
          <p:cNvSpPr/>
          <p:nvPr/>
        </p:nvSpPr>
        <p:spPr>
          <a:xfrm>
            <a:off x="2431161" y="2342007"/>
            <a:ext cx="75300" cy="75300"/>
          </a:xfrm>
          <a:prstGeom prst="ellipse">
            <a:avLst/>
          </a:prstGeom>
          <a:solidFill>
            <a:srgbClr val="10283F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69" name="Google Shape;3869;p270"/>
          <p:cNvSpPr/>
          <p:nvPr/>
        </p:nvSpPr>
        <p:spPr>
          <a:xfrm>
            <a:off x="3116961" y="2137982"/>
            <a:ext cx="75300" cy="75300"/>
          </a:xfrm>
          <a:prstGeom prst="ellipse">
            <a:avLst/>
          </a:prstGeom>
          <a:solidFill>
            <a:srgbClr val="10283F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70" name="Google Shape;3870;p270"/>
          <p:cNvSpPr/>
          <p:nvPr/>
        </p:nvSpPr>
        <p:spPr>
          <a:xfrm>
            <a:off x="5174361" y="2053971"/>
            <a:ext cx="75300" cy="75300"/>
          </a:xfrm>
          <a:prstGeom prst="ellipse">
            <a:avLst/>
          </a:prstGeom>
          <a:solidFill>
            <a:schemeClr val="dk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71" name="Google Shape;3871;p270"/>
          <p:cNvSpPr/>
          <p:nvPr/>
        </p:nvSpPr>
        <p:spPr>
          <a:xfrm>
            <a:off x="857250" y="4128516"/>
            <a:ext cx="480300" cy="260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100"/>
              <a:buFont typeface="Arial"/>
              <a:buNone/>
            </a:pPr>
            <a:r>
              <a:rPr lang="en" sz="11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30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72" name="Google Shape;3872;p270"/>
          <p:cNvSpPr/>
          <p:nvPr/>
        </p:nvSpPr>
        <p:spPr>
          <a:xfrm>
            <a:off x="1028700" y="2307717"/>
            <a:ext cx="8916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solidFill>
                  <a:srgbClr val="05636C"/>
                </a:solidFill>
                <a:latin typeface="Poppins"/>
                <a:ea typeface="Poppins"/>
                <a:cs typeface="Poppins"/>
                <a:sym typeface="Poppins"/>
              </a:rPr>
              <a:t>7.125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73" name="Google Shape;3873;p270"/>
          <p:cNvSpPr/>
          <p:nvPr/>
        </p:nvSpPr>
        <p:spPr>
          <a:xfrm>
            <a:off x="1028700" y="2870073"/>
            <a:ext cx="8916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6.375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74" name="Google Shape;3874;p270"/>
          <p:cNvSpPr/>
          <p:nvPr/>
        </p:nvSpPr>
        <p:spPr>
          <a:xfrm>
            <a:off x="2228850" y="4128516"/>
            <a:ext cx="480300" cy="260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100"/>
              <a:buFont typeface="Arial"/>
              <a:buNone/>
            </a:pPr>
            <a:r>
              <a:rPr lang="en" sz="11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40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75" name="Google Shape;3875;p270"/>
          <p:cNvSpPr/>
          <p:nvPr/>
        </p:nvSpPr>
        <p:spPr>
          <a:xfrm>
            <a:off x="2105406" y="1851660"/>
            <a:ext cx="7269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solidFill>
                  <a:srgbClr val="05636C"/>
                </a:solidFill>
                <a:latin typeface="Poppins"/>
                <a:ea typeface="Poppins"/>
                <a:cs typeface="Poppins"/>
                <a:sym typeface="Poppins"/>
              </a:rPr>
              <a:t>9.5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76" name="Google Shape;3876;p270"/>
          <p:cNvSpPr/>
          <p:nvPr/>
        </p:nvSpPr>
        <p:spPr>
          <a:xfrm>
            <a:off x="2091690" y="2462022"/>
            <a:ext cx="754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8.5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77" name="Google Shape;3877;p270"/>
          <p:cNvSpPr/>
          <p:nvPr/>
        </p:nvSpPr>
        <p:spPr>
          <a:xfrm>
            <a:off x="2914650" y="4128516"/>
            <a:ext cx="480300" cy="260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100"/>
              <a:buFont typeface="Arial"/>
              <a:buNone/>
            </a:pPr>
            <a:r>
              <a:rPr lang="en" sz="11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45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78" name="Google Shape;3878;p270"/>
          <p:cNvSpPr/>
          <p:nvPr/>
        </p:nvSpPr>
        <p:spPr>
          <a:xfrm>
            <a:off x="2791206" y="1755648"/>
            <a:ext cx="7269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solidFill>
                  <a:srgbClr val="05636C"/>
                </a:solidFill>
                <a:latin typeface="Poppins"/>
                <a:ea typeface="Poppins"/>
                <a:cs typeface="Poppins"/>
                <a:sym typeface="Poppins"/>
              </a:rPr>
              <a:t>10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79" name="Google Shape;3879;p270"/>
          <p:cNvSpPr/>
          <p:nvPr/>
        </p:nvSpPr>
        <p:spPr>
          <a:xfrm>
            <a:off x="2777490" y="2257997"/>
            <a:ext cx="754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9.5625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80" name="Google Shape;3880;p270"/>
          <p:cNvSpPr/>
          <p:nvPr/>
        </p:nvSpPr>
        <p:spPr>
          <a:xfrm>
            <a:off x="4972050" y="4128516"/>
            <a:ext cx="480300" cy="2607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100"/>
              <a:buFont typeface="Arial"/>
              <a:buNone/>
            </a:pPr>
            <a:r>
              <a:rPr lang="en" sz="11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60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81" name="Google Shape;3881;p270"/>
          <p:cNvSpPr/>
          <p:nvPr/>
        </p:nvSpPr>
        <p:spPr>
          <a:xfrm>
            <a:off x="4903470" y="1735074"/>
            <a:ext cx="6858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900"/>
              <a:buFont typeface="Arial"/>
              <a:buNone/>
            </a:pPr>
            <a:r>
              <a:rPr lang="en" sz="9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10 / 10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82" name="Google Shape;3882;p270"/>
          <p:cNvSpPr/>
          <p:nvPr/>
        </p:nvSpPr>
        <p:spPr>
          <a:xfrm>
            <a:off x="2194560" y="4423410"/>
            <a:ext cx="3154800" cy="288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Implied DSO (days; 30-day month)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83" name="Google Shape;3883;p270"/>
          <p:cNvSpPr/>
          <p:nvPr/>
        </p:nvSpPr>
        <p:spPr>
          <a:xfrm>
            <a:off x="5863590" y="1851660"/>
            <a:ext cx="171600" cy="171600"/>
          </a:xfrm>
          <a:prstGeom prst="rect">
            <a:avLst/>
          </a:prstGeom>
          <a:solidFill>
            <a:schemeClr val="dk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84" name="Google Shape;3884;p270"/>
          <p:cNvSpPr/>
          <p:nvPr/>
        </p:nvSpPr>
        <p:spPr>
          <a:xfrm>
            <a:off x="6103620" y="1783080"/>
            <a:ext cx="24003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Factoring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85" name="Google Shape;3885;p270"/>
          <p:cNvSpPr/>
          <p:nvPr/>
        </p:nvSpPr>
        <p:spPr>
          <a:xfrm>
            <a:off x="5863590" y="2228850"/>
            <a:ext cx="171600" cy="171600"/>
          </a:xfrm>
          <a:prstGeom prst="rect">
            <a:avLst/>
          </a:prstGeom>
          <a:solidFill>
            <a:srgbClr val="10283F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86" name="Google Shape;3886;p270"/>
          <p:cNvSpPr/>
          <p:nvPr/>
        </p:nvSpPr>
        <p:spPr>
          <a:xfrm>
            <a:off x="6103620" y="2160270"/>
            <a:ext cx="2400300" cy="2742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ABL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87" name="Google Shape;3887;p270"/>
          <p:cNvSpPr/>
          <p:nvPr/>
        </p:nvSpPr>
        <p:spPr>
          <a:xfrm>
            <a:off x="5863590" y="2756916"/>
            <a:ext cx="2866800" cy="16323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88" name="Google Shape;3888;p270"/>
          <p:cNvSpPr/>
          <p:nvPr/>
        </p:nvSpPr>
        <p:spPr>
          <a:xfrm>
            <a:off x="6035040" y="2894076"/>
            <a:ext cx="25239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Not free liquidity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89" name="Google Shape;3889;p270"/>
          <p:cNvSpPr/>
          <p:nvPr/>
        </p:nvSpPr>
        <p:spPr>
          <a:xfrm>
            <a:off x="6035040" y="3374136"/>
            <a:ext cx="2523900" cy="877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Slow collections use cash.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Aging and reserves can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cut usable availability.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90" name="Google Shape;3890;p270"/>
          <p:cNvSpPr txBox="1"/>
          <p:nvPr/>
        </p:nvSpPr>
        <p:spPr>
          <a:xfrm>
            <a:off x="311703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19</a:t>
            </a:fld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6" name="Google Shape;3896;p271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HYPOTHETICAL PRICING / NOT A QUOTE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97" name="Google Shape;3897;p271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Cost Depends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n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V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olume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nd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U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sage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98" name="Google Shape;3898;p271"/>
          <p:cNvSpPr/>
          <p:nvPr/>
        </p:nvSpPr>
        <p:spPr>
          <a:xfrm>
            <a:off x="411480" y="1289304"/>
            <a:ext cx="8298300" cy="3978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latin typeface="Poppins"/>
                <a:ea typeface="Poppins"/>
                <a:cs typeface="Poppins"/>
                <a:sym typeface="Poppins"/>
              </a:rPr>
              <a:t>Illustrative — not guaranteed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899" name="Google Shape;3899;p271"/>
          <p:cNvSpPr/>
          <p:nvPr/>
        </p:nvSpPr>
        <p:spPr>
          <a:xfrm>
            <a:off x="411480" y="1824228"/>
            <a:ext cx="4183500" cy="5484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Factoring: </a:t>
            </a:r>
            <a:r>
              <a:rPr lang="en" sz="12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0.80</a:t>
            </a:r>
            <a:r>
              <a:rPr lang="en" sz="12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% total face-value fee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ABL: 8.00% annual drawn-balance interest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00" name="Google Shape;3900;p271"/>
          <p:cNvSpPr/>
          <p:nvPr/>
        </p:nvSpPr>
        <p:spPr>
          <a:xfrm>
            <a:off x="4937760" y="1824228"/>
            <a:ext cx="3703200" cy="58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300"/>
              <a:buFont typeface="Arial"/>
              <a:buNone/>
            </a:pPr>
            <a:r>
              <a:rPr lang="en" sz="13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Factoring fee covers the entire invoice life;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300"/>
              <a:buFont typeface="Arial"/>
              <a:buNone/>
            </a:pPr>
            <a:r>
              <a:rPr lang="en" sz="13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it is not 1% per 30 days.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01" name="Google Shape;3901;p271"/>
          <p:cNvSpPr/>
          <p:nvPr/>
        </p:nvSpPr>
        <p:spPr>
          <a:xfrm>
            <a:off x="411480" y="2846070"/>
            <a:ext cx="1302900" cy="4116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Factoring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02" name="Google Shape;3902;p271"/>
          <p:cNvSpPr/>
          <p:nvPr/>
        </p:nvSpPr>
        <p:spPr>
          <a:xfrm>
            <a:off x="1783080" y="2846070"/>
            <a:ext cx="3008686" cy="397800"/>
          </a:xfrm>
          <a:prstGeom prst="rect">
            <a:avLst/>
          </a:prstGeom>
          <a:solidFill>
            <a:schemeClr val="dk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03" name="Google Shape;3903;p271"/>
          <p:cNvSpPr/>
          <p:nvPr/>
        </p:nvSpPr>
        <p:spPr>
          <a:xfrm>
            <a:off x="5489238" y="2832288"/>
            <a:ext cx="1714500" cy="4251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400"/>
              <a:buFont typeface="Arial"/>
              <a:buNone/>
            </a:pPr>
            <a:r>
              <a:rPr lang="en" sz="1400" b="1" i="0" u="none" strike="noStrike" cap="none" dirty="0">
                <a:latin typeface="Poppins"/>
                <a:ea typeface="Poppins"/>
                <a:cs typeface="Poppins"/>
                <a:sym typeface="Poppins"/>
              </a:rPr>
              <a:t>$</a:t>
            </a:r>
            <a:r>
              <a:rPr lang="en" b="1" dirty="0">
                <a:latin typeface="Poppins"/>
                <a:ea typeface="Poppins"/>
                <a:cs typeface="Poppins"/>
                <a:sym typeface="Poppins"/>
              </a:rPr>
              <a:t>720</a:t>
            </a:r>
            <a:r>
              <a:rPr lang="en" sz="1400" b="1" i="0" u="none" strike="noStrike" cap="none" dirty="0">
                <a:latin typeface="Poppins"/>
                <a:ea typeface="Poppins"/>
                <a:cs typeface="Poppins"/>
                <a:sym typeface="Poppins"/>
              </a:rPr>
              <a:t>k / year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04" name="Google Shape;3904;p271"/>
          <p:cNvSpPr/>
          <p:nvPr/>
        </p:nvSpPr>
        <p:spPr>
          <a:xfrm>
            <a:off x="411480" y="3511296"/>
            <a:ext cx="1302900" cy="4116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ABL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05" name="Google Shape;3905;p271"/>
          <p:cNvSpPr/>
          <p:nvPr/>
        </p:nvSpPr>
        <p:spPr>
          <a:xfrm>
            <a:off x="1783080" y="3511296"/>
            <a:ext cx="2891100" cy="397800"/>
          </a:xfrm>
          <a:prstGeom prst="rect">
            <a:avLst/>
          </a:prstGeom>
          <a:solidFill>
            <a:srgbClr val="1543C2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06" name="Google Shape;3906;p271"/>
          <p:cNvSpPr/>
          <p:nvPr/>
        </p:nvSpPr>
        <p:spPr>
          <a:xfrm>
            <a:off x="4742993" y="3497580"/>
            <a:ext cx="1714500" cy="4251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400"/>
              <a:buFont typeface="Arial"/>
              <a:buNone/>
            </a:pPr>
            <a:r>
              <a:rPr lang="en" sz="1400" b="1" i="0" u="none" strike="noStrike" cap="none">
                <a:latin typeface="Poppins"/>
                <a:ea typeface="Poppins"/>
                <a:cs typeface="Poppins"/>
                <a:sym typeface="Poppins"/>
              </a:rPr>
              <a:t>$680k / year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07" name="Google Shape;3907;p271"/>
          <p:cNvSpPr/>
          <p:nvPr/>
        </p:nvSpPr>
        <p:spPr>
          <a:xfrm>
            <a:off x="1543050" y="4046220"/>
            <a:ext cx="4803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08" name="Google Shape;3908;p271"/>
          <p:cNvSpPr/>
          <p:nvPr/>
        </p:nvSpPr>
        <p:spPr>
          <a:xfrm>
            <a:off x="2606040" y="4046220"/>
            <a:ext cx="4803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250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09" name="Google Shape;3909;p271"/>
          <p:cNvSpPr/>
          <p:nvPr/>
        </p:nvSpPr>
        <p:spPr>
          <a:xfrm>
            <a:off x="3669030" y="4046220"/>
            <a:ext cx="4803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500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10" name="Google Shape;3910;p271"/>
          <p:cNvSpPr/>
          <p:nvPr/>
        </p:nvSpPr>
        <p:spPr>
          <a:xfrm>
            <a:off x="4732020" y="4046220"/>
            <a:ext cx="4803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750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11" name="Google Shape;3911;p271"/>
          <p:cNvSpPr/>
          <p:nvPr/>
        </p:nvSpPr>
        <p:spPr>
          <a:xfrm>
            <a:off x="5795010" y="4046220"/>
            <a:ext cx="4803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526576"/>
                </a:solidFill>
                <a:latin typeface="Poppins"/>
                <a:ea typeface="Poppins"/>
                <a:cs typeface="Poppins"/>
                <a:sym typeface="Poppins"/>
              </a:rPr>
              <a:t>1000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12" name="Google Shape;3912;p271"/>
          <p:cNvSpPr/>
          <p:nvPr/>
        </p:nvSpPr>
        <p:spPr>
          <a:xfrm>
            <a:off x="1783080" y="2702052"/>
            <a:ext cx="12300" cy="1275600"/>
          </a:xfrm>
          <a:prstGeom prst="rect">
            <a:avLst/>
          </a:prstGeom>
          <a:solidFill>
            <a:srgbClr val="10283F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13" name="Google Shape;3913;p271"/>
          <p:cNvSpPr/>
          <p:nvPr/>
        </p:nvSpPr>
        <p:spPr>
          <a:xfrm>
            <a:off x="2160270" y="4334256"/>
            <a:ext cx="41148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526576"/>
              </a:buClr>
              <a:buSzPts val="900"/>
              <a:buFont typeface="Arial"/>
              <a:buNone/>
            </a:pPr>
            <a:r>
              <a:rPr lang="en" sz="900" i="0" u="none" strike="noStrike" cap="none">
                <a:solidFill>
                  <a:srgbClr val="434343"/>
                </a:solidFill>
                <a:latin typeface="Poppins"/>
                <a:ea typeface="Poppins"/>
                <a:cs typeface="Poppins"/>
                <a:sym typeface="Poppins"/>
              </a:rPr>
              <a:t>Annual cost, USD thousands (zero baseline)</a:t>
            </a:r>
            <a:endParaRPr sz="1100">
              <a:solidFill>
                <a:srgbClr val="434343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14" name="Google Shape;3914;p271"/>
          <p:cNvSpPr txBox="1"/>
          <p:nvPr/>
        </p:nvSpPr>
        <p:spPr>
          <a:xfrm>
            <a:off x="276856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20</a:t>
            </a:fld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0" name="Google Shape;3920;p272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PRICING CAVEATS / QUOTE DISCIPLINE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21" name="Google Shape;3921;p272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Compare Costs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t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E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qual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L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iquidity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22" name="Google Shape;3922;p272"/>
          <p:cNvSpPr/>
          <p:nvPr/>
        </p:nvSpPr>
        <p:spPr>
          <a:xfrm>
            <a:off x="411480" y="1405890"/>
            <a:ext cx="4025700" cy="17487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23" name="Google Shape;3923;p272"/>
          <p:cNvSpPr/>
          <p:nvPr/>
        </p:nvSpPr>
        <p:spPr>
          <a:xfrm>
            <a:off x="582930" y="1543050"/>
            <a:ext cx="36828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Unequal funding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24" name="Google Shape;3924;p272"/>
          <p:cNvSpPr/>
          <p:nvPr/>
        </p:nvSpPr>
        <p:spPr>
          <a:xfrm>
            <a:off x="582930" y="2023110"/>
            <a:ext cx="3682800" cy="99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Factoring funds $9.5m vs ABL $8.5m.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$</a:t>
            </a:r>
            <a:r>
              <a:rPr lang="en" sz="1200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4</a:t>
            </a:r>
            <a:r>
              <a:rPr lang="en" sz="1200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0k / year nominal cost difference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is not the price of the extra $1m.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Request equal-draw quotes.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25" name="Google Shape;3925;p272"/>
          <p:cNvSpPr/>
          <p:nvPr/>
        </p:nvSpPr>
        <p:spPr>
          <a:xfrm>
            <a:off x="4704588" y="1405890"/>
            <a:ext cx="4025700" cy="17487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26" name="Google Shape;3926;p272"/>
          <p:cNvSpPr/>
          <p:nvPr/>
        </p:nvSpPr>
        <p:spPr>
          <a:xfrm>
            <a:off x="4876038" y="1543050"/>
            <a:ext cx="36828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Excluded items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27" name="Google Shape;3927;p272"/>
          <p:cNvSpPr/>
          <p:nvPr/>
        </p:nvSpPr>
        <p:spPr>
          <a:xfrm>
            <a:off x="4876038" y="2023110"/>
            <a:ext cx="3682800" cy="99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Legal / closing • lockbox / banking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Servicing and transaction costs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Minimums, monitoring and exams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Collections savings / risk transfer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28" name="Google Shape;3928;p272"/>
          <p:cNvSpPr/>
          <p:nvPr/>
        </p:nvSpPr>
        <p:spPr>
          <a:xfrm>
            <a:off x="411480" y="3401568"/>
            <a:ext cx="8318700" cy="1028700"/>
          </a:xfrm>
          <a:prstGeom prst="rect">
            <a:avLst/>
          </a:prstGeom>
          <a:solidFill>
            <a:srgbClr val="E2E8EC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29" name="Google Shape;3929;p272"/>
          <p:cNvSpPr/>
          <p:nvPr/>
        </p:nvSpPr>
        <p:spPr>
          <a:xfrm>
            <a:off x="617220" y="3490722"/>
            <a:ext cx="7920900" cy="349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600"/>
              <a:buFont typeface="Arial"/>
              <a:buNone/>
            </a:pPr>
            <a:r>
              <a:rPr lang="en" sz="1600" b="1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Facility-specific quote items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30" name="Google Shape;3930;p272"/>
          <p:cNvSpPr/>
          <p:nvPr/>
        </p:nvSpPr>
        <p:spPr>
          <a:xfrm>
            <a:off x="617220" y="3840480"/>
            <a:ext cx="7920900" cy="445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400"/>
              <a:buFont typeface="Arial"/>
              <a:buNone/>
            </a:pPr>
            <a:r>
              <a:rPr lang="en" sz="14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ABL: unused / commitment fees; collateral costs.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400"/>
              <a:buFont typeface="Arial"/>
              <a:buNone/>
            </a:pPr>
            <a:r>
              <a:rPr lang="en" sz="14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Factor: aging / late fees, minimums, reserve policies and termination costs.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31" name="Google Shape;3931;p272"/>
          <p:cNvSpPr txBox="1"/>
          <p:nvPr/>
        </p:nvSpPr>
        <p:spPr>
          <a:xfrm>
            <a:off x="276856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21</a:t>
            </a:fld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7" name="Google Shape;3937;p273"/>
          <p:cNvSpPr/>
          <p:nvPr/>
        </p:nvSpPr>
        <p:spPr>
          <a:xfrm>
            <a:off x="411480" y="308610"/>
            <a:ext cx="8092500" cy="2400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900"/>
              <a:buFont typeface="Arial"/>
              <a:buNone/>
            </a:pPr>
            <a:r>
              <a:rPr lang="en" sz="1100" b="1" i="0" u="none" strike="noStrike" cap="none">
                <a:latin typeface="Poppins"/>
                <a:ea typeface="Poppins"/>
                <a:cs typeface="Poppins"/>
                <a:sym typeface="Poppins"/>
              </a:rPr>
              <a:t>DECISION AND NEXT STEP</a:t>
            </a:r>
            <a:endParaRPr sz="13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 sz="1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8" name="Google Shape;3938;p273"/>
          <p:cNvSpPr/>
          <p:nvPr/>
        </p:nvSpPr>
        <p:spPr>
          <a:xfrm>
            <a:off x="411480" y="1405890"/>
            <a:ext cx="2585400" cy="20574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39" name="Google Shape;3939;p273"/>
          <p:cNvSpPr/>
          <p:nvPr/>
        </p:nvSpPr>
        <p:spPr>
          <a:xfrm>
            <a:off x="582930" y="1543050"/>
            <a:ext cx="22425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1  Validate AR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40" name="Google Shape;3940;p273"/>
          <p:cNvSpPr/>
          <p:nvPr/>
        </p:nvSpPr>
        <p:spPr>
          <a:xfrm>
            <a:off x="582930" y="2023110"/>
            <a:ext cx="2242500" cy="130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Debtor approval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Aging / concentration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Claims / documentation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Intercreditor terms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41" name="Google Shape;3941;p273"/>
          <p:cNvSpPr/>
          <p:nvPr/>
        </p:nvSpPr>
        <p:spPr>
          <a:xfrm>
            <a:off x="3278124" y="1405890"/>
            <a:ext cx="2585400" cy="20574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42" name="Google Shape;3942;p273"/>
          <p:cNvSpPr/>
          <p:nvPr/>
        </p:nvSpPr>
        <p:spPr>
          <a:xfrm>
            <a:off x="6144768" y="1405890"/>
            <a:ext cx="2585400" cy="2057400"/>
          </a:xfrm>
          <a:prstGeom prst="rect">
            <a:avLst/>
          </a:prstGeom>
          <a:solidFill>
            <a:srgbClr val="F0F0F0"/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blurRad="76200" dist="19050" dir="5400000" algn="ctr" rotWithShape="0">
              <a:srgbClr val="10283F">
                <a:alpha val="1216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43" name="Google Shape;3943;p273"/>
          <p:cNvSpPr/>
          <p:nvPr/>
        </p:nvSpPr>
        <p:spPr>
          <a:xfrm>
            <a:off x="6316218" y="1543050"/>
            <a:ext cx="22425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3  Quote terms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3944" name="Google Shape;3944;p2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9575" y="3757613"/>
            <a:ext cx="8320200" cy="676200"/>
          </a:xfrm>
          <a:prstGeom prst="rect">
            <a:avLst/>
          </a:prstGeom>
          <a:noFill/>
          <a:ln>
            <a:noFill/>
          </a:ln>
        </p:spPr>
      </p:pic>
      <p:sp>
        <p:nvSpPr>
          <p:cNvPr id="3945" name="Google Shape;3945;p273"/>
          <p:cNvSpPr/>
          <p:nvPr/>
        </p:nvSpPr>
        <p:spPr>
          <a:xfrm>
            <a:off x="411480" y="651510"/>
            <a:ext cx="8298300" cy="5145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2300"/>
              <a:buFont typeface="Arial"/>
              <a:buNone/>
            </a:pP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Test Liquidity, Covenants, All-In </a:t>
            </a:r>
            <a:r>
              <a:rPr lang="en" sz="2300" b="1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</a:t>
            </a:r>
            <a:r>
              <a:rPr lang="en" sz="2300" b="1" i="0" u="none" strike="noStrike" cap="none" dirty="0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osts</a:t>
            </a:r>
            <a:endParaRPr sz="1100" dirty="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 dirty="0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 dirty="0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46" name="Google Shape;3946;p273"/>
          <p:cNvSpPr/>
          <p:nvPr/>
        </p:nvSpPr>
        <p:spPr>
          <a:xfrm>
            <a:off x="3449574" y="1543050"/>
            <a:ext cx="2242500" cy="34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5636C"/>
              </a:buClr>
              <a:buSzPts val="1500"/>
              <a:buFont typeface="Arial"/>
              <a:buNone/>
            </a:pPr>
            <a:r>
              <a:rPr lang="en" sz="1500" b="1" i="0" u="none" strike="noStrike" cap="none">
                <a:latin typeface="Poppins"/>
                <a:ea typeface="Poppins"/>
                <a:cs typeface="Poppins"/>
                <a:sym typeface="Poppins"/>
              </a:rPr>
              <a:t>2  Test covenants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"/>
              <a:buFont typeface="Calibri"/>
              <a:buNone/>
            </a:pPr>
            <a:r>
              <a:rPr lang="en" sz="100" i="0" u="none" strike="noStrike" cap="none">
                <a:solidFill>
                  <a:schemeClr val="lt1"/>
                </a:solidFill>
                <a:latin typeface="Poppins"/>
                <a:ea typeface="Poppins"/>
                <a:cs typeface="Poppins"/>
                <a:sym typeface="Poppins"/>
              </a:rPr>
              <a:t> 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47" name="Google Shape;3947;p273"/>
          <p:cNvSpPr/>
          <p:nvPr/>
        </p:nvSpPr>
        <p:spPr>
          <a:xfrm>
            <a:off x="3449574" y="2023110"/>
            <a:ext cx="2242500" cy="130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Ratio headroom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Availability triggers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Cure / waiver terms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Advance restrictions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48" name="Google Shape;3948;p273"/>
          <p:cNvSpPr/>
          <p:nvPr/>
        </p:nvSpPr>
        <p:spPr>
          <a:xfrm>
            <a:off x="6316218" y="2023110"/>
            <a:ext cx="2242500" cy="13029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Same pool and draw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All-in costs / reserves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No financial tests?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0283F"/>
              </a:buClr>
              <a:buSzPts val="1200"/>
              <a:buFont typeface="Arial"/>
              <a:buNone/>
            </a:pPr>
            <a:r>
              <a:rPr lang="en" sz="1200" i="0" u="none" strike="noStrike" cap="non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Contract and exit terms</a:t>
            </a:r>
            <a:endParaRPr sz="1400" i="0" u="none" strike="noStrike" cap="none">
              <a:solidFill>
                <a:schemeClr val="lt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49" name="Google Shape;3949;p273"/>
          <p:cNvSpPr/>
          <p:nvPr/>
        </p:nvSpPr>
        <p:spPr>
          <a:xfrm>
            <a:off x="617220" y="3847338"/>
            <a:ext cx="7920900" cy="493800"/>
          </a:xfrm>
          <a:prstGeom prst="rect">
            <a:avLst/>
          </a:prstGeom>
          <a:solidFill>
            <a:srgbClr val="FFFFFF">
              <a:alpha val="0"/>
            </a:srgbClr>
          </a:solidFill>
          <a:ln w="7150" cap="flat" cmpd="sng">
            <a:solidFill>
              <a:srgbClr val="FFFFFF">
                <a:alpha val="0"/>
              </a:srgbClr>
            </a:solidFill>
            <a:prstDash val="solid"/>
            <a:round/>
            <a:headEnd type="none" w="sm" len="sm"/>
            <a:tailEnd type="none" w="sm" len="sm"/>
          </a:ln>
          <a:effectLst>
            <a:outerShdw algn="ctr">
              <a:srgbClr val="000000">
                <a:alpha val="0"/>
              </a:srgbClr>
            </a:outerShdw>
          </a:effectLst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 b="1" i="0" u="none" strike="noStrike">
                <a:solidFill>
                  <a:srgbClr val="10283F"/>
                </a:solidFill>
                <a:latin typeface="Poppins"/>
                <a:ea typeface="Poppins"/>
                <a:cs typeface="Poppins"/>
                <a:sym typeface="Poppins"/>
              </a:rPr>
              <a:t>Next step: compare covenant terms, triggers, remedies and all-in costs.</a:t>
            </a:r>
            <a:endParaRPr sz="1400" b="1" i="0" u="none" strike="noStrike">
              <a:solidFill>
                <a:srgbClr val="10283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3950" name="Google Shape;3950;p273"/>
          <p:cNvSpPr txBox="1"/>
          <p:nvPr/>
        </p:nvSpPr>
        <p:spPr>
          <a:xfrm>
            <a:off x="276856" y="4775576"/>
            <a:ext cx="3000000" cy="26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Page </a:t>
            </a:r>
            <a:fld id="{00000000-1234-1234-1234-123412341234}" type="slidenum">
              <a:rPr lang="en" sz="525">
                <a:solidFill>
                  <a:schemeClr val="dk1"/>
                </a:solidFill>
                <a:latin typeface="Poppins Medium"/>
                <a:ea typeface="Poppins Medium"/>
                <a:cs typeface="Poppins Medium"/>
                <a:sym typeface="Poppins Medium"/>
              </a:rPr>
              <a:t>22</a:t>
            </a:fld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5" name="Google Shape;3955;p274"/>
          <p:cNvSpPr txBox="1">
            <a:spLocks noGrp="1"/>
          </p:cNvSpPr>
          <p:nvPr>
            <p:ph type="title"/>
          </p:nvPr>
        </p:nvSpPr>
        <p:spPr>
          <a:xfrm>
            <a:off x="730869" y="2262633"/>
            <a:ext cx="4363800" cy="162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Thank You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ex">
  <a:themeElements>
    <a:clrScheme name="Office Theme">
      <a:dk1>
        <a:srgbClr val="25146F"/>
      </a:dk1>
      <a:lt1>
        <a:srgbClr val="FFFFFF"/>
      </a:lt1>
      <a:dk2>
        <a:srgbClr val="C8102E"/>
      </a:dk2>
      <a:lt2>
        <a:srgbClr val="C3D2FF"/>
      </a:lt2>
      <a:accent1>
        <a:srgbClr val="FF032B"/>
      </a:accent1>
      <a:accent2>
        <a:srgbClr val="1C6EFF"/>
      </a:accent2>
      <a:accent3>
        <a:srgbClr val="8B0026"/>
      </a:accent3>
      <a:accent4>
        <a:srgbClr val="5D688B"/>
      </a:accent4>
      <a:accent5>
        <a:srgbClr val="7A86B1"/>
      </a:accent5>
      <a:accent6>
        <a:srgbClr val="81AEFF"/>
      </a:accent6>
      <a:hlink>
        <a:srgbClr val="1E50D5"/>
      </a:hlink>
      <a:folHlink>
        <a:srgbClr val="FF032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Wex">
  <a:themeElements>
    <a:clrScheme name="Office Theme">
      <a:dk1>
        <a:srgbClr val="25146F"/>
      </a:dk1>
      <a:lt1>
        <a:srgbClr val="FFFFFF"/>
      </a:lt1>
      <a:dk2>
        <a:srgbClr val="C8102E"/>
      </a:dk2>
      <a:lt2>
        <a:srgbClr val="C3D2FF"/>
      </a:lt2>
      <a:accent1>
        <a:srgbClr val="FF032B"/>
      </a:accent1>
      <a:accent2>
        <a:srgbClr val="1C6EFF"/>
      </a:accent2>
      <a:accent3>
        <a:srgbClr val="8B0026"/>
      </a:accent3>
      <a:accent4>
        <a:srgbClr val="5D688B"/>
      </a:accent4>
      <a:accent5>
        <a:srgbClr val="7A86B1"/>
      </a:accent5>
      <a:accent6>
        <a:srgbClr val="81AEFF"/>
      </a:accent6>
      <a:hlink>
        <a:srgbClr val="1E50D5"/>
      </a:hlink>
      <a:folHlink>
        <a:srgbClr val="FF032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Wex">
  <a:themeElements>
    <a:clrScheme name="Office Theme">
      <a:dk1>
        <a:srgbClr val="25146F"/>
      </a:dk1>
      <a:lt1>
        <a:srgbClr val="FFFFFF"/>
      </a:lt1>
      <a:dk2>
        <a:srgbClr val="C8102E"/>
      </a:dk2>
      <a:lt2>
        <a:srgbClr val="C3D2FF"/>
      </a:lt2>
      <a:accent1>
        <a:srgbClr val="FF032B"/>
      </a:accent1>
      <a:accent2>
        <a:srgbClr val="1C6EFF"/>
      </a:accent2>
      <a:accent3>
        <a:srgbClr val="8B0026"/>
      </a:accent3>
      <a:accent4>
        <a:srgbClr val="5D688B"/>
      </a:accent4>
      <a:accent5>
        <a:srgbClr val="7A86B1"/>
      </a:accent5>
      <a:accent6>
        <a:srgbClr val="81AEFF"/>
      </a:accent6>
      <a:hlink>
        <a:srgbClr val="1E50D5"/>
      </a:hlink>
      <a:folHlink>
        <a:srgbClr val="FF032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Wex">
  <a:themeElements>
    <a:clrScheme name="Office Theme">
      <a:dk1>
        <a:srgbClr val="25146F"/>
      </a:dk1>
      <a:lt1>
        <a:srgbClr val="FFFFFF"/>
      </a:lt1>
      <a:dk2>
        <a:srgbClr val="C8102E"/>
      </a:dk2>
      <a:lt2>
        <a:srgbClr val="C3D2FF"/>
      </a:lt2>
      <a:accent1>
        <a:srgbClr val="FF032B"/>
      </a:accent1>
      <a:accent2>
        <a:srgbClr val="1C6EFF"/>
      </a:accent2>
      <a:accent3>
        <a:srgbClr val="8B0026"/>
      </a:accent3>
      <a:accent4>
        <a:srgbClr val="5D688B"/>
      </a:accent4>
      <a:accent5>
        <a:srgbClr val="7A86B1"/>
      </a:accent5>
      <a:accent6>
        <a:srgbClr val="81AEFF"/>
      </a:accent6>
      <a:hlink>
        <a:srgbClr val="1E50D5"/>
      </a:hlink>
      <a:folHlink>
        <a:srgbClr val="FF032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1859</TotalTime>
  <Words>1773</Words>
  <Application>Microsoft Office PowerPoint</Application>
  <PresentationFormat>On-screen Show (16:9)</PresentationFormat>
  <Paragraphs>528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23</vt:i4>
      </vt:variant>
    </vt:vector>
  </HeadingPairs>
  <TitlesOfParts>
    <vt:vector size="37" baseType="lpstr">
      <vt:lpstr>Inter Medium</vt:lpstr>
      <vt:lpstr>Arial</vt:lpstr>
      <vt:lpstr>Poppins Medium</vt:lpstr>
      <vt:lpstr>Poppins SemiBold</vt:lpstr>
      <vt:lpstr>Inter</vt:lpstr>
      <vt:lpstr>Material Icons</vt:lpstr>
      <vt:lpstr>Abel</vt:lpstr>
      <vt:lpstr>ADLaM Display</vt:lpstr>
      <vt:lpstr>Poppins</vt:lpstr>
      <vt:lpstr>Calibri</vt:lpstr>
      <vt:lpstr>Wex</vt:lpstr>
      <vt:lpstr>Wex</vt:lpstr>
      <vt:lpstr>Wex</vt:lpstr>
      <vt:lpstr>Wex</vt:lpstr>
      <vt:lpstr>Factoring vs. Traditional Financing  LMTA</vt:lpstr>
      <vt:lpstr>PowerPoint Presentation</vt:lpstr>
      <vt:lpstr>PowerPoint Presentation</vt:lpstr>
      <vt:lpstr>PowerPoint Presentation</vt:lpstr>
      <vt:lpstr>Carrier Financing Options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subtitle</dc:title>
  <dc:creator>Cory Turner</dc:creator>
  <cp:lastModifiedBy>Cory Turner</cp:lastModifiedBy>
  <cp:revision>25</cp:revision>
  <dcterms:modified xsi:type="dcterms:W3CDTF">2026-10-13T02:57:30Z</dcterms:modified>
</cp:coreProperties>
</file>